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106" y="266554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55776" y="184482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onnecteur droit avec flèche 7"/>
          <p:cNvCxnSpPr>
            <a:stCxn id="6" idx="2"/>
            <a:endCxn id="5" idx="0"/>
          </p:cNvCxnSpPr>
          <p:nvPr/>
        </p:nvCxnSpPr>
        <p:spPr>
          <a:xfrm flipH="1">
            <a:off x="2760146" y="2244934"/>
            <a:ext cx="5784" cy="420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555776" y="381767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Connecteur droit avec flèche 10"/>
          <p:cNvCxnSpPr>
            <a:stCxn id="5" idx="2"/>
            <a:endCxn id="10" idx="0"/>
          </p:cNvCxnSpPr>
          <p:nvPr/>
        </p:nvCxnSpPr>
        <p:spPr>
          <a:xfrm>
            <a:off x="2760146" y="3385623"/>
            <a:ext cx="5784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482220" y="28338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Q(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3658879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3862026" y="38271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Connecteur droit avec flèche 18"/>
          <p:cNvCxnSpPr>
            <a:stCxn id="10" idx="3"/>
            <a:endCxn id="17" idx="1"/>
          </p:cNvCxnSpPr>
          <p:nvPr/>
        </p:nvCxnSpPr>
        <p:spPr>
          <a:xfrm>
            <a:off x="2976084" y="4017726"/>
            <a:ext cx="803828" cy="1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182374" y="3809816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Connecteur droit avec flèche 24"/>
          <p:cNvCxnSpPr>
            <a:stCxn id="17" idx="3"/>
            <a:endCxn id="24" idx="1"/>
          </p:cNvCxnSpPr>
          <p:nvPr/>
        </p:nvCxnSpPr>
        <p:spPr>
          <a:xfrm flipV="1">
            <a:off x="4499992" y="4009871"/>
            <a:ext cx="682382" cy="9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935582" y="276747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Connecteur droit avec flèche 29"/>
          <p:cNvCxnSpPr>
            <a:stCxn id="17" idx="0"/>
            <a:endCxn id="29" idx="2"/>
          </p:cNvCxnSpPr>
          <p:nvPr/>
        </p:nvCxnSpPr>
        <p:spPr>
          <a:xfrm flipV="1">
            <a:off x="4139952" y="3167580"/>
            <a:ext cx="5784" cy="4912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05029" y="168695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ZoneTexte 40"/>
          <p:cNvSpPr txBox="1"/>
          <p:nvPr/>
        </p:nvSpPr>
        <p:spPr>
          <a:xfrm>
            <a:off x="5189629" y="1846938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Connecteur droit avec flèche 41"/>
          <p:cNvCxnSpPr>
            <a:stCxn id="24" idx="0"/>
            <a:endCxn id="38" idx="2"/>
          </p:cNvCxnSpPr>
          <p:nvPr/>
        </p:nvCxnSpPr>
        <p:spPr>
          <a:xfrm flipH="1" flipV="1">
            <a:off x="5465069" y="2407033"/>
            <a:ext cx="22036" cy="1402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6" idx="3"/>
            <a:endCxn id="38" idx="0"/>
          </p:cNvCxnSpPr>
          <p:nvPr/>
        </p:nvCxnSpPr>
        <p:spPr>
          <a:xfrm flipV="1">
            <a:off x="2976084" y="1686953"/>
            <a:ext cx="2488985" cy="357926"/>
          </a:xfrm>
          <a:prstGeom prst="bentConnector4">
            <a:avLst>
              <a:gd name="adj1" fmla="val 16049"/>
              <a:gd name="adj2" fmla="val 1638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>
            <a:stCxn id="10" idx="3"/>
            <a:endCxn id="38" idx="1"/>
          </p:cNvCxnSpPr>
          <p:nvPr/>
        </p:nvCxnSpPr>
        <p:spPr>
          <a:xfrm flipV="1">
            <a:off x="2976084" y="2046993"/>
            <a:ext cx="2128945" cy="1970733"/>
          </a:xfrm>
          <a:prstGeom prst="bentConnector3">
            <a:avLst>
              <a:gd name="adj1" fmla="val 291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785696" y="4941168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ZoneTexte 70"/>
          <p:cNvSpPr txBox="1"/>
          <p:nvPr/>
        </p:nvSpPr>
        <p:spPr>
          <a:xfrm>
            <a:off x="4033161" y="50894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Connecteur en angle 71"/>
          <p:cNvCxnSpPr>
            <a:stCxn id="6" idx="3"/>
            <a:endCxn id="70" idx="1"/>
          </p:cNvCxnSpPr>
          <p:nvPr/>
        </p:nvCxnSpPr>
        <p:spPr>
          <a:xfrm>
            <a:off x="2976084" y="2044879"/>
            <a:ext cx="809612" cy="325632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10" idx="3"/>
            <a:endCxn id="70" idx="2"/>
          </p:cNvCxnSpPr>
          <p:nvPr/>
        </p:nvCxnSpPr>
        <p:spPr>
          <a:xfrm>
            <a:off x="2976084" y="4017726"/>
            <a:ext cx="1169652" cy="1643522"/>
          </a:xfrm>
          <a:prstGeom prst="bentConnector4">
            <a:avLst>
              <a:gd name="adj1" fmla="val 19211"/>
              <a:gd name="adj2" fmla="val 11390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29" idx="3"/>
            <a:endCxn id="70" idx="0"/>
          </p:cNvCxnSpPr>
          <p:nvPr/>
        </p:nvCxnSpPr>
        <p:spPr>
          <a:xfrm flipH="1">
            <a:off x="4145736" y="2967525"/>
            <a:ext cx="210154" cy="1973643"/>
          </a:xfrm>
          <a:prstGeom prst="bentConnector4">
            <a:avLst>
              <a:gd name="adj1" fmla="val -201073"/>
              <a:gd name="adj2" fmla="val 7823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stCxn id="38" idx="3"/>
            <a:endCxn id="70" idx="3"/>
          </p:cNvCxnSpPr>
          <p:nvPr/>
        </p:nvCxnSpPr>
        <p:spPr>
          <a:xfrm flipH="1">
            <a:off x="4505776" y="2046993"/>
            <a:ext cx="1319333" cy="3254215"/>
          </a:xfrm>
          <a:prstGeom prst="bentConnector3">
            <a:avLst>
              <a:gd name="adj1" fmla="val -17327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23728" y="10840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Deep Q-learning with Experience Replay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Connecteur en angle 88"/>
          <p:cNvCxnSpPr>
            <a:stCxn id="70" idx="2"/>
            <a:endCxn id="96" idx="2"/>
          </p:cNvCxnSpPr>
          <p:nvPr/>
        </p:nvCxnSpPr>
        <p:spPr>
          <a:xfrm rot="5400000" flipH="1">
            <a:off x="2437680" y="3953193"/>
            <a:ext cx="903889" cy="2512223"/>
          </a:xfrm>
          <a:prstGeom prst="bentConnector3">
            <a:avLst>
              <a:gd name="adj1" fmla="val -2529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833454" y="4357249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Connecteur en angle 97"/>
          <p:cNvCxnSpPr>
            <a:stCxn id="96" idx="0"/>
            <a:endCxn id="5" idx="1"/>
          </p:cNvCxnSpPr>
          <p:nvPr/>
        </p:nvCxnSpPr>
        <p:spPr>
          <a:xfrm rot="5400000" flipH="1" flipV="1">
            <a:off x="1350976" y="3308120"/>
            <a:ext cx="1331666" cy="766593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83523" y="3554236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j,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l-G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ϴ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fr-FR" sz="20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59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5</cp:revision>
  <dcterms:created xsi:type="dcterms:W3CDTF">2018-05-02T07:02:24Z</dcterms:created>
  <dcterms:modified xsi:type="dcterms:W3CDTF">2018-05-02T07:45:39Z</dcterms:modified>
</cp:coreProperties>
</file>