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0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6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5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4077-6514-498A-9163-FEB4D8D8794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EDA1-407A-4234-8CA8-0C7696D48D9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à coins arrondis 165"/>
          <p:cNvSpPr/>
          <p:nvPr/>
        </p:nvSpPr>
        <p:spPr>
          <a:xfrm>
            <a:off x="1379833" y="1691516"/>
            <a:ext cx="2832116" cy="2457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necteur en angle 157"/>
          <p:cNvCxnSpPr>
            <a:stCxn id="130" idx="3"/>
            <a:endCxn id="107" idx="2"/>
          </p:cNvCxnSpPr>
          <p:nvPr/>
        </p:nvCxnSpPr>
        <p:spPr>
          <a:xfrm flipH="1">
            <a:off x="1735117" y="2888940"/>
            <a:ext cx="6005235" cy="586370"/>
          </a:xfrm>
          <a:prstGeom prst="bentConnector4">
            <a:avLst>
              <a:gd name="adj1" fmla="val -3807"/>
              <a:gd name="adj2" fmla="val 425122"/>
            </a:avLst>
          </a:prstGeom>
          <a:ln w="1524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en angle 150"/>
          <p:cNvCxnSpPr/>
          <p:nvPr/>
        </p:nvCxnSpPr>
        <p:spPr>
          <a:xfrm flipV="1">
            <a:off x="4211949" y="3462794"/>
            <a:ext cx="1656195" cy="5609"/>
          </a:xfrm>
          <a:prstGeom prst="bentConnector3">
            <a:avLst>
              <a:gd name="adj1" fmla="val 50000"/>
            </a:avLst>
          </a:prstGeom>
          <a:ln w="152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1"/>
          <p:cNvCxnSpPr>
            <a:stCxn id="130" idx="2"/>
            <a:endCxn id="16" idx="4"/>
          </p:cNvCxnSpPr>
          <p:nvPr/>
        </p:nvCxnSpPr>
        <p:spPr>
          <a:xfrm rot="5400000" flipH="1">
            <a:off x="4800268" y="2145100"/>
            <a:ext cx="464056" cy="3543904"/>
          </a:xfrm>
          <a:prstGeom prst="bentConnector3">
            <a:avLst>
              <a:gd name="adj1" fmla="val -136193"/>
            </a:avLst>
          </a:prstGeom>
          <a:ln w="1524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404099" y="16915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Agent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18109" y="3305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48676" y="522657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Observation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66653" y="463145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Reward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2771800" y="2564904"/>
            <a:ext cx="150822" cy="1440160"/>
            <a:chOff x="1619672" y="2780928"/>
            <a:chExt cx="150822" cy="1440160"/>
          </a:xfrm>
          <a:solidFill>
            <a:schemeClr val="accent3"/>
          </a:solidFill>
        </p:grpSpPr>
        <p:sp>
          <p:nvSpPr>
            <p:cNvPr id="9" name="Ellipse 8"/>
            <p:cNvSpPr/>
            <p:nvPr/>
          </p:nvSpPr>
          <p:spPr>
            <a:xfrm>
              <a:off x="1626478" y="2780928"/>
              <a:ext cx="144016" cy="14401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1619672" y="3104964"/>
              <a:ext cx="144016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19672" y="342900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619672" y="3753036"/>
              <a:ext cx="144016" cy="14401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619672" y="4077072"/>
              <a:ext cx="144016" cy="1440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188336" y="2884944"/>
            <a:ext cx="144016" cy="800080"/>
            <a:chOff x="2036208" y="3173626"/>
            <a:chExt cx="144016" cy="800080"/>
          </a:xfrm>
          <a:solidFill>
            <a:schemeClr val="accent3"/>
          </a:solidFill>
        </p:grpSpPr>
        <p:sp>
          <p:nvSpPr>
            <p:cNvPr id="14" name="Ellipse 13"/>
            <p:cNvSpPr/>
            <p:nvPr/>
          </p:nvSpPr>
          <p:spPr>
            <a:xfrm>
              <a:off x="2036208" y="3173626"/>
              <a:ext cx="144016" cy="14401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36208" y="3501658"/>
              <a:ext cx="144016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036208" y="382969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289990" y="2564904"/>
            <a:ext cx="150822" cy="1440160"/>
            <a:chOff x="1137862" y="2749570"/>
            <a:chExt cx="150822" cy="1440160"/>
          </a:xfrm>
          <a:solidFill>
            <a:schemeClr val="accent3"/>
          </a:solidFill>
        </p:grpSpPr>
        <p:sp>
          <p:nvSpPr>
            <p:cNvPr id="17" name="Ellipse 16"/>
            <p:cNvSpPr/>
            <p:nvPr/>
          </p:nvSpPr>
          <p:spPr>
            <a:xfrm>
              <a:off x="1144668" y="2749570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137862" y="3073606"/>
              <a:ext cx="144016" cy="1440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137862" y="3397642"/>
              <a:ext cx="144016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37862" y="372167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137862" y="4045714"/>
              <a:ext cx="144016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Connecteur droit 25"/>
          <p:cNvCxnSpPr>
            <a:stCxn id="17" idx="6"/>
            <a:endCxn id="13" idx="2"/>
          </p:cNvCxnSpPr>
          <p:nvPr/>
        </p:nvCxnSpPr>
        <p:spPr>
          <a:xfrm>
            <a:off x="2440812" y="2636912"/>
            <a:ext cx="330988" cy="129614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7" idx="6"/>
            <a:endCxn id="12" idx="2"/>
          </p:cNvCxnSpPr>
          <p:nvPr/>
        </p:nvCxnSpPr>
        <p:spPr>
          <a:xfrm>
            <a:off x="2440812" y="2636912"/>
            <a:ext cx="330988" cy="9721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7" idx="6"/>
            <a:endCxn id="11" idx="2"/>
          </p:cNvCxnSpPr>
          <p:nvPr/>
        </p:nvCxnSpPr>
        <p:spPr>
          <a:xfrm>
            <a:off x="2440812" y="2636912"/>
            <a:ext cx="330988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7" idx="6"/>
            <a:endCxn id="10" idx="2"/>
          </p:cNvCxnSpPr>
          <p:nvPr/>
        </p:nvCxnSpPr>
        <p:spPr>
          <a:xfrm>
            <a:off x="2440812" y="2636912"/>
            <a:ext cx="330988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7" idx="6"/>
            <a:endCxn id="9" idx="2"/>
          </p:cNvCxnSpPr>
          <p:nvPr/>
        </p:nvCxnSpPr>
        <p:spPr>
          <a:xfrm>
            <a:off x="2440812" y="2636912"/>
            <a:ext cx="33779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8" idx="6"/>
            <a:endCxn id="9" idx="2"/>
          </p:cNvCxnSpPr>
          <p:nvPr/>
        </p:nvCxnSpPr>
        <p:spPr>
          <a:xfrm flipV="1">
            <a:off x="2434006" y="2636912"/>
            <a:ext cx="344600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8" idx="6"/>
            <a:endCxn id="10" idx="2"/>
          </p:cNvCxnSpPr>
          <p:nvPr/>
        </p:nvCxnSpPr>
        <p:spPr>
          <a:xfrm>
            <a:off x="2434006" y="2960948"/>
            <a:ext cx="33779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8" idx="6"/>
            <a:endCxn id="11" idx="2"/>
          </p:cNvCxnSpPr>
          <p:nvPr/>
        </p:nvCxnSpPr>
        <p:spPr>
          <a:xfrm>
            <a:off x="2434006" y="2960948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8" idx="6"/>
            <a:endCxn id="12" idx="2"/>
          </p:cNvCxnSpPr>
          <p:nvPr/>
        </p:nvCxnSpPr>
        <p:spPr>
          <a:xfrm>
            <a:off x="2434006" y="2960948"/>
            <a:ext cx="337794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8" idx="6"/>
            <a:endCxn id="13" idx="2"/>
          </p:cNvCxnSpPr>
          <p:nvPr/>
        </p:nvCxnSpPr>
        <p:spPr>
          <a:xfrm>
            <a:off x="2434006" y="2960948"/>
            <a:ext cx="337794" cy="9721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9" idx="6"/>
            <a:endCxn id="10" idx="2"/>
          </p:cNvCxnSpPr>
          <p:nvPr/>
        </p:nvCxnSpPr>
        <p:spPr>
          <a:xfrm flipV="1">
            <a:off x="2434006" y="2960948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9" idx="6"/>
            <a:endCxn id="9" idx="2"/>
          </p:cNvCxnSpPr>
          <p:nvPr/>
        </p:nvCxnSpPr>
        <p:spPr>
          <a:xfrm flipV="1">
            <a:off x="2434006" y="2636912"/>
            <a:ext cx="344600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9" idx="6"/>
            <a:endCxn id="11" idx="2"/>
          </p:cNvCxnSpPr>
          <p:nvPr/>
        </p:nvCxnSpPr>
        <p:spPr>
          <a:xfrm>
            <a:off x="2434006" y="3284984"/>
            <a:ext cx="33779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9" idx="6"/>
            <a:endCxn id="12" idx="2"/>
          </p:cNvCxnSpPr>
          <p:nvPr/>
        </p:nvCxnSpPr>
        <p:spPr>
          <a:xfrm>
            <a:off x="2434006" y="3284984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9" idx="6"/>
            <a:endCxn id="13" idx="2"/>
          </p:cNvCxnSpPr>
          <p:nvPr/>
        </p:nvCxnSpPr>
        <p:spPr>
          <a:xfrm>
            <a:off x="2434006" y="3284984"/>
            <a:ext cx="337794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20" idx="6"/>
            <a:endCxn id="9" idx="2"/>
          </p:cNvCxnSpPr>
          <p:nvPr/>
        </p:nvCxnSpPr>
        <p:spPr>
          <a:xfrm flipV="1">
            <a:off x="2434006" y="2636912"/>
            <a:ext cx="344600" cy="9721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20" idx="6"/>
            <a:endCxn id="10" idx="2"/>
          </p:cNvCxnSpPr>
          <p:nvPr/>
        </p:nvCxnSpPr>
        <p:spPr>
          <a:xfrm flipV="1">
            <a:off x="2434006" y="2960948"/>
            <a:ext cx="337794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20" idx="6"/>
            <a:endCxn id="11" idx="2"/>
          </p:cNvCxnSpPr>
          <p:nvPr/>
        </p:nvCxnSpPr>
        <p:spPr>
          <a:xfrm flipV="1">
            <a:off x="2434006" y="3284984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20" idx="6"/>
            <a:endCxn id="12" idx="2"/>
          </p:cNvCxnSpPr>
          <p:nvPr/>
        </p:nvCxnSpPr>
        <p:spPr>
          <a:xfrm>
            <a:off x="2434006" y="3609020"/>
            <a:ext cx="33779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20" idx="6"/>
            <a:endCxn id="13" idx="2"/>
          </p:cNvCxnSpPr>
          <p:nvPr/>
        </p:nvCxnSpPr>
        <p:spPr>
          <a:xfrm>
            <a:off x="2434006" y="3609020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21" idx="6"/>
            <a:endCxn id="9" idx="2"/>
          </p:cNvCxnSpPr>
          <p:nvPr/>
        </p:nvCxnSpPr>
        <p:spPr>
          <a:xfrm flipV="1">
            <a:off x="2434006" y="2636912"/>
            <a:ext cx="344600" cy="129614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1" idx="6"/>
            <a:endCxn id="10" idx="2"/>
          </p:cNvCxnSpPr>
          <p:nvPr/>
        </p:nvCxnSpPr>
        <p:spPr>
          <a:xfrm flipV="1">
            <a:off x="2434006" y="2960948"/>
            <a:ext cx="337794" cy="9721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1" idx="6"/>
            <a:endCxn id="11" idx="2"/>
          </p:cNvCxnSpPr>
          <p:nvPr/>
        </p:nvCxnSpPr>
        <p:spPr>
          <a:xfrm flipV="1">
            <a:off x="2434006" y="3284984"/>
            <a:ext cx="337794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21" idx="6"/>
            <a:endCxn id="12" idx="2"/>
          </p:cNvCxnSpPr>
          <p:nvPr/>
        </p:nvCxnSpPr>
        <p:spPr>
          <a:xfrm flipV="1">
            <a:off x="2434006" y="3609020"/>
            <a:ext cx="337794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21" idx="6"/>
            <a:endCxn id="13" idx="2"/>
          </p:cNvCxnSpPr>
          <p:nvPr/>
        </p:nvCxnSpPr>
        <p:spPr>
          <a:xfrm>
            <a:off x="2434006" y="3933056"/>
            <a:ext cx="33779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9" idx="6"/>
            <a:endCxn id="14" idx="2"/>
          </p:cNvCxnSpPr>
          <p:nvPr/>
        </p:nvCxnSpPr>
        <p:spPr>
          <a:xfrm>
            <a:off x="2922622" y="2636912"/>
            <a:ext cx="265714" cy="3200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9" idx="6"/>
            <a:endCxn id="15" idx="2"/>
          </p:cNvCxnSpPr>
          <p:nvPr/>
        </p:nvCxnSpPr>
        <p:spPr>
          <a:xfrm>
            <a:off x="2922622" y="2636912"/>
            <a:ext cx="265714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" idx="6"/>
            <a:endCxn id="16" idx="2"/>
          </p:cNvCxnSpPr>
          <p:nvPr/>
        </p:nvCxnSpPr>
        <p:spPr>
          <a:xfrm>
            <a:off x="2922622" y="2636912"/>
            <a:ext cx="265714" cy="97610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0" idx="6"/>
            <a:endCxn id="14" idx="2"/>
          </p:cNvCxnSpPr>
          <p:nvPr/>
        </p:nvCxnSpPr>
        <p:spPr>
          <a:xfrm flipV="1">
            <a:off x="2915816" y="2956952"/>
            <a:ext cx="272520" cy="399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10" idx="6"/>
            <a:endCxn id="15" idx="2"/>
          </p:cNvCxnSpPr>
          <p:nvPr/>
        </p:nvCxnSpPr>
        <p:spPr>
          <a:xfrm>
            <a:off x="2915816" y="2960948"/>
            <a:ext cx="272520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0" idx="6"/>
            <a:endCxn id="16" idx="2"/>
          </p:cNvCxnSpPr>
          <p:nvPr/>
        </p:nvCxnSpPr>
        <p:spPr>
          <a:xfrm>
            <a:off x="2915816" y="2960948"/>
            <a:ext cx="272520" cy="65206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11" idx="6"/>
            <a:endCxn id="14" idx="2"/>
          </p:cNvCxnSpPr>
          <p:nvPr/>
        </p:nvCxnSpPr>
        <p:spPr>
          <a:xfrm flipV="1">
            <a:off x="2915816" y="2956952"/>
            <a:ext cx="272520" cy="32803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11" idx="6"/>
            <a:endCxn id="15" idx="2"/>
          </p:cNvCxnSpPr>
          <p:nvPr/>
        </p:nvCxnSpPr>
        <p:spPr>
          <a:xfrm>
            <a:off x="2915816" y="3284984"/>
            <a:ext cx="2725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1" idx="6"/>
            <a:endCxn id="16" idx="2"/>
          </p:cNvCxnSpPr>
          <p:nvPr/>
        </p:nvCxnSpPr>
        <p:spPr>
          <a:xfrm>
            <a:off x="2915816" y="3284984"/>
            <a:ext cx="272520" cy="32803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12" idx="6"/>
            <a:endCxn id="14" idx="2"/>
          </p:cNvCxnSpPr>
          <p:nvPr/>
        </p:nvCxnSpPr>
        <p:spPr>
          <a:xfrm flipV="1">
            <a:off x="2915816" y="2956952"/>
            <a:ext cx="272520" cy="65206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12" idx="6"/>
            <a:endCxn id="15" idx="2"/>
          </p:cNvCxnSpPr>
          <p:nvPr/>
        </p:nvCxnSpPr>
        <p:spPr>
          <a:xfrm flipV="1">
            <a:off x="2915816" y="3284984"/>
            <a:ext cx="272520" cy="32403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2" idx="6"/>
            <a:endCxn id="16" idx="2"/>
          </p:cNvCxnSpPr>
          <p:nvPr/>
        </p:nvCxnSpPr>
        <p:spPr>
          <a:xfrm>
            <a:off x="2915816" y="3609020"/>
            <a:ext cx="272520" cy="399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3" idx="6"/>
            <a:endCxn id="14" idx="2"/>
          </p:cNvCxnSpPr>
          <p:nvPr/>
        </p:nvCxnSpPr>
        <p:spPr>
          <a:xfrm flipV="1">
            <a:off x="2915816" y="2956952"/>
            <a:ext cx="272520" cy="97610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13" idx="6"/>
            <a:endCxn id="15" idx="2"/>
          </p:cNvCxnSpPr>
          <p:nvPr/>
        </p:nvCxnSpPr>
        <p:spPr>
          <a:xfrm flipV="1">
            <a:off x="2915816" y="3284984"/>
            <a:ext cx="272520" cy="6480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13" idx="6"/>
            <a:endCxn id="16" idx="2"/>
          </p:cNvCxnSpPr>
          <p:nvPr/>
        </p:nvCxnSpPr>
        <p:spPr>
          <a:xfrm flipV="1">
            <a:off x="2915816" y="3613016"/>
            <a:ext cx="272520" cy="3200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1449891" y="21097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597900" y="31059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9" name="Connecteur droit 108"/>
          <p:cNvCxnSpPr>
            <a:stCxn id="107" idx="3"/>
            <a:endCxn id="17" idx="2"/>
          </p:cNvCxnSpPr>
          <p:nvPr/>
        </p:nvCxnSpPr>
        <p:spPr>
          <a:xfrm flipV="1">
            <a:off x="1872334" y="2636912"/>
            <a:ext cx="424462" cy="65373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7" idx="3"/>
            <a:endCxn id="18" idx="2"/>
          </p:cNvCxnSpPr>
          <p:nvPr/>
        </p:nvCxnSpPr>
        <p:spPr>
          <a:xfrm flipV="1">
            <a:off x="1872334" y="2960948"/>
            <a:ext cx="417656" cy="32969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107" idx="3"/>
            <a:endCxn id="19" idx="2"/>
          </p:cNvCxnSpPr>
          <p:nvPr/>
        </p:nvCxnSpPr>
        <p:spPr>
          <a:xfrm flipV="1">
            <a:off x="1872334" y="3284984"/>
            <a:ext cx="417656" cy="566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07" idx="3"/>
            <a:endCxn id="20" idx="2"/>
          </p:cNvCxnSpPr>
          <p:nvPr/>
        </p:nvCxnSpPr>
        <p:spPr>
          <a:xfrm>
            <a:off x="1872334" y="3290644"/>
            <a:ext cx="417656" cy="31837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107" idx="3"/>
            <a:endCxn id="21" idx="2"/>
          </p:cNvCxnSpPr>
          <p:nvPr/>
        </p:nvCxnSpPr>
        <p:spPr>
          <a:xfrm>
            <a:off x="1872334" y="3290644"/>
            <a:ext cx="417656" cy="64241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491880" y="2888940"/>
            <a:ext cx="0" cy="792088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491880" y="2884944"/>
            <a:ext cx="216024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491880" y="3218636"/>
            <a:ext cx="144016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3491880" y="3537012"/>
            <a:ext cx="43204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ZoneTexte 122"/>
          <p:cNvSpPr txBox="1"/>
          <p:nvPr/>
        </p:nvSpPr>
        <p:spPr>
          <a:xfrm>
            <a:off x="3275856" y="21097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491880" y="248360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π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s,a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Groupe 169"/>
          <p:cNvGrpSpPr/>
          <p:nvPr/>
        </p:nvGrpSpPr>
        <p:grpSpPr>
          <a:xfrm>
            <a:off x="5724128" y="1628800"/>
            <a:ext cx="2016224" cy="2520280"/>
            <a:chOff x="6444208" y="1628800"/>
            <a:chExt cx="2016224" cy="2520280"/>
          </a:xfrm>
        </p:grpSpPr>
        <p:sp>
          <p:nvSpPr>
            <p:cNvPr id="130" name="Rectangle à coins arrondis 129"/>
            <p:cNvSpPr/>
            <p:nvPr/>
          </p:nvSpPr>
          <p:spPr>
            <a:xfrm>
              <a:off x="6588224" y="1628800"/>
              <a:ext cx="1872208" cy="25202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660232" y="1691516"/>
              <a:ext cx="1736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Environment</a:t>
              </a:r>
              <a:endParaRPr lang="en-GB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7747208" y="2924944"/>
              <a:ext cx="353184" cy="353184"/>
              <a:chOff x="7740352" y="2924944"/>
              <a:chExt cx="353184" cy="353184"/>
            </a:xfrm>
          </p:grpSpPr>
          <p:sp>
            <p:nvSpPr>
              <p:cNvPr id="137" name="Ellipse 136"/>
              <p:cNvSpPr/>
              <p:nvPr/>
            </p:nvSpPr>
            <p:spPr>
              <a:xfrm>
                <a:off x="7740352" y="2924944"/>
                <a:ext cx="353184" cy="35318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7787972" y="2971806"/>
                <a:ext cx="260796" cy="26079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1" name="Ellipse 140"/>
              <p:cNvSpPr/>
              <p:nvPr/>
            </p:nvSpPr>
            <p:spPr>
              <a:xfrm>
                <a:off x="7836169" y="3020960"/>
                <a:ext cx="160877" cy="160877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7804358" y="2988950"/>
                <a:ext cx="225172" cy="2251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7860651" y="3045243"/>
                <a:ext cx="112586" cy="11258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9" name="Groupe 148"/>
            <p:cNvGrpSpPr/>
            <p:nvPr/>
          </p:nvGrpSpPr>
          <p:grpSpPr>
            <a:xfrm>
              <a:off x="6825199" y="3289718"/>
              <a:ext cx="582322" cy="216950"/>
              <a:chOff x="5501846" y="3324425"/>
              <a:chExt cx="582322" cy="216950"/>
            </a:xfrm>
          </p:grpSpPr>
          <p:sp>
            <p:nvSpPr>
              <p:cNvPr id="143" name="Ellipse 142"/>
              <p:cNvSpPr/>
              <p:nvPr/>
            </p:nvSpPr>
            <p:spPr>
              <a:xfrm>
                <a:off x="5658378" y="3359094"/>
                <a:ext cx="353782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45" name="Connecteur droit 144"/>
              <p:cNvCxnSpPr/>
              <p:nvPr/>
            </p:nvCxnSpPr>
            <p:spPr>
              <a:xfrm flipV="1">
                <a:off x="6012160" y="3430051"/>
                <a:ext cx="72008" cy="210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riangle isocèle 145"/>
              <p:cNvSpPr/>
              <p:nvPr/>
            </p:nvSpPr>
            <p:spPr>
              <a:xfrm rot="5400000">
                <a:off x="5508104" y="3352836"/>
                <a:ext cx="144016" cy="156532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Arc 146"/>
              <p:cNvSpPr/>
              <p:nvPr/>
            </p:nvSpPr>
            <p:spPr>
              <a:xfrm rot="2700000">
                <a:off x="5655750" y="3324425"/>
                <a:ext cx="213430" cy="213430"/>
              </a:xfrm>
              <a:prstGeom prst="arc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Arc 147"/>
              <p:cNvSpPr/>
              <p:nvPr/>
            </p:nvSpPr>
            <p:spPr>
              <a:xfrm rot="2700000">
                <a:off x="5689421" y="3327945"/>
                <a:ext cx="213430" cy="213430"/>
              </a:xfrm>
              <a:prstGeom prst="arc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5" name="Connecteur droit avec flèche 154"/>
            <p:cNvCxnSpPr/>
            <p:nvPr/>
          </p:nvCxnSpPr>
          <p:spPr>
            <a:xfrm flipV="1">
              <a:off x="6444208" y="3104964"/>
              <a:ext cx="0" cy="29498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/>
            <p:cNvCxnSpPr/>
            <p:nvPr/>
          </p:nvCxnSpPr>
          <p:spPr>
            <a:xfrm>
              <a:off x="6444208" y="3434660"/>
              <a:ext cx="0" cy="32237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09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6</cp:revision>
  <dcterms:created xsi:type="dcterms:W3CDTF">2018-05-14T12:31:40Z</dcterms:created>
  <dcterms:modified xsi:type="dcterms:W3CDTF">2018-05-14T13:35:29Z</dcterms:modified>
</cp:coreProperties>
</file>