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28" autoAdjust="0"/>
    <p:restoredTop sz="94660"/>
  </p:normalViewPr>
  <p:slideViewPr>
    <p:cSldViewPr>
      <p:cViewPr>
        <p:scale>
          <a:sx n="200" d="100"/>
          <a:sy n="200" d="100"/>
        </p:scale>
        <p:origin x="2274" y="21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F3FA-5644-425A-95CB-740E852639C9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563D-E162-4ABE-9155-16939EFBD3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2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F3FA-5644-425A-95CB-740E852639C9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563D-E162-4ABE-9155-16939EFBD3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19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F3FA-5644-425A-95CB-740E852639C9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563D-E162-4ABE-9155-16939EFBD3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46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F3FA-5644-425A-95CB-740E852639C9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563D-E162-4ABE-9155-16939EFBD3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85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F3FA-5644-425A-95CB-740E852639C9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563D-E162-4ABE-9155-16939EFBD3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71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F3FA-5644-425A-95CB-740E852639C9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563D-E162-4ABE-9155-16939EFBD3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87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F3FA-5644-425A-95CB-740E852639C9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563D-E162-4ABE-9155-16939EFBD3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52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F3FA-5644-425A-95CB-740E852639C9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563D-E162-4ABE-9155-16939EFBD3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76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F3FA-5644-425A-95CB-740E852639C9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563D-E162-4ABE-9155-16939EFBD3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07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F3FA-5644-425A-95CB-740E852639C9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563D-E162-4ABE-9155-16939EFBD3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65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F3FA-5644-425A-95CB-740E852639C9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563D-E162-4ABE-9155-16939EFBD3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73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1F3FA-5644-425A-95CB-740E852639C9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D563D-E162-4ABE-9155-16939EFBD3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08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Ã©sultat de recherche d'images pour &quot;roads graph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-1"/>
            <a:ext cx="6264696" cy="675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lipse 4"/>
          <p:cNvSpPr/>
          <p:nvPr/>
        </p:nvSpPr>
        <p:spPr>
          <a:xfrm>
            <a:off x="3248213" y="2843416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llipse 5"/>
          <p:cNvSpPr/>
          <p:nvPr/>
        </p:nvSpPr>
        <p:spPr>
          <a:xfrm>
            <a:off x="2915816" y="2442551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</a:t>
            </a:r>
            <a:endParaRPr lang="en-GB" dirty="0"/>
          </a:p>
        </p:txBody>
      </p:sp>
      <p:sp>
        <p:nvSpPr>
          <p:cNvPr id="9" name="Ellipse 8"/>
          <p:cNvSpPr/>
          <p:nvPr/>
        </p:nvSpPr>
        <p:spPr>
          <a:xfrm>
            <a:off x="2825806" y="3217565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lipse 10"/>
          <p:cNvSpPr/>
          <p:nvPr/>
        </p:nvSpPr>
        <p:spPr>
          <a:xfrm>
            <a:off x="3399226" y="3397585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/>
          <p:cNvSpPr/>
          <p:nvPr/>
        </p:nvSpPr>
        <p:spPr>
          <a:xfrm>
            <a:off x="3707904" y="3287477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/>
          <p:cNvSpPr/>
          <p:nvPr/>
        </p:nvSpPr>
        <p:spPr>
          <a:xfrm>
            <a:off x="3921558" y="3717032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Ellipse 14"/>
          <p:cNvSpPr/>
          <p:nvPr/>
        </p:nvSpPr>
        <p:spPr>
          <a:xfrm>
            <a:off x="2339752" y="2933426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llipse 16"/>
          <p:cNvSpPr/>
          <p:nvPr/>
        </p:nvSpPr>
        <p:spPr>
          <a:xfrm>
            <a:off x="3005826" y="3577605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lipse 17"/>
          <p:cNvSpPr/>
          <p:nvPr/>
        </p:nvSpPr>
        <p:spPr>
          <a:xfrm>
            <a:off x="2258616" y="3397585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Ellipse 18"/>
          <p:cNvSpPr/>
          <p:nvPr/>
        </p:nvSpPr>
        <p:spPr>
          <a:xfrm>
            <a:off x="2519772" y="3807042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Ellipse 19"/>
          <p:cNvSpPr/>
          <p:nvPr/>
        </p:nvSpPr>
        <p:spPr>
          <a:xfrm>
            <a:off x="3094556" y="3897052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421299" y="3717032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4572000" y="2962747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</a:t>
            </a:r>
            <a:endParaRPr lang="en-GB" dirty="0"/>
          </a:p>
        </p:txBody>
      </p:sp>
      <p:sp>
        <p:nvSpPr>
          <p:cNvPr id="23" name="Ellipse 22"/>
          <p:cNvSpPr/>
          <p:nvPr/>
        </p:nvSpPr>
        <p:spPr>
          <a:xfrm>
            <a:off x="5004048" y="3537012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</a:t>
            </a:r>
            <a:endParaRPr lang="en-GB" dirty="0"/>
          </a:p>
        </p:txBody>
      </p:sp>
      <p:sp>
        <p:nvSpPr>
          <p:cNvPr id="24" name="Ellipse 23"/>
          <p:cNvSpPr/>
          <p:nvPr/>
        </p:nvSpPr>
        <p:spPr>
          <a:xfrm>
            <a:off x="4572000" y="3979344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Connecteur droit avec flèche 40"/>
          <p:cNvCxnSpPr>
            <a:stCxn id="15" idx="5"/>
            <a:endCxn id="9" idx="1"/>
          </p:cNvCxnSpPr>
          <p:nvPr/>
        </p:nvCxnSpPr>
        <p:spPr>
          <a:xfrm>
            <a:off x="2493409" y="3087083"/>
            <a:ext cx="358760" cy="15684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18" idx="6"/>
            <a:endCxn id="9" idx="2"/>
          </p:cNvCxnSpPr>
          <p:nvPr/>
        </p:nvCxnSpPr>
        <p:spPr>
          <a:xfrm flipV="1">
            <a:off x="2438636" y="3307575"/>
            <a:ext cx="387170" cy="18002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18" idx="0"/>
            <a:endCxn id="15" idx="4"/>
          </p:cNvCxnSpPr>
          <p:nvPr/>
        </p:nvCxnSpPr>
        <p:spPr>
          <a:xfrm flipV="1">
            <a:off x="2348626" y="3113446"/>
            <a:ext cx="81136" cy="28413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19" idx="1"/>
            <a:endCxn id="18" idx="4"/>
          </p:cNvCxnSpPr>
          <p:nvPr/>
        </p:nvCxnSpPr>
        <p:spPr>
          <a:xfrm flipH="1" flipV="1">
            <a:off x="2348626" y="3577605"/>
            <a:ext cx="197509" cy="2558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stCxn id="17" idx="3"/>
            <a:endCxn id="19" idx="6"/>
          </p:cNvCxnSpPr>
          <p:nvPr/>
        </p:nvCxnSpPr>
        <p:spPr>
          <a:xfrm flipH="1">
            <a:off x="2699792" y="3731262"/>
            <a:ext cx="332397" cy="16579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17" idx="1"/>
            <a:endCxn id="9" idx="5"/>
          </p:cNvCxnSpPr>
          <p:nvPr/>
        </p:nvCxnSpPr>
        <p:spPr>
          <a:xfrm flipH="1" flipV="1">
            <a:off x="2979463" y="3371222"/>
            <a:ext cx="52726" cy="23274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11" idx="1"/>
            <a:endCxn id="9" idx="6"/>
          </p:cNvCxnSpPr>
          <p:nvPr/>
        </p:nvCxnSpPr>
        <p:spPr>
          <a:xfrm flipH="1" flipV="1">
            <a:off x="3005826" y="3307575"/>
            <a:ext cx="419763" cy="11637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11" idx="3"/>
            <a:endCxn id="17" idx="6"/>
          </p:cNvCxnSpPr>
          <p:nvPr/>
        </p:nvCxnSpPr>
        <p:spPr>
          <a:xfrm flipH="1">
            <a:off x="3185846" y="3551242"/>
            <a:ext cx="239743" cy="11637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>
            <a:stCxn id="17" idx="4"/>
            <a:endCxn id="20" idx="1"/>
          </p:cNvCxnSpPr>
          <p:nvPr/>
        </p:nvCxnSpPr>
        <p:spPr>
          <a:xfrm>
            <a:off x="3095836" y="3757625"/>
            <a:ext cx="25083" cy="16579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stCxn id="21" idx="3"/>
            <a:endCxn id="20" idx="7"/>
          </p:cNvCxnSpPr>
          <p:nvPr/>
        </p:nvCxnSpPr>
        <p:spPr>
          <a:xfrm flipH="1">
            <a:off x="3248213" y="3870689"/>
            <a:ext cx="199449" cy="5272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>
            <a:stCxn id="11" idx="5"/>
            <a:endCxn id="21" idx="7"/>
          </p:cNvCxnSpPr>
          <p:nvPr/>
        </p:nvCxnSpPr>
        <p:spPr>
          <a:xfrm>
            <a:off x="3552883" y="3551242"/>
            <a:ext cx="22073" cy="19215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>
            <a:stCxn id="12" idx="5"/>
            <a:endCxn id="13" idx="0"/>
          </p:cNvCxnSpPr>
          <p:nvPr/>
        </p:nvCxnSpPr>
        <p:spPr>
          <a:xfrm>
            <a:off x="3861561" y="3441134"/>
            <a:ext cx="150007" cy="27589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>
            <a:stCxn id="12" idx="3"/>
            <a:endCxn id="21" idx="7"/>
          </p:cNvCxnSpPr>
          <p:nvPr/>
        </p:nvCxnSpPr>
        <p:spPr>
          <a:xfrm flipH="1">
            <a:off x="3574956" y="3441134"/>
            <a:ext cx="159311" cy="30226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stCxn id="12" idx="2"/>
            <a:endCxn id="11" idx="7"/>
          </p:cNvCxnSpPr>
          <p:nvPr/>
        </p:nvCxnSpPr>
        <p:spPr>
          <a:xfrm flipH="1">
            <a:off x="3552883" y="3377487"/>
            <a:ext cx="155021" cy="4646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stCxn id="13" idx="2"/>
          </p:cNvCxnSpPr>
          <p:nvPr/>
        </p:nvCxnSpPr>
        <p:spPr>
          <a:xfrm flipH="1" flipV="1">
            <a:off x="3601320" y="3783811"/>
            <a:ext cx="320238" cy="2323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lipse 94"/>
          <p:cNvSpPr/>
          <p:nvPr/>
        </p:nvSpPr>
        <p:spPr>
          <a:xfrm>
            <a:off x="2299184" y="4069354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Ellipse 95"/>
          <p:cNvSpPr/>
          <p:nvPr/>
        </p:nvSpPr>
        <p:spPr>
          <a:xfrm>
            <a:off x="2582779" y="4118492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Ellipse 96"/>
          <p:cNvSpPr/>
          <p:nvPr/>
        </p:nvSpPr>
        <p:spPr>
          <a:xfrm>
            <a:off x="3158203" y="4401108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Ellipse 97"/>
          <p:cNvSpPr/>
          <p:nvPr/>
        </p:nvSpPr>
        <p:spPr>
          <a:xfrm>
            <a:off x="3696016" y="4159364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Ellipse 98"/>
          <p:cNvSpPr/>
          <p:nvPr/>
        </p:nvSpPr>
        <p:spPr>
          <a:xfrm>
            <a:off x="4319972" y="4240696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Ellipse 99"/>
          <p:cNvSpPr/>
          <p:nvPr/>
        </p:nvSpPr>
        <p:spPr>
          <a:xfrm>
            <a:off x="2519772" y="4779150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</a:t>
            </a:r>
            <a:endParaRPr lang="en-GB" dirty="0"/>
          </a:p>
        </p:txBody>
      </p:sp>
      <p:sp>
        <p:nvSpPr>
          <p:cNvPr id="101" name="Ellipse 100"/>
          <p:cNvSpPr/>
          <p:nvPr/>
        </p:nvSpPr>
        <p:spPr>
          <a:xfrm>
            <a:off x="3771551" y="4869160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</a:t>
            </a:r>
            <a:endParaRPr lang="en-GB" dirty="0"/>
          </a:p>
        </p:txBody>
      </p:sp>
      <p:cxnSp>
        <p:nvCxnSpPr>
          <p:cNvPr id="102" name="Connecteur droit avec flèche 101"/>
          <p:cNvCxnSpPr>
            <a:stCxn id="19" idx="3"/>
            <a:endCxn id="95" idx="7"/>
          </p:cNvCxnSpPr>
          <p:nvPr/>
        </p:nvCxnSpPr>
        <p:spPr>
          <a:xfrm flipH="1">
            <a:off x="2452841" y="3960699"/>
            <a:ext cx="93294" cy="13501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>
            <a:stCxn id="19" idx="5"/>
            <a:endCxn id="96" idx="0"/>
          </p:cNvCxnSpPr>
          <p:nvPr/>
        </p:nvCxnSpPr>
        <p:spPr>
          <a:xfrm flipH="1">
            <a:off x="2672789" y="3960699"/>
            <a:ext cx="640" cy="15779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>
            <a:stCxn id="20" idx="3"/>
            <a:endCxn id="96" idx="6"/>
          </p:cNvCxnSpPr>
          <p:nvPr/>
        </p:nvCxnSpPr>
        <p:spPr>
          <a:xfrm flipH="1">
            <a:off x="2762799" y="4050709"/>
            <a:ext cx="358120" cy="15779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/>
          <p:cNvCxnSpPr>
            <a:stCxn id="17" idx="3"/>
            <a:endCxn id="96" idx="7"/>
          </p:cNvCxnSpPr>
          <p:nvPr/>
        </p:nvCxnSpPr>
        <p:spPr>
          <a:xfrm flipH="1">
            <a:off x="2736436" y="3731262"/>
            <a:ext cx="295753" cy="41359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/>
          <p:cNvCxnSpPr>
            <a:stCxn id="15" idx="7"/>
          </p:cNvCxnSpPr>
          <p:nvPr/>
        </p:nvCxnSpPr>
        <p:spPr>
          <a:xfrm flipV="1">
            <a:off x="2493409" y="2933426"/>
            <a:ext cx="754804" cy="2636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>
            <a:stCxn id="5" idx="5"/>
            <a:endCxn id="12" idx="1"/>
          </p:cNvCxnSpPr>
          <p:nvPr/>
        </p:nvCxnSpPr>
        <p:spPr>
          <a:xfrm>
            <a:off x="3401870" y="2997073"/>
            <a:ext cx="332397" cy="31676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lipse 127"/>
          <p:cNvSpPr/>
          <p:nvPr/>
        </p:nvSpPr>
        <p:spPr>
          <a:xfrm>
            <a:off x="4067944" y="3212046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9" name="Connecteur droit avec flèche 128"/>
          <p:cNvCxnSpPr>
            <a:stCxn id="12" idx="6"/>
            <a:endCxn id="128" idx="2"/>
          </p:cNvCxnSpPr>
          <p:nvPr/>
        </p:nvCxnSpPr>
        <p:spPr>
          <a:xfrm flipV="1">
            <a:off x="3887924" y="3302056"/>
            <a:ext cx="180020" cy="7543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avec flèche 131"/>
          <p:cNvCxnSpPr>
            <a:stCxn id="128" idx="7"/>
            <a:endCxn id="22" idx="3"/>
          </p:cNvCxnSpPr>
          <p:nvPr/>
        </p:nvCxnSpPr>
        <p:spPr>
          <a:xfrm flipV="1">
            <a:off x="4221601" y="3116404"/>
            <a:ext cx="376762" cy="12200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Ellipse 136"/>
          <p:cNvSpPr/>
          <p:nvPr/>
        </p:nvSpPr>
        <p:spPr>
          <a:xfrm>
            <a:off x="4544490" y="3540857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Connecteur droit avec flèche 139"/>
          <p:cNvCxnSpPr>
            <a:stCxn id="128" idx="5"/>
            <a:endCxn id="137" idx="1"/>
          </p:cNvCxnSpPr>
          <p:nvPr/>
        </p:nvCxnSpPr>
        <p:spPr>
          <a:xfrm>
            <a:off x="4221601" y="3365703"/>
            <a:ext cx="349252" cy="20151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avec flèche 142"/>
          <p:cNvCxnSpPr>
            <a:stCxn id="22" idx="4"/>
            <a:endCxn id="137" idx="0"/>
          </p:cNvCxnSpPr>
          <p:nvPr/>
        </p:nvCxnSpPr>
        <p:spPr>
          <a:xfrm flipH="1">
            <a:off x="4634500" y="3142767"/>
            <a:ext cx="27510" cy="39809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avec flèche 145"/>
          <p:cNvCxnSpPr>
            <a:stCxn id="137" idx="5"/>
            <a:endCxn id="23" idx="2"/>
          </p:cNvCxnSpPr>
          <p:nvPr/>
        </p:nvCxnSpPr>
        <p:spPr>
          <a:xfrm flipV="1">
            <a:off x="4698147" y="3627022"/>
            <a:ext cx="305901" cy="674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avec flèche 148"/>
          <p:cNvCxnSpPr>
            <a:stCxn id="24" idx="7"/>
            <a:endCxn id="137" idx="5"/>
          </p:cNvCxnSpPr>
          <p:nvPr/>
        </p:nvCxnSpPr>
        <p:spPr>
          <a:xfrm flipH="1" flipV="1">
            <a:off x="4698147" y="3694514"/>
            <a:ext cx="27510" cy="31119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avec flèche 151"/>
          <p:cNvCxnSpPr>
            <a:stCxn id="24" idx="7"/>
            <a:endCxn id="23" idx="3"/>
          </p:cNvCxnSpPr>
          <p:nvPr/>
        </p:nvCxnSpPr>
        <p:spPr>
          <a:xfrm flipV="1">
            <a:off x="4725657" y="3690669"/>
            <a:ext cx="304754" cy="31503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avec flèche 154"/>
          <p:cNvCxnSpPr>
            <a:stCxn id="99" idx="7"/>
            <a:endCxn id="24" idx="3"/>
          </p:cNvCxnSpPr>
          <p:nvPr/>
        </p:nvCxnSpPr>
        <p:spPr>
          <a:xfrm flipV="1">
            <a:off x="4473629" y="4133001"/>
            <a:ext cx="124734" cy="13405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58"/>
          <p:cNvCxnSpPr>
            <a:stCxn id="24" idx="1"/>
            <a:endCxn id="13" idx="6"/>
          </p:cNvCxnSpPr>
          <p:nvPr/>
        </p:nvCxnSpPr>
        <p:spPr>
          <a:xfrm flipH="1" flipV="1">
            <a:off x="4101578" y="3807042"/>
            <a:ext cx="496785" cy="19866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avec flèche 161"/>
          <p:cNvCxnSpPr>
            <a:stCxn id="99" idx="1"/>
            <a:endCxn id="13" idx="5"/>
          </p:cNvCxnSpPr>
          <p:nvPr/>
        </p:nvCxnSpPr>
        <p:spPr>
          <a:xfrm flipH="1" flipV="1">
            <a:off x="4075215" y="3870689"/>
            <a:ext cx="271120" cy="39637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avec flèche 164"/>
          <p:cNvCxnSpPr>
            <a:stCxn id="98" idx="1"/>
            <a:endCxn id="21" idx="4"/>
          </p:cNvCxnSpPr>
          <p:nvPr/>
        </p:nvCxnSpPr>
        <p:spPr>
          <a:xfrm flipH="1" flipV="1">
            <a:off x="3511309" y="3897052"/>
            <a:ext cx="211070" cy="28867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/>
          <p:cNvCxnSpPr>
            <a:stCxn id="97" idx="0"/>
            <a:endCxn id="20" idx="4"/>
          </p:cNvCxnSpPr>
          <p:nvPr/>
        </p:nvCxnSpPr>
        <p:spPr>
          <a:xfrm flipH="1" flipV="1">
            <a:off x="3184566" y="4077072"/>
            <a:ext cx="63647" cy="32403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avec flèche 170"/>
          <p:cNvCxnSpPr>
            <a:stCxn id="97" idx="6"/>
            <a:endCxn id="98" idx="3"/>
          </p:cNvCxnSpPr>
          <p:nvPr/>
        </p:nvCxnSpPr>
        <p:spPr>
          <a:xfrm flipV="1">
            <a:off x="3338223" y="4313021"/>
            <a:ext cx="384156" cy="17809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avec flèche 173"/>
          <p:cNvCxnSpPr>
            <a:stCxn id="97" idx="7"/>
            <a:endCxn id="21" idx="3"/>
          </p:cNvCxnSpPr>
          <p:nvPr/>
        </p:nvCxnSpPr>
        <p:spPr>
          <a:xfrm flipV="1">
            <a:off x="3311860" y="3870689"/>
            <a:ext cx="135802" cy="55678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avec flèche 176"/>
          <p:cNvCxnSpPr>
            <a:stCxn id="20" idx="5"/>
            <a:endCxn id="98" idx="2"/>
          </p:cNvCxnSpPr>
          <p:nvPr/>
        </p:nvCxnSpPr>
        <p:spPr>
          <a:xfrm>
            <a:off x="3248213" y="4050709"/>
            <a:ext cx="447803" cy="19866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avec flèche 180"/>
          <p:cNvCxnSpPr>
            <a:stCxn id="20" idx="2"/>
            <a:endCxn id="19" idx="6"/>
          </p:cNvCxnSpPr>
          <p:nvPr/>
        </p:nvCxnSpPr>
        <p:spPr>
          <a:xfrm flipH="1" flipV="1">
            <a:off x="2699792" y="3897052"/>
            <a:ext cx="394764" cy="9001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avec flèche 183"/>
          <p:cNvCxnSpPr>
            <a:stCxn id="95" idx="0"/>
            <a:endCxn id="18" idx="4"/>
          </p:cNvCxnSpPr>
          <p:nvPr/>
        </p:nvCxnSpPr>
        <p:spPr>
          <a:xfrm flipH="1" flipV="1">
            <a:off x="2348626" y="3577605"/>
            <a:ext cx="40568" cy="49174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avec flèche 186"/>
          <p:cNvCxnSpPr>
            <a:stCxn id="100" idx="1"/>
            <a:endCxn id="95" idx="4"/>
          </p:cNvCxnSpPr>
          <p:nvPr/>
        </p:nvCxnSpPr>
        <p:spPr>
          <a:xfrm flipH="1" flipV="1">
            <a:off x="2389194" y="4249374"/>
            <a:ext cx="156941" cy="55613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avec flèche 189"/>
          <p:cNvCxnSpPr>
            <a:stCxn id="100" idx="0"/>
            <a:endCxn id="96" idx="4"/>
          </p:cNvCxnSpPr>
          <p:nvPr/>
        </p:nvCxnSpPr>
        <p:spPr>
          <a:xfrm flipV="1">
            <a:off x="2609782" y="4298512"/>
            <a:ext cx="63007" cy="48063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avec flèche 192"/>
          <p:cNvCxnSpPr>
            <a:stCxn id="100" idx="6"/>
            <a:endCxn id="97" idx="4"/>
          </p:cNvCxnSpPr>
          <p:nvPr/>
        </p:nvCxnSpPr>
        <p:spPr>
          <a:xfrm flipV="1">
            <a:off x="2699792" y="4581128"/>
            <a:ext cx="548421" cy="28803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avec flèche 195"/>
          <p:cNvCxnSpPr>
            <a:stCxn id="101" idx="1"/>
            <a:endCxn id="97" idx="5"/>
          </p:cNvCxnSpPr>
          <p:nvPr/>
        </p:nvCxnSpPr>
        <p:spPr>
          <a:xfrm flipH="1" flipV="1">
            <a:off x="3311860" y="4554765"/>
            <a:ext cx="486054" cy="34075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avec flèche 198"/>
          <p:cNvCxnSpPr>
            <a:stCxn id="101" idx="0"/>
            <a:endCxn id="98" idx="4"/>
          </p:cNvCxnSpPr>
          <p:nvPr/>
        </p:nvCxnSpPr>
        <p:spPr>
          <a:xfrm flipH="1" flipV="1">
            <a:off x="3786026" y="4339384"/>
            <a:ext cx="75535" cy="52977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avec flèche 201"/>
          <p:cNvCxnSpPr>
            <a:stCxn id="99" idx="3"/>
            <a:endCxn id="98" idx="6"/>
          </p:cNvCxnSpPr>
          <p:nvPr/>
        </p:nvCxnSpPr>
        <p:spPr>
          <a:xfrm flipH="1" flipV="1">
            <a:off x="3876036" y="4249374"/>
            <a:ext cx="470299" cy="14497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avec flèche 204"/>
          <p:cNvCxnSpPr>
            <a:stCxn id="101" idx="7"/>
            <a:endCxn id="99" idx="3"/>
          </p:cNvCxnSpPr>
          <p:nvPr/>
        </p:nvCxnSpPr>
        <p:spPr>
          <a:xfrm flipV="1">
            <a:off x="3925208" y="4394353"/>
            <a:ext cx="421127" cy="50117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avec flèche 207"/>
          <p:cNvCxnSpPr>
            <a:stCxn id="5" idx="1"/>
            <a:endCxn id="6" idx="4"/>
          </p:cNvCxnSpPr>
          <p:nvPr/>
        </p:nvCxnSpPr>
        <p:spPr>
          <a:xfrm flipH="1" flipV="1">
            <a:off x="3005826" y="2622571"/>
            <a:ext cx="268750" cy="24720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avec flèche 212"/>
          <p:cNvCxnSpPr>
            <a:stCxn id="13" idx="1"/>
            <a:endCxn id="11" idx="6"/>
          </p:cNvCxnSpPr>
          <p:nvPr/>
        </p:nvCxnSpPr>
        <p:spPr>
          <a:xfrm flipH="1" flipV="1">
            <a:off x="3579246" y="3487595"/>
            <a:ext cx="368675" cy="2558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171"/>
          <p:cNvCxnSpPr/>
          <p:nvPr/>
        </p:nvCxnSpPr>
        <p:spPr>
          <a:xfrm flipH="1">
            <a:off x="4724510" y="4028208"/>
            <a:ext cx="126587" cy="157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ZoneTexte 217"/>
          <p:cNvSpPr txBox="1"/>
          <p:nvPr/>
        </p:nvSpPr>
        <p:spPr>
          <a:xfrm>
            <a:off x="3238691" y="283667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9" name="ZoneTexte 218"/>
          <p:cNvSpPr txBox="1"/>
          <p:nvPr/>
        </p:nvSpPr>
        <p:spPr>
          <a:xfrm>
            <a:off x="4020300" y="316951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0" name="ZoneTexte 219"/>
          <p:cNvSpPr txBox="1"/>
          <p:nvPr/>
        </p:nvSpPr>
        <p:spPr>
          <a:xfrm>
            <a:off x="4511839" y="349449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1" name="ZoneTexte 220"/>
          <p:cNvSpPr txBox="1"/>
          <p:nvPr/>
        </p:nvSpPr>
        <p:spPr>
          <a:xfrm>
            <a:off x="4535996" y="400315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2" name="ZoneTexte 221"/>
          <p:cNvSpPr txBox="1"/>
          <p:nvPr/>
        </p:nvSpPr>
        <p:spPr>
          <a:xfrm>
            <a:off x="3670315" y="322218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3" name="ZoneTexte 222"/>
          <p:cNvSpPr txBox="1"/>
          <p:nvPr/>
        </p:nvSpPr>
        <p:spPr>
          <a:xfrm>
            <a:off x="3323769" y="330797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2795517" y="315136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5" name="ZoneTexte 224"/>
          <p:cNvSpPr txBox="1"/>
          <p:nvPr/>
        </p:nvSpPr>
        <p:spPr>
          <a:xfrm>
            <a:off x="2257639" y="290923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6" name="ZoneTexte 225"/>
          <p:cNvSpPr txBox="1"/>
          <p:nvPr/>
        </p:nvSpPr>
        <p:spPr>
          <a:xfrm>
            <a:off x="2153474" y="336272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7" name="ZoneTexte 226"/>
          <p:cNvSpPr txBox="1"/>
          <p:nvPr/>
        </p:nvSpPr>
        <p:spPr>
          <a:xfrm>
            <a:off x="2915662" y="354409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8" name="ZoneTexte 227"/>
          <p:cNvSpPr txBox="1"/>
          <p:nvPr/>
        </p:nvSpPr>
        <p:spPr>
          <a:xfrm>
            <a:off x="3321898" y="365823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9" name="ZoneTexte 228"/>
          <p:cNvSpPr txBox="1"/>
          <p:nvPr/>
        </p:nvSpPr>
        <p:spPr>
          <a:xfrm>
            <a:off x="3810041" y="368393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0" name="ZoneTexte 229"/>
          <p:cNvSpPr txBox="1"/>
          <p:nvPr/>
        </p:nvSpPr>
        <p:spPr>
          <a:xfrm>
            <a:off x="4218760" y="418991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1" name="ZoneTexte 230"/>
          <p:cNvSpPr txBox="1"/>
          <p:nvPr/>
        </p:nvSpPr>
        <p:spPr>
          <a:xfrm>
            <a:off x="3603670" y="411597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2" name="ZoneTexte 231"/>
          <p:cNvSpPr txBox="1"/>
          <p:nvPr/>
        </p:nvSpPr>
        <p:spPr>
          <a:xfrm>
            <a:off x="3022981" y="386395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3" name="ZoneTexte 232"/>
          <p:cNvSpPr txBox="1"/>
          <p:nvPr/>
        </p:nvSpPr>
        <p:spPr>
          <a:xfrm>
            <a:off x="2410706" y="375948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21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4" name="ZoneTexte 233"/>
          <p:cNvSpPr txBox="1"/>
          <p:nvPr/>
        </p:nvSpPr>
        <p:spPr>
          <a:xfrm>
            <a:off x="2213740" y="402174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5" name="ZoneTexte 234"/>
          <p:cNvSpPr txBox="1"/>
          <p:nvPr/>
        </p:nvSpPr>
        <p:spPr>
          <a:xfrm>
            <a:off x="2493409" y="406935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6" name="ZoneTexte 235"/>
          <p:cNvSpPr txBox="1"/>
          <p:nvPr/>
        </p:nvSpPr>
        <p:spPr>
          <a:xfrm>
            <a:off x="3093527" y="4368007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32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Ellipse 66"/>
          <p:cNvSpPr/>
          <p:nvPr/>
        </p:nvSpPr>
        <p:spPr>
          <a:xfrm>
            <a:off x="3248213" y="2843416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Ellipse 67"/>
          <p:cNvSpPr/>
          <p:nvPr/>
        </p:nvSpPr>
        <p:spPr>
          <a:xfrm>
            <a:off x="2915816" y="2442551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</a:t>
            </a:r>
            <a:endParaRPr lang="en-GB" dirty="0"/>
          </a:p>
        </p:txBody>
      </p:sp>
      <p:sp>
        <p:nvSpPr>
          <p:cNvPr id="69" name="Ellipse 68"/>
          <p:cNvSpPr/>
          <p:nvPr/>
        </p:nvSpPr>
        <p:spPr>
          <a:xfrm>
            <a:off x="2825806" y="3217565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Ellipse 69"/>
          <p:cNvSpPr/>
          <p:nvPr/>
        </p:nvSpPr>
        <p:spPr>
          <a:xfrm>
            <a:off x="3399226" y="3397585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Ellipse 70"/>
          <p:cNvSpPr/>
          <p:nvPr/>
        </p:nvSpPr>
        <p:spPr>
          <a:xfrm>
            <a:off x="3707904" y="3287477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Ellipse 71"/>
          <p:cNvSpPr/>
          <p:nvPr/>
        </p:nvSpPr>
        <p:spPr>
          <a:xfrm>
            <a:off x="3921558" y="3717032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Ellipse 72"/>
          <p:cNvSpPr/>
          <p:nvPr/>
        </p:nvSpPr>
        <p:spPr>
          <a:xfrm>
            <a:off x="2339752" y="2933426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Ellipse 73"/>
          <p:cNvSpPr/>
          <p:nvPr/>
        </p:nvSpPr>
        <p:spPr>
          <a:xfrm>
            <a:off x="3005826" y="3577605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Ellipse 74"/>
          <p:cNvSpPr/>
          <p:nvPr/>
        </p:nvSpPr>
        <p:spPr>
          <a:xfrm>
            <a:off x="2258616" y="3397585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Ellipse 75"/>
          <p:cNvSpPr/>
          <p:nvPr/>
        </p:nvSpPr>
        <p:spPr>
          <a:xfrm>
            <a:off x="2519772" y="3807042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Ellipse 76"/>
          <p:cNvSpPr/>
          <p:nvPr/>
        </p:nvSpPr>
        <p:spPr>
          <a:xfrm>
            <a:off x="3094556" y="3897052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Ellipse 77"/>
          <p:cNvSpPr/>
          <p:nvPr/>
        </p:nvSpPr>
        <p:spPr>
          <a:xfrm>
            <a:off x="3421299" y="3717032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Ellipse 78"/>
          <p:cNvSpPr/>
          <p:nvPr/>
        </p:nvSpPr>
        <p:spPr>
          <a:xfrm>
            <a:off x="4572000" y="2962747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</a:t>
            </a:r>
            <a:endParaRPr lang="en-GB" dirty="0"/>
          </a:p>
        </p:txBody>
      </p:sp>
      <p:sp>
        <p:nvSpPr>
          <p:cNvPr id="80" name="Ellipse 79"/>
          <p:cNvSpPr/>
          <p:nvPr/>
        </p:nvSpPr>
        <p:spPr>
          <a:xfrm>
            <a:off x="5004048" y="3537012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</a:t>
            </a:r>
            <a:endParaRPr lang="en-GB" dirty="0"/>
          </a:p>
        </p:txBody>
      </p:sp>
      <p:sp>
        <p:nvSpPr>
          <p:cNvPr id="81" name="Ellipse 80"/>
          <p:cNvSpPr/>
          <p:nvPr/>
        </p:nvSpPr>
        <p:spPr>
          <a:xfrm>
            <a:off x="4572000" y="3979344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Connecteur droit avec flèche 81"/>
          <p:cNvCxnSpPr>
            <a:stCxn id="73" idx="5"/>
            <a:endCxn id="69" idx="1"/>
          </p:cNvCxnSpPr>
          <p:nvPr/>
        </p:nvCxnSpPr>
        <p:spPr>
          <a:xfrm>
            <a:off x="2493409" y="3087083"/>
            <a:ext cx="358760" cy="15684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>
            <a:stCxn id="75" idx="6"/>
            <a:endCxn id="69" idx="2"/>
          </p:cNvCxnSpPr>
          <p:nvPr/>
        </p:nvCxnSpPr>
        <p:spPr>
          <a:xfrm flipV="1">
            <a:off x="2438636" y="3307575"/>
            <a:ext cx="387170" cy="18002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stCxn id="75" idx="0"/>
            <a:endCxn id="73" idx="4"/>
          </p:cNvCxnSpPr>
          <p:nvPr/>
        </p:nvCxnSpPr>
        <p:spPr>
          <a:xfrm flipV="1">
            <a:off x="2348626" y="3113446"/>
            <a:ext cx="81136" cy="28413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>
            <a:stCxn id="76" idx="1"/>
            <a:endCxn id="75" idx="4"/>
          </p:cNvCxnSpPr>
          <p:nvPr/>
        </p:nvCxnSpPr>
        <p:spPr>
          <a:xfrm flipH="1" flipV="1">
            <a:off x="2348626" y="3577605"/>
            <a:ext cx="197509" cy="2558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>
            <a:stCxn id="74" idx="3"/>
            <a:endCxn id="76" idx="6"/>
          </p:cNvCxnSpPr>
          <p:nvPr/>
        </p:nvCxnSpPr>
        <p:spPr>
          <a:xfrm flipH="1">
            <a:off x="2699792" y="3731262"/>
            <a:ext cx="332397" cy="16579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stCxn id="74" idx="1"/>
            <a:endCxn id="69" idx="5"/>
          </p:cNvCxnSpPr>
          <p:nvPr/>
        </p:nvCxnSpPr>
        <p:spPr>
          <a:xfrm flipH="1" flipV="1">
            <a:off x="2979463" y="3371222"/>
            <a:ext cx="52726" cy="23274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>
            <a:stCxn id="70" idx="1"/>
            <a:endCxn id="69" idx="6"/>
          </p:cNvCxnSpPr>
          <p:nvPr/>
        </p:nvCxnSpPr>
        <p:spPr>
          <a:xfrm flipH="1" flipV="1">
            <a:off x="3005826" y="3307575"/>
            <a:ext cx="419763" cy="11637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>
            <a:stCxn id="70" idx="3"/>
            <a:endCxn id="74" idx="6"/>
          </p:cNvCxnSpPr>
          <p:nvPr/>
        </p:nvCxnSpPr>
        <p:spPr>
          <a:xfrm flipH="1">
            <a:off x="3185846" y="3551242"/>
            <a:ext cx="239743" cy="11637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>
            <a:stCxn id="74" idx="4"/>
            <a:endCxn id="77" idx="1"/>
          </p:cNvCxnSpPr>
          <p:nvPr/>
        </p:nvCxnSpPr>
        <p:spPr>
          <a:xfrm>
            <a:off x="3095836" y="3757625"/>
            <a:ext cx="25083" cy="16579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>
            <a:stCxn id="78" idx="3"/>
            <a:endCxn id="77" idx="7"/>
          </p:cNvCxnSpPr>
          <p:nvPr/>
        </p:nvCxnSpPr>
        <p:spPr>
          <a:xfrm flipH="1">
            <a:off x="3248213" y="3870689"/>
            <a:ext cx="199449" cy="5272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70" idx="5"/>
            <a:endCxn id="78" idx="7"/>
          </p:cNvCxnSpPr>
          <p:nvPr/>
        </p:nvCxnSpPr>
        <p:spPr>
          <a:xfrm>
            <a:off x="3552883" y="3551242"/>
            <a:ext cx="22073" cy="19215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/>
          <p:cNvCxnSpPr>
            <a:stCxn id="71" idx="5"/>
            <a:endCxn id="72" idx="0"/>
          </p:cNvCxnSpPr>
          <p:nvPr/>
        </p:nvCxnSpPr>
        <p:spPr>
          <a:xfrm>
            <a:off x="3861561" y="3441134"/>
            <a:ext cx="150007" cy="27589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/>
          <p:cNvCxnSpPr>
            <a:stCxn id="71" idx="3"/>
            <a:endCxn id="78" idx="7"/>
          </p:cNvCxnSpPr>
          <p:nvPr/>
        </p:nvCxnSpPr>
        <p:spPr>
          <a:xfrm flipH="1">
            <a:off x="3574956" y="3441134"/>
            <a:ext cx="159311" cy="30226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stCxn id="71" idx="2"/>
            <a:endCxn id="70" idx="7"/>
          </p:cNvCxnSpPr>
          <p:nvPr/>
        </p:nvCxnSpPr>
        <p:spPr>
          <a:xfrm flipH="1">
            <a:off x="3552883" y="3377487"/>
            <a:ext cx="155021" cy="4646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>
            <a:stCxn id="72" idx="2"/>
          </p:cNvCxnSpPr>
          <p:nvPr/>
        </p:nvCxnSpPr>
        <p:spPr>
          <a:xfrm flipH="1" flipV="1">
            <a:off x="3601320" y="3783811"/>
            <a:ext cx="320238" cy="2323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2299184" y="4069354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Ellipse 97"/>
          <p:cNvSpPr/>
          <p:nvPr/>
        </p:nvSpPr>
        <p:spPr>
          <a:xfrm>
            <a:off x="2582779" y="4118492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Ellipse 98"/>
          <p:cNvSpPr/>
          <p:nvPr/>
        </p:nvSpPr>
        <p:spPr>
          <a:xfrm>
            <a:off x="3158203" y="4401108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Ellipse 99"/>
          <p:cNvSpPr/>
          <p:nvPr/>
        </p:nvSpPr>
        <p:spPr>
          <a:xfrm>
            <a:off x="3696016" y="4159364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Ellipse 100"/>
          <p:cNvSpPr/>
          <p:nvPr/>
        </p:nvSpPr>
        <p:spPr>
          <a:xfrm>
            <a:off x="4319972" y="4240696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Ellipse 101"/>
          <p:cNvSpPr/>
          <p:nvPr/>
        </p:nvSpPr>
        <p:spPr>
          <a:xfrm>
            <a:off x="2519772" y="4779150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</a:t>
            </a:r>
            <a:endParaRPr lang="en-GB" dirty="0"/>
          </a:p>
        </p:txBody>
      </p:sp>
      <p:sp>
        <p:nvSpPr>
          <p:cNvPr id="103" name="Ellipse 102"/>
          <p:cNvSpPr/>
          <p:nvPr/>
        </p:nvSpPr>
        <p:spPr>
          <a:xfrm>
            <a:off x="3771551" y="4869160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</a:t>
            </a:r>
            <a:endParaRPr lang="en-GB" dirty="0"/>
          </a:p>
        </p:txBody>
      </p:sp>
      <p:cxnSp>
        <p:nvCxnSpPr>
          <p:cNvPr id="104" name="Connecteur droit avec flèche 103"/>
          <p:cNvCxnSpPr>
            <a:stCxn id="76" idx="3"/>
            <a:endCxn id="97" idx="7"/>
          </p:cNvCxnSpPr>
          <p:nvPr/>
        </p:nvCxnSpPr>
        <p:spPr>
          <a:xfrm flipH="1">
            <a:off x="2452841" y="3960699"/>
            <a:ext cx="93294" cy="13501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>
            <a:stCxn id="76" idx="5"/>
            <a:endCxn id="98" idx="0"/>
          </p:cNvCxnSpPr>
          <p:nvPr/>
        </p:nvCxnSpPr>
        <p:spPr>
          <a:xfrm flipH="1">
            <a:off x="2672789" y="3960699"/>
            <a:ext cx="640" cy="15779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5"/>
          <p:cNvCxnSpPr>
            <a:stCxn id="77" idx="3"/>
            <a:endCxn id="98" idx="6"/>
          </p:cNvCxnSpPr>
          <p:nvPr/>
        </p:nvCxnSpPr>
        <p:spPr>
          <a:xfrm flipH="1">
            <a:off x="2762799" y="4050709"/>
            <a:ext cx="358120" cy="15779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/>
          <p:cNvCxnSpPr>
            <a:stCxn id="74" idx="3"/>
            <a:endCxn id="98" idx="7"/>
          </p:cNvCxnSpPr>
          <p:nvPr/>
        </p:nvCxnSpPr>
        <p:spPr>
          <a:xfrm flipH="1">
            <a:off x="2736436" y="3731262"/>
            <a:ext cx="295753" cy="41359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>
            <a:stCxn id="73" idx="7"/>
          </p:cNvCxnSpPr>
          <p:nvPr/>
        </p:nvCxnSpPr>
        <p:spPr>
          <a:xfrm flipV="1">
            <a:off x="2493409" y="2933426"/>
            <a:ext cx="754804" cy="2636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/>
          <p:cNvCxnSpPr>
            <a:stCxn id="67" idx="5"/>
            <a:endCxn id="71" idx="1"/>
          </p:cNvCxnSpPr>
          <p:nvPr/>
        </p:nvCxnSpPr>
        <p:spPr>
          <a:xfrm>
            <a:off x="3401870" y="2997073"/>
            <a:ext cx="332397" cy="31676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Ellipse 109"/>
          <p:cNvSpPr/>
          <p:nvPr/>
        </p:nvSpPr>
        <p:spPr>
          <a:xfrm>
            <a:off x="4067944" y="3212046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1" name="Connecteur droit avec flèche 110"/>
          <p:cNvCxnSpPr>
            <a:stCxn id="71" idx="6"/>
            <a:endCxn id="110" idx="2"/>
          </p:cNvCxnSpPr>
          <p:nvPr/>
        </p:nvCxnSpPr>
        <p:spPr>
          <a:xfrm flipV="1">
            <a:off x="3887924" y="3302056"/>
            <a:ext cx="180020" cy="7543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>
            <a:stCxn id="110" idx="7"/>
            <a:endCxn id="79" idx="3"/>
          </p:cNvCxnSpPr>
          <p:nvPr/>
        </p:nvCxnSpPr>
        <p:spPr>
          <a:xfrm flipV="1">
            <a:off x="4221601" y="3116404"/>
            <a:ext cx="376762" cy="12200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Ellipse 112"/>
          <p:cNvSpPr/>
          <p:nvPr/>
        </p:nvSpPr>
        <p:spPr>
          <a:xfrm>
            <a:off x="4544490" y="3540857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Connecteur droit avec flèche 113"/>
          <p:cNvCxnSpPr>
            <a:stCxn id="110" idx="5"/>
            <a:endCxn id="113" idx="1"/>
          </p:cNvCxnSpPr>
          <p:nvPr/>
        </p:nvCxnSpPr>
        <p:spPr>
          <a:xfrm>
            <a:off x="4221601" y="3365703"/>
            <a:ext cx="349252" cy="20151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/>
          <p:cNvCxnSpPr>
            <a:stCxn id="79" idx="4"/>
            <a:endCxn id="113" idx="0"/>
          </p:cNvCxnSpPr>
          <p:nvPr/>
        </p:nvCxnSpPr>
        <p:spPr>
          <a:xfrm flipH="1">
            <a:off x="4634500" y="3142767"/>
            <a:ext cx="27510" cy="39809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/>
          <p:cNvCxnSpPr>
            <a:stCxn id="113" idx="5"/>
            <a:endCxn id="80" idx="2"/>
          </p:cNvCxnSpPr>
          <p:nvPr/>
        </p:nvCxnSpPr>
        <p:spPr>
          <a:xfrm flipV="1">
            <a:off x="4698147" y="3627022"/>
            <a:ext cx="305901" cy="674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/>
          <p:cNvCxnSpPr>
            <a:stCxn id="81" idx="7"/>
            <a:endCxn id="113" idx="5"/>
          </p:cNvCxnSpPr>
          <p:nvPr/>
        </p:nvCxnSpPr>
        <p:spPr>
          <a:xfrm flipH="1" flipV="1">
            <a:off x="4698147" y="3694514"/>
            <a:ext cx="27510" cy="31119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/>
          <p:cNvCxnSpPr>
            <a:stCxn id="81" idx="7"/>
            <a:endCxn id="80" idx="3"/>
          </p:cNvCxnSpPr>
          <p:nvPr/>
        </p:nvCxnSpPr>
        <p:spPr>
          <a:xfrm flipV="1">
            <a:off x="4725657" y="3690669"/>
            <a:ext cx="304754" cy="31503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>
            <a:stCxn id="101" idx="7"/>
            <a:endCxn id="81" idx="3"/>
          </p:cNvCxnSpPr>
          <p:nvPr/>
        </p:nvCxnSpPr>
        <p:spPr>
          <a:xfrm flipV="1">
            <a:off x="4473629" y="4133001"/>
            <a:ext cx="124734" cy="13405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>
            <a:stCxn id="81" idx="1"/>
            <a:endCxn id="72" idx="6"/>
          </p:cNvCxnSpPr>
          <p:nvPr/>
        </p:nvCxnSpPr>
        <p:spPr>
          <a:xfrm flipH="1" flipV="1">
            <a:off x="4101578" y="3807042"/>
            <a:ext cx="496785" cy="19866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>
            <a:stCxn id="101" idx="1"/>
            <a:endCxn id="72" idx="5"/>
          </p:cNvCxnSpPr>
          <p:nvPr/>
        </p:nvCxnSpPr>
        <p:spPr>
          <a:xfrm flipH="1" flipV="1">
            <a:off x="4075215" y="3870689"/>
            <a:ext cx="271120" cy="39637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/>
          <p:cNvCxnSpPr>
            <a:stCxn id="100" idx="1"/>
            <a:endCxn id="78" idx="4"/>
          </p:cNvCxnSpPr>
          <p:nvPr/>
        </p:nvCxnSpPr>
        <p:spPr>
          <a:xfrm flipH="1" flipV="1">
            <a:off x="3511309" y="3897052"/>
            <a:ext cx="211070" cy="28867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>
            <a:stCxn id="99" idx="0"/>
            <a:endCxn id="77" idx="4"/>
          </p:cNvCxnSpPr>
          <p:nvPr/>
        </p:nvCxnSpPr>
        <p:spPr>
          <a:xfrm flipH="1" flipV="1">
            <a:off x="3184566" y="4077072"/>
            <a:ext cx="63647" cy="32403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>
            <a:stCxn id="99" idx="6"/>
            <a:endCxn id="100" idx="3"/>
          </p:cNvCxnSpPr>
          <p:nvPr/>
        </p:nvCxnSpPr>
        <p:spPr>
          <a:xfrm flipV="1">
            <a:off x="3338223" y="4313021"/>
            <a:ext cx="384156" cy="17809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>
            <a:stCxn id="99" idx="7"/>
            <a:endCxn id="78" idx="3"/>
          </p:cNvCxnSpPr>
          <p:nvPr/>
        </p:nvCxnSpPr>
        <p:spPr>
          <a:xfrm flipV="1">
            <a:off x="3311860" y="3870689"/>
            <a:ext cx="135802" cy="55678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avec flèche 125"/>
          <p:cNvCxnSpPr>
            <a:stCxn id="77" idx="5"/>
            <a:endCxn id="100" idx="2"/>
          </p:cNvCxnSpPr>
          <p:nvPr/>
        </p:nvCxnSpPr>
        <p:spPr>
          <a:xfrm>
            <a:off x="3248213" y="4050709"/>
            <a:ext cx="447803" cy="19866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>
            <a:stCxn id="77" idx="2"/>
            <a:endCxn id="76" idx="6"/>
          </p:cNvCxnSpPr>
          <p:nvPr/>
        </p:nvCxnSpPr>
        <p:spPr>
          <a:xfrm flipH="1" flipV="1">
            <a:off x="2699792" y="3897052"/>
            <a:ext cx="394764" cy="9001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>
            <a:stCxn id="97" idx="0"/>
            <a:endCxn id="75" idx="4"/>
          </p:cNvCxnSpPr>
          <p:nvPr/>
        </p:nvCxnSpPr>
        <p:spPr>
          <a:xfrm flipH="1" flipV="1">
            <a:off x="2348626" y="3577605"/>
            <a:ext cx="40568" cy="49174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/>
          <p:cNvCxnSpPr>
            <a:stCxn id="102" idx="1"/>
            <a:endCxn id="97" idx="4"/>
          </p:cNvCxnSpPr>
          <p:nvPr/>
        </p:nvCxnSpPr>
        <p:spPr>
          <a:xfrm flipH="1" flipV="1">
            <a:off x="2389194" y="4249374"/>
            <a:ext cx="156941" cy="55613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>
            <a:stCxn id="102" idx="0"/>
            <a:endCxn id="98" idx="4"/>
          </p:cNvCxnSpPr>
          <p:nvPr/>
        </p:nvCxnSpPr>
        <p:spPr>
          <a:xfrm flipV="1">
            <a:off x="2609782" y="4298512"/>
            <a:ext cx="63007" cy="48063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>
            <a:stCxn id="102" idx="6"/>
            <a:endCxn id="99" idx="4"/>
          </p:cNvCxnSpPr>
          <p:nvPr/>
        </p:nvCxnSpPr>
        <p:spPr>
          <a:xfrm flipV="1">
            <a:off x="2699792" y="4581128"/>
            <a:ext cx="548421" cy="28803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avec flèche 131"/>
          <p:cNvCxnSpPr>
            <a:stCxn id="103" idx="1"/>
            <a:endCxn id="99" idx="5"/>
          </p:cNvCxnSpPr>
          <p:nvPr/>
        </p:nvCxnSpPr>
        <p:spPr>
          <a:xfrm flipH="1" flipV="1">
            <a:off x="3311860" y="4554765"/>
            <a:ext cx="486054" cy="34075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>
            <a:stCxn id="103" idx="0"/>
            <a:endCxn id="100" idx="4"/>
          </p:cNvCxnSpPr>
          <p:nvPr/>
        </p:nvCxnSpPr>
        <p:spPr>
          <a:xfrm flipH="1" flipV="1">
            <a:off x="3786026" y="4339384"/>
            <a:ext cx="75535" cy="52977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/>
          <p:cNvCxnSpPr>
            <a:stCxn id="101" idx="3"/>
            <a:endCxn id="100" idx="6"/>
          </p:cNvCxnSpPr>
          <p:nvPr/>
        </p:nvCxnSpPr>
        <p:spPr>
          <a:xfrm flipH="1" flipV="1">
            <a:off x="3876036" y="4249374"/>
            <a:ext cx="470299" cy="14497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avec flèche 134"/>
          <p:cNvCxnSpPr>
            <a:stCxn id="103" idx="7"/>
            <a:endCxn id="101" idx="3"/>
          </p:cNvCxnSpPr>
          <p:nvPr/>
        </p:nvCxnSpPr>
        <p:spPr>
          <a:xfrm flipV="1">
            <a:off x="3925208" y="4394353"/>
            <a:ext cx="421127" cy="50117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/>
          <p:cNvCxnSpPr>
            <a:stCxn id="67" idx="1"/>
            <a:endCxn id="68" idx="4"/>
          </p:cNvCxnSpPr>
          <p:nvPr/>
        </p:nvCxnSpPr>
        <p:spPr>
          <a:xfrm flipH="1" flipV="1">
            <a:off x="3005826" y="2622571"/>
            <a:ext cx="268750" cy="24720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/>
          <p:cNvCxnSpPr>
            <a:stCxn id="72" idx="1"/>
            <a:endCxn id="70" idx="6"/>
          </p:cNvCxnSpPr>
          <p:nvPr/>
        </p:nvCxnSpPr>
        <p:spPr>
          <a:xfrm flipH="1" flipV="1">
            <a:off x="3579246" y="3487595"/>
            <a:ext cx="368675" cy="2558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137"/>
          <p:cNvSpPr txBox="1"/>
          <p:nvPr/>
        </p:nvSpPr>
        <p:spPr>
          <a:xfrm>
            <a:off x="2761662" y="227687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9" name="ZoneTexte 138"/>
          <p:cNvSpPr txBox="1"/>
          <p:nvPr/>
        </p:nvSpPr>
        <p:spPr>
          <a:xfrm>
            <a:off x="4624421" y="277721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0" name="ZoneTexte 139"/>
          <p:cNvSpPr txBox="1"/>
          <p:nvPr/>
        </p:nvSpPr>
        <p:spPr>
          <a:xfrm>
            <a:off x="5038898" y="332196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2457797" y="496167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2" name="ZoneTexte 141"/>
          <p:cNvSpPr txBox="1"/>
          <p:nvPr/>
        </p:nvSpPr>
        <p:spPr>
          <a:xfrm>
            <a:off x="3666360" y="496584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3" name="ZoneTexte 142"/>
          <p:cNvSpPr txBox="1"/>
          <p:nvPr/>
        </p:nvSpPr>
        <p:spPr>
          <a:xfrm>
            <a:off x="3238691" y="283667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4" name="ZoneTexte 143"/>
          <p:cNvSpPr txBox="1"/>
          <p:nvPr/>
        </p:nvSpPr>
        <p:spPr>
          <a:xfrm>
            <a:off x="4020300" y="316951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5" name="ZoneTexte 144"/>
          <p:cNvSpPr txBox="1"/>
          <p:nvPr/>
        </p:nvSpPr>
        <p:spPr>
          <a:xfrm>
            <a:off x="4511839" y="349449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6" name="ZoneTexte 145"/>
          <p:cNvSpPr txBox="1"/>
          <p:nvPr/>
        </p:nvSpPr>
        <p:spPr>
          <a:xfrm>
            <a:off x="4535996" y="400315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7" name="ZoneTexte 146"/>
          <p:cNvSpPr txBox="1"/>
          <p:nvPr/>
        </p:nvSpPr>
        <p:spPr>
          <a:xfrm>
            <a:off x="3670315" y="322218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8" name="ZoneTexte 147"/>
          <p:cNvSpPr txBox="1"/>
          <p:nvPr/>
        </p:nvSpPr>
        <p:spPr>
          <a:xfrm>
            <a:off x="3323769" y="330797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9" name="ZoneTexte 148"/>
          <p:cNvSpPr txBox="1"/>
          <p:nvPr/>
        </p:nvSpPr>
        <p:spPr>
          <a:xfrm>
            <a:off x="2795517" y="315136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0" name="ZoneTexte 149"/>
          <p:cNvSpPr txBox="1"/>
          <p:nvPr/>
        </p:nvSpPr>
        <p:spPr>
          <a:xfrm>
            <a:off x="2257639" y="290923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1" name="ZoneTexte 150"/>
          <p:cNvSpPr txBox="1"/>
          <p:nvPr/>
        </p:nvSpPr>
        <p:spPr>
          <a:xfrm>
            <a:off x="2153474" y="336272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2" name="ZoneTexte 151"/>
          <p:cNvSpPr txBox="1"/>
          <p:nvPr/>
        </p:nvSpPr>
        <p:spPr>
          <a:xfrm>
            <a:off x="2915662" y="354409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3" name="ZoneTexte 152"/>
          <p:cNvSpPr txBox="1"/>
          <p:nvPr/>
        </p:nvSpPr>
        <p:spPr>
          <a:xfrm>
            <a:off x="3321898" y="365823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4" name="ZoneTexte 153"/>
          <p:cNvSpPr txBox="1"/>
          <p:nvPr/>
        </p:nvSpPr>
        <p:spPr>
          <a:xfrm>
            <a:off x="3810041" y="368393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5" name="ZoneTexte 154"/>
          <p:cNvSpPr txBox="1"/>
          <p:nvPr/>
        </p:nvSpPr>
        <p:spPr>
          <a:xfrm>
            <a:off x="4218760" y="418991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6" name="ZoneTexte 155"/>
          <p:cNvSpPr txBox="1"/>
          <p:nvPr/>
        </p:nvSpPr>
        <p:spPr>
          <a:xfrm>
            <a:off x="3603670" y="411597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7" name="ZoneTexte 156"/>
          <p:cNvSpPr txBox="1"/>
          <p:nvPr/>
        </p:nvSpPr>
        <p:spPr>
          <a:xfrm>
            <a:off x="3022981" y="386395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8" name="ZoneTexte 157"/>
          <p:cNvSpPr txBox="1"/>
          <p:nvPr/>
        </p:nvSpPr>
        <p:spPr>
          <a:xfrm>
            <a:off x="2410706" y="375948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21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9" name="ZoneTexte 158"/>
          <p:cNvSpPr txBox="1"/>
          <p:nvPr/>
        </p:nvSpPr>
        <p:spPr>
          <a:xfrm>
            <a:off x="2213740" y="402174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0" name="ZoneTexte 159"/>
          <p:cNvSpPr txBox="1"/>
          <p:nvPr/>
        </p:nvSpPr>
        <p:spPr>
          <a:xfrm>
            <a:off x="2493409" y="406935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1" name="ZoneTexte 160"/>
          <p:cNvSpPr txBox="1"/>
          <p:nvPr/>
        </p:nvSpPr>
        <p:spPr>
          <a:xfrm>
            <a:off x="3093527" y="4368007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8291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53</Words>
  <Application>Microsoft Office PowerPoint</Application>
  <PresentationFormat>Affichage à l'écran (4:3)</PresentationFormat>
  <Paragraphs>53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>CGI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girardotm</dc:creator>
  <cp:lastModifiedBy>girardotm</cp:lastModifiedBy>
  <cp:revision>7</cp:revision>
  <dcterms:created xsi:type="dcterms:W3CDTF">2018-05-11T14:08:45Z</dcterms:created>
  <dcterms:modified xsi:type="dcterms:W3CDTF">2018-05-11T15:30:13Z</dcterms:modified>
</cp:coreProperties>
</file>