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0" d="100"/>
          <a:sy n="150" d="100"/>
        </p:scale>
        <p:origin x="1464" y="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BFF8-1E54-43BB-898F-0CF1576393E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D753-010E-4182-A45C-FB33FF5780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49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BFF8-1E54-43BB-898F-0CF1576393E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D753-010E-4182-A45C-FB33FF5780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04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BFF8-1E54-43BB-898F-0CF1576393E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D753-010E-4182-A45C-FB33FF5780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67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BFF8-1E54-43BB-898F-0CF1576393E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D753-010E-4182-A45C-FB33FF5780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5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BFF8-1E54-43BB-898F-0CF1576393E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D753-010E-4182-A45C-FB33FF5780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16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BFF8-1E54-43BB-898F-0CF1576393E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D753-010E-4182-A45C-FB33FF5780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BFF8-1E54-43BB-898F-0CF1576393E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D753-010E-4182-A45C-FB33FF5780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09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BFF8-1E54-43BB-898F-0CF1576393E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D753-010E-4182-A45C-FB33FF5780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57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BFF8-1E54-43BB-898F-0CF1576393E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D753-010E-4182-A45C-FB33FF5780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63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BFF8-1E54-43BB-898F-0CF1576393E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D753-010E-4182-A45C-FB33FF5780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87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BFF8-1E54-43BB-898F-0CF1576393E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ED753-010E-4182-A45C-FB33FF5780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74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BFF8-1E54-43BB-898F-0CF1576393EF}" type="datetimeFigureOut">
              <a:rPr lang="en-GB" smtClean="0"/>
              <a:t>30/04/2018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ED753-010E-4182-A45C-FB33FF5780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76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57" y="1412776"/>
            <a:ext cx="6259085" cy="396044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148064" y="19168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1</a:t>
            </a:r>
            <a:endParaRPr lang="en-GB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5148064" y="21328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2</a:t>
            </a:r>
            <a:endParaRPr lang="en-GB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5148064" y="240985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3</a:t>
            </a:r>
            <a:endParaRPr lang="en-GB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220072" y="269160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4</a:t>
            </a:r>
            <a:endParaRPr lang="en-GB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351679" y="30689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5</a:t>
            </a:r>
            <a:endParaRPr lang="en-GB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5483286" y="32544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6</a:t>
            </a:r>
            <a:endParaRPr lang="en-GB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5614893" y="35196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7</a:t>
            </a:r>
            <a:endParaRPr lang="en-GB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5580112" y="38610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8</a:t>
            </a:r>
            <a:endParaRPr lang="en-GB" b="1" dirty="0"/>
          </a:p>
        </p:txBody>
      </p:sp>
      <p:sp>
        <p:nvSpPr>
          <p:cNvPr id="13" name="ZoneTexte 12"/>
          <p:cNvSpPr txBox="1"/>
          <p:nvPr/>
        </p:nvSpPr>
        <p:spPr>
          <a:xfrm>
            <a:off x="5614893" y="40770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9</a:t>
            </a:r>
            <a:endParaRPr lang="en-GB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5654319" y="45811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10</a:t>
            </a:r>
            <a:endParaRPr lang="en-GB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3851920" y="44426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11</a:t>
            </a:r>
            <a:endParaRPr lang="en-GB" b="1" dirty="0"/>
          </a:p>
        </p:txBody>
      </p:sp>
      <p:sp>
        <p:nvSpPr>
          <p:cNvPr id="16" name="ZoneTexte 15"/>
          <p:cNvSpPr txBox="1"/>
          <p:nvPr/>
        </p:nvSpPr>
        <p:spPr>
          <a:xfrm>
            <a:off x="3851920" y="393857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12</a:t>
            </a:r>
            <a:endParaRPr lang="en-GB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3851920" y="37431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13</a:t>
            </a:r>
            <a:endParaRPr lang="en-GB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3707904" y="35036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14</a:t>
            </a:r>
            <a:endParaRPr lang="en-GB" b="1" dirty="0"/>
          </a:p>
        </p:txBody>
      </p:sp>
      <p:sp>
        <p:nvSpPr>
          <p:cNvPr id="19" name="ZoneTexte 18"/>
          <p:cNvSpPr txBox="1"/>
          <p:nvPr/>
        </p:nvSpPr>
        <p:spPr>
          <a:xfrm>
            <a:off x="3779912" y="334595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15</a:t>
            </a:r>
            <a:endParaRPr lang="en-GB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3681040" y="306896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16</a:t>
            </a:r>
            <a:endParaRPr lang="en-GB" b="1" dirty="0"/>
          </a:p>
        </p:txBody>
      </p:sp>
      <p:sp>
        <p:nvSpPr>
          <p:cNvPr id="21" name="ZoneTexte 20"/>
          <p:cNvSpPr txBox="1"/>
          <p:nvPr/>
        </p:nvSpPr>
        <p:spPr>
          <a:xfrm>
            <a:off x="3609032" y="278752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17</a:t>
            </a:r>
            <a:endParaRPr lang="en-GB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3383234" y="199435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18</a:t>
            </a:r>
            <a:endParaRPr lang="en-GB" b="1" dirty="0"/>
          </a:p>
        </p:txBody>
      </p:sp>
      <p:sp>
        <p:nvSpPr>
          <p:cNvPr id="23" name="ZoneTexte 22"/>
          <p:cNvSpPr txBox="1"/>
          <p:nvPr/>
        </p:nvSpPr>
        <p:spPr>
          <a:xfrm>
            <a:off x="3554114" y="178513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19</a:t>
            </a:r>
            <a:endParaRPr lang="en-GB" b="1" dirty="0"/>
          </a:p>
        </p:txBody>
      </p:sp>
      <p:sp>
        <p:nvSpPr>
          <p:cNvPr id="24" name="ZoneTexte 23"/>
          <p:cNvSpPr txBox="1"/>
          <p:nvPr/>
        </p:nvSpPr>
        <p:spPr>
          <a:xfrm>
            <a:off x="3779912" y="17600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20</a:t>
            </a:r>
            <a:endParaRPr lang="en-GB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4022800" y="174180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21</a:t>
            </a:r>
            <a:endParaRPr lang="en-GB" b="1" dirty="0"/>
          </a:p>
        </p:txBody>
      </p:sp>
      <p:sp>
        <p:nvSpPr>
          <p:cNvPr id="26" name="ZoneTexte 25"/>
          <p:cNvSpPr txBox="1"/>
          <p:nvPr/>
        </p:nvSpPr>
        <p:spPr>
          <a:xfrm>
            <a:off x="4493767" y="173022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22</a:t>
            </a:r>
            <a:endParaRPr lang="en-GB" b="1" dirty="0"/>
          </a:p>
        </p:txBody>
      </p:sp>
      <p:sp>
        <p:nvSpPr>
          <p:cNvPr id="27" name="ZoneTexte 26"/>
          <p:cNvSpPr txBox="1"/>
          <p:nvPr/>
        </p:nvSpPr>
        <p:spPr>
          <a:xfrm>
            <a:off x="4878436" y="171814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smtClean="0"/>
              <a:t>23</a:t>
            </a:r>
            <a:endParaRPr lang="en-GB" b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4739554" y="189823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24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929484" y="202134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25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942510" y="2179022"/>
            <a:ext cx="316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 smtClean="0">
                <a:solidFill>
                  <a:srgbClr val="00B050"/>
                </a:solidFill>
              </a:rPr>
              <a:t>26</a:t>
            </a:r>
            <a:endParaRPr lang="en-GB" sz="1050" b="1" dirty="0">
              <a:solidFill>
                <a:srgbClr val="00B05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811153" y="226694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27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029551" y="232227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28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822429" y="239251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29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653097" y="219916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30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5022236" y="254835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31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929484" y="271688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32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766594" y="273406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33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4726854" y="252485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34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5082706" y="292602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35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4946875" y="296675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36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774828" y="292601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37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4800538" y="304673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38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4831952" y="316313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39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5076707" y="316924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40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4960615" y="3231247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41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893697" y="3299792"/>
            <a:ext cx="2616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42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240762" y="328959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43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4990008" y="334595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44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219023" y="342743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45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5037202" y="343104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46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5380846" y="354478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47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5157652" y="352209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48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215069" y="365754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49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290334" y="370039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50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945690" y="353149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51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5057013" y="360130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52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4936656" y="369235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53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5076707" y="372441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54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4893697" y="379668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55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411278" y="378294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56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5435690" y="389650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57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5240762" y="384752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58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5029551" y="389182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59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5264618" y="393857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60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5142411" y="397063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61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5386733" y="400824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62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5240762" y="402916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63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5050489" y="403522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64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5290802" y="411286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65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5142411" y="410785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66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5435690" y="431951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67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5148064" y="431951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68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5244090" y="450912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69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4283968" y="199435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70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75" name="ZoneTexte 74"/>
          <p:cNvSpPr txBox="1"/>
          <p:nvPr/>
        </p:nvSpPr>
        <p:spPr>
          <a:xfrm>
            <a:off x="4661648" y="2614663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71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4589246" y="2586816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72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4564576" y="2643053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73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4482099" y="2644506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74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4495041" y="273711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75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4588874" y="269782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76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4723579" y="2867105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77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85" name="ZoneTexte 84"/>
          <p:cNvSpPr txBox="1"/>
          <p:nvPr/>
        </p:nvSpPr>
        <p:spPr>
          <a:xfrm>
            <a:off x="4656847" y="2885331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78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86" name="ZoneTexte 85"/>
          <p:cNvSpPr txBox="1"/>
          <p:nvPr/>
        </p:nvSpPr>
        <p:spPr>
          <a:xfrm>
            <a:off x="4608873" y="2896766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79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4530018" y="2909694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80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4412037" y="2926019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81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4312021" y="273485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82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091537" y="2050270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83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4126283" y="2284799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84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4247399" y="267146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85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93" name="ZoneTexte 92"/>
          <p:cNvSpPr txBox="1"/>
          <p:nvPr/>
        </p:nvSpPr>
        <p:spPr>
          <a:xfrm>
            <a:off x="4283968" y="2830106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86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4608873" y="292590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87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4468970" y="2980288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88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4285337" y="302773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89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4739339" y="3039219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90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4647937" y="3060402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91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4437088" y="3152740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92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4316064" y="3209296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93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4490892" y="3262511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94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4693522" y="3211872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95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4754046" y="3299787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96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4645535" y="3273956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97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4495041" y="3354099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98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353284" y="3335074"/>
            <a:ext cx="23596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99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4686779" y="346906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100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4417955" y="345565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101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4459724" y="359218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102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12" name="ZoneTexte 111"/>
          <p:cNvSpPr txBox="1"/>
          <p:nvPr/>
        </p:nvSpPr>
        <p:spPr>
          <a:xfrm>
            <a:off x="4478964" y="3711941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103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4523150" y="391078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104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14" name="ZoneTexte 113"/>
          <p:cNvSpPr txBox="1"/>
          <p:nvPr/>
        </p:nvSpPr>
        <p:spPr>
          <a:xfrm>
            <a:off x="4714068" y="4014936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105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809157" y="4386316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106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4503074" y="418479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107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4540085" y="4354071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108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4324164" y="4328363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109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4403400" y="4479958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110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20" name="ZoneTexte 119"/>
          <p:cNvSpPr txBox="1"/>
          <p:nvPr/>
        </p:nvSpPr>
        <p:spPr>
          <a:xfrm>
            <a:off x="4242264" y="4473406"/>
            <a:ext cx="3193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1" dirty="0" smtClean="0">
                <a:solidFill>
                  <a:srgbClr val="00B050"/>
                </a:solidFill>
              </a:rPr>
              <a:t>111</a:t>
            </a:r>
            <a:endParaRPr lang="en-GB" sz="1000" b="1" dirty="0">
              <a:solidFill>
                <a:srgbClr val="00B050"/>
              </a:solidFill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4107494" y="423998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112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3875114" y="1939026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113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3640964" y="1911726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114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3609032" y="2076054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solidFill>
                  <a:srgbClr val="00B050"/>
                </a:solidFill>
              </a:rPr>
              <a:t>115</a:t>
            </a:r>
            <a:endParaRPr lang="en-GB" sz="1200" b="1" dirty="0">
              <a:solidFill>
                <a:srgbClr val="00B050"/>
              </a:solidFill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3841407" y="2092598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116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3941496" y="2194411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117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27" name="ZoneTexte 126"/>
          <p:cNvSpPr txBox="1"/>
          <p:nvPr/>
        </p:nvSpPr>
        <p:spPr>
          <a:xfrm>
            <a:off x="3791226" y="2234970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118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3788126" y="2458387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119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3891962" y="2617896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120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30" name="ZoneTexte 129"/>
          <p:cNvSpPr txBox="1"/>
          <p:nvPr/>
        </p:nvSpPr>
        <p:spPr>
          <a:xfrm>
            <a:off x="3768382" y="2720007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121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4064478" y="2663760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122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3911878" y="2712100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123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4108403" y="2764844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124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3973839" y="2781251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125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35" name="ZoneTexte 134"/>
          <p:cNvSpPr txBox="1"/>
          <p:nvPr/>
        </p:nvSpPr>
        <p:spPr>
          <a:xfrm>
            <a:off x="3851920" y="2825352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126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36" name="ZoneTexte 135"/>
          <p:cNvSpPr txBox="1"/>
          <p:nvPr/>
        </p:nvSpPr>
        <p:spPr>
          <a:xfrm>
            <a:off x="3944165" y="2848426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127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37" name="ZoneTexte 136"/>
          <p:cNvSpPr txBox="1"/>
          <p:nvPr/>
        </p:nvSpPr>
        <p:spPr>
          <a:xfrm>
            <a:off x="4064478" y="2930763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128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38" name="ZoneTexte 137"/>
          <p:cNvSpPr txBox="1"/>
          <p:nvPr/>
        </p:nvSpPr>
        <p:spPr>
          <a:xfrm>
            <a:off x="4166023" y="2997532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129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39" name="ZoneTexte 138"/>
          <p:cNvSpPr txBox="1"/>
          <p:nvPr/>
        </p:nvSpPr>
        <p:spPr>
          <a:xfrm>
            <a:off x="3851920" y="2962275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130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3991448" y="3039219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131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3959406" y="3146941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132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42" name="ZoneTexte 141"/>
          <p:cNvSpPr txBox="1"/>
          <p:nvPr/>
        </p:nvSpPr>
        <p:spPr>
          <a:xfrm>
            <a:off x="4133963" y="3172241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133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43" name="ZoneTexte 142"/>
          <p:cNvSpPr txBox="1"/>
          <p:nvPr/>
        </p:nvSpPr>
        <p:spPr>
          <a:xfrm>
            <a:off x="4015982" y="3344108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134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44" name="ZoneTexte 143"/>
          <p:cNvSpPr txBox="1"/>
          <p:nvPr/>
        </p:nvSpPr>
        <p:spPr>
          <a:xfrm>
            <a:off x="4171183" y="3413071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135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45" name="ZoneTexte 144"/>
          <p:cNvSpPr txBox="1"/>
          <p:nvPr/>
        </p:nvSpPr>
        <p:spPr>
          <a:xfrm>
            <a:off x="4233966" y="3565215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136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46" name="ZoneTexte 145"/>
          <p:cNvSpPr txBox="1"/>
          <p:nvPr/>
        </p:nvSpPr>
        <p:spPr>
          <a:xfrm>
            <a:off x="4016353" y="3499847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137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4061919" y="3578767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138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48" name="ZoneTexte 147"/>
          <p:cNvSpPr txBox="1"/>
          <p:nvPr/>
        </p:nvSpPr>
        <p:spPr>
          <a:xfrm>
            <a:off x="4256718" y="3685752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139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49" name="ZoneTexte 148"/>
          <p:cNvSpPr txBox="1"/>
          <p:nvPr/>
        </p:nvSpPr>
        <p:spPr>
          <a:xfrm>
            <a:off x="4091537" y="3701878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140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50" name="ZoneTexte 149"/>
          <p:cNvSpPr txBox="1"/>
          <p:nvPr/>
        </p:nvSpPr>
        <p:spPr>
          <a:xfrm>
            <a:off x="4110223" y="3815805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141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51" name="ZoneTexte 150"/>
          <p:cNvSpPr txBox="1"/>
          <p:nvPr/>
        </p:nvSpPr>
        <p:spPr>
          <a:xfrm>
            <a:off x="4328923" y="3804176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142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52" name="ZoneTexte 151"/>
          <p:cNvSpPr txBox="1"/>
          <p:nvPr/>
        </p:nvSpPr>
        <p:spPr>
          <a:xfrm>
            <a:off x="4223068" y="3880375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143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53" name="ZoneTexte 152"/>
          <p:cNvSpPr txBox="1"/>
          <p:nvPr/>
        </p:nvSpPr>
        <p:spPr>
          <a:xfrm>
            <a:off x="4332058" y="3975604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144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54" name="ZoneTexte 153"/>
          <p:cNvSpPr txBox="1"/>
          <p:nvPr/>
        </p:nvSpPr>
        <p:spPr>
          <a:xfrm>
            <a:off x="4383083" y="4077072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145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55" name="ZoneTexte 154"/>
          <p:cNvSpPr txBox="1"/>
          <p:nvPr/>
        </p:nvSpPr>
        <p:spPr>
          <a:xfrm>
            <a:off x="4225016" y="4090720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146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56" name="ZoneTexte 155"/>
          <p:cNvSpPr txBox="1"/>
          <p:nvPr/>
        </p:nvSpPr>
        <p:spPr>
          <a:xfrm>
            <a:off x="4123777" y="4024022"/>
            <a:ext cx="30008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b="1" dirty="0" smtClean="0">
                <a:solidFill>
                  <a:srgbClr val="00B050"/>
                </a:solidFill>
              </a:rPr>
              <a:t>147</a:t>
            </a:r>
            <a:endParaRPr lang="en-GB" sz="900" b="1" dirty="0">
              <a:solidFill>
                <a:srgbClr val="00B050"/>
              </a:solidFill>
            </a:endParaRPr>
          </a:p>
        </p:txBody>
      </p:sp>
      <p:sp>
        <p:nvSpPr>
          <p:cNvPr id="157" name="Ellipse 156"/>
          <p:cNvSpPr/>
          <p:nvPr/>
        </p:nvSpPr>
        <p:spPr>
          <a:xfrm>
            <a:off x="5068615" y="2033481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Ellipse 157"/>
          <p:cNvSpPr/>
          <p:nvPr/>
        </p:nvSpPr>
        <p:spPr>
          <a:xfrm>
            <a:off x="5093840" y="2224612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Ellipse 158"/>
          <p:cNvSpPr/>
          <p:nvPr/>
        </p:nvSpPr>
        <p:spPr>
          <a:xfrm>
            <a:off x="5081256" y="2334279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Ellipse 159"/>
          <p:cNvSpPr/>
          <p:nvPr/>
        </p:nvSpPr>
        <p:spPr>
          <a:xfrm>
            <a:off x="5119636" y="2520626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" name="Ellipse 160"/>
          <p:cNvSpPr/>
          <p:nvPr/>
        </p:nvSpPr>
        <p:spPr>
          <a:xfrm>
            <a:off x="5148064" y="2855237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Ellipse 161"/>
          <p:cNvSpPr/>
          <p:nvPr/>
        </p:nvSpPr>
        <p:spPr>
          <a:xfrm>
            <a:off x="5302384" y="3250782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Ellipse 162"/>
          <p:cNvSpPr/>
          <p:nvPr/>
        </p:nvSpPr>
        <p:spPr>
          <a:xfrm>
            <a:off x="5514695" y="3532108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Ellipse 163"/>
          <p:cNvSpPr/>
          <p:nvPr/>
        </p:nvSpPr>
        <p:spPr>
          <a:xfrm>
            <a:off x="5508808" y="3808307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Ellipse 164"/>
          <p:cNvSpPr/>
          <p:nvPr/>
        </p:nvSpPr>
        <p:spPr>
          <a:xfrm>
            <a:off x="5521781" y="3957612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Ellipse 165"/>
          <p:cNvSpPr/>
          <p:nvPr/>
        </p:nvSpPr>
        <p:spPr>
          <a:xfrm>
            <a:off x="5544788" y="4215199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Ellipse 166"/>
          <p:cNvSpPr/>
          <p:nvPr/>
        </p:nvSpPr>
        <p:spPr>
          <a:xfrm>
            <a:off x="5576519" y="4643367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Ellipse 167"/>
          <p:cNvSpPr/>
          <p:nvPr/>
        </p:nvSpPr>
        <p:spPr>
          <a:xfrm>
            <a:off x="5240280" y="4551034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9" name="Ellipse 168"/>
          <p:cNvSpPr/>
          <p:nvPr/>
        </p:nvSpPr>
        <p:spPr>
          <a:xfrm>
            <a:off x="5179823" y="4179797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Ellipse 169"/>
          <p:cNvSpPr/>
          <p:nvPr/>
        </p:nvSpPr>
        <p:spPr>
          <a:xfrm>
            <a:off x="5345404" y="4224370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Ellipse 170"/>
          <p:cNvSpPr/>
          <p:nvPr/>
        </p:nvSpPr>
        <p:spPr>
          <a:xfrm>
            <a:off x="5326546" y="4052674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2" name="Ellipse 171"/>
          <p:cNvSpPr/>
          <p:nvPr/>
        </p:nvSpPr>
        <p:spPr>
          <a:xfrm>
            <a:off x="5174576" y="4061682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Ellipse 172"/>
          <p:cNvSpPr/>
          <p:nvPr/>
        </p:nvSpPr>
        <p:spPr>
          <a:xfrm>
            <a:off x="5132821" y="3867694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Ellipse 173"/>
          <p:cNvSpPr/>
          <p:nvPr/>
        </p:nvSpPr>
        <p:spPr>
          <a:xfrm>
            <a:off x="5308254" y="3856450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Ellipse 174"/>
          <p:cNvSpPr/>
          <p:nvPr/>
        </p:nvSpPr>
        <p:spPr>
          <a:xfrm>
            <a:off x="5272290" y="3724753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Ellipse 175"/>
          <p:cNvSpPr/>
          <p:nvPr/>
        </p:nvSpPr>
        <p:spPr>
          <a:xfrm>
            <a:off x="5100566" y="3729638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Ellipse 176"/>
          <p:cNvSpPr/>
          <p:nvPr/>
        </p:nvSpPr>
        <p:spPr>
          <a:xfrm>
            <a:off x="5255521" y="3554684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Ellipse 177"/>
          <p:cNvSpPr/>
          <p:nvPr/>
        </p:nvSpPr>
        <p:spPr>
          <a:xfrm>
            <a:off x="5074837" y="3550746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Ellipse 178"/>
          <p:cNvSpPr/>
          <p:nvPr/>
        </p:nvSpPr>
        <p:spPr>
          <a:xfrm>
            <a:off x="5049316" y="3326813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0" name="Ellipse 179"/>
          <p:cNvSpPr/>
          <p:nvPr/>
        </p:nvSpPr>
        <p:spPr>
          <a:xfrm>
            <a:off x="5100448" y="3301513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Ellipse 180"/>
          <p:cNvSpPr/>
          <p:nvPr/>
        </p:nvSpPr>
        <p:spPr>
          <a:xfrm>
            <a:off x="4982779" y="2893029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Ellipse 181"/>
          <p:cNvSpPr/>
          <p:nvPr/>
        </p:nvSpPr>
        <p:spPr>
          <a:xfrm>
            <a:off x="4958594" y="3356906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Ellipse 182"/>
          <p:cNvSpPr/>
          <p:nvPr/>
        </p:nvSpPr>
        <p:spPr>
          <a:xfrm>
            <a:off x="4904986" y="3204387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Ellipse 183"/>
          <p:cNvSpPr/>
          <p:nvPr/>
        </p:nvSpPr>
        <p:spPr>
          <a:xfrm>
            <a:off x="4880206" y="3071365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Ellipse 184"/>
          <p:cNvSpPr/>
          <p:nvPr/>
        </p:nvSpPr>
        <p:spPr>
          <a:xfrm>
            <a:off x="4851403" y="2938512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Ellipse 185"/>
          <p:cNvSpPr/>
          <p:nvPr/>
        </p:nvSpPr>
        <p:spPr>
          <a:xfrm>
            <a:off x="4797133" y="2687321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7" name="Ellipse 186"/>
          <p:cNvSpPr/>
          <p:nvPr/>
        </p:nvSpPr>
        <p:spPr>
          <a:xfrm>
            <a:off x="4769697" y="2550720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Ellipse 187"/>
          <p:cNvSpPr/>
          <p:nvPr/>
        </p:nvSpPr>
        <p:spPr>
          <a:xfrm>
            <a:off x="4709460" y="2065940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Ellipse 188"/>
          <p:cNvSpPr/>
          <p:nvPr/>
        </p:nvSpPr>
        <p:spPr>
          <a:xfrm>
            <a:off x="4126283" y="2084272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Ellipse 189"/>
          <p:cNvSpPr/>
          <p:nvPr/>
        </p:nvSpPr>
        <p:spPr>
          <a:xfrm>
            <a:off x="4177016" y="2191084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Ellipse 190"/>
          <p:cNvSpPr/>
          <p:nvPr/>
        </p:nvSpPr>
        <p:spPr>
          <a:xfrm>
            <a:off x="3970169" y="2247033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Ellipse 191"/>
          <p:cNvSpPr/>
          <p:nvPr/>
        </p:nvSpPr>
        <p:spPr>
          <a:xfrm>
            <a:off x="3934329" y="2084272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Ellipse 192"/>
          <p:cNvSpPr/>
          <p:nvPr/>
        </p:nvSpPr>
        <p:spPr>
          <a:xfrm>
            <a:off x="3761132" y="2091475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Ellipse 193"/>
          <p:cNvSpPr/>
          <p:nvPr/>
        </p:nvSpPr>
        <p:spPr>
          <a:xfrm>
            <a:off x="3821826" y="2286744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Ellipse 194"/>
          <p:cNvSpPr/>
          <p:nvPr/>
        </p:nvSpPr>
        <p:spPr>
          <a:xfrm>
            <a:off x="3934328" y="2740704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Ellipse 195"/>
          <p:cNvSpPr/>
          <p:nvPr/>
        </p:nvSpPr>
        <p:spPr>
          <a:xfrm>
            <a:off x="3959522" y="2827083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Ellipse 196"/>
          <p:cNvSpPr/>
          <p:nvPr/>
        </p:nvSpPr>
        <p:spPr>
          <a:xfrm>
            <a:off x="4124246" y="2790844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Ellipse 197"/>
          <p:cNvSpPr/>
          <p:nvPr/>
        </p:nvSpPr>
        <p:spPr>
          <a:xfrm>
            <a:off x="4294386" y="2727334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Ellipse 198"/>
          <p:cNvSpPr/>
          <p:nvPr/>
        </p:nvSpPr>
        <p:spPr>
          <a:xfrm>
            <a:off x="4329294" y="2829405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Ellipse 199"/>
          <p:cNvSpPr/>
          <p:nvPr/>
        </p:nvSpPr>
        <p:spPr>
          <a:xfrm>
            <a:off x="4164216" y="2880572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Ellipse 200"/>
          <p:cNvSpPr/>
          <p:nvPr/>
        </p:nvSpPr>
        <p:spPr>
          <a:xfrm>
            <a:off x="3973839" y="2940759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Ellipse 201"/>
          <p:cNvSpPr/>
          <p:nvPr/>
        </p:nvSpPr>
        <p:spPr>
          <a:xfrm>
            <a:off x="4214519" y="3112054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3" name="Ellipse 202"/>
          <p:cNvSpPr/>
          <p:nvPr/>
        </p:nvSpPr>
        <p:spPr>
          <a:xfrm>
            <a:off x="4027799" y="3166036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Ellipse 203"/>
          <p:cNvSpPr/>
          <p:nvPr/>
        </p:nvSpPr>
        <p:spPr>
          <a:xfrm>
            <a:off x="4367089" y="3060402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Ellipse 204"/>
          <p:cNvSpPr/>
          <p:nvPr/>
        </p:nvSpPr>
        <p:spPr>
          <a:xfrm>
            <a:off x="4598868" y="2736455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Ellipse 205"/>
          <p:cNvSpPr/>
          <p:nvPr/>
        </p:nvSpPr>
        <p:spPr>
          <a:xfrm>
            <a:off x="4714068" y="2691607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7" name="Ellipse 206"/>
          <p:cNvSpPr/>
          <p:nvPr/>
        </p:nvSpPr>
        <p:spPr>
          <a:xfrm>
            <a:off x="4780652" y="2938775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8" name="Ellipse 207"/>
          <p:cNvSpPr/>
          <p:nvPr/>
        </p:nvSpPr>
        <p:spPr>
          <a:xfrm>
            <a:off x="4660081" y="2961109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9" name="Ellipse 208"/>
          <p:cNvSpPr/>
          <p:nvPr/>
        </p:nvSpPr>
        <p:spPr>
          <a:xfrm>
            <a:off x="4729461" y="2953240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0" name="Ellipse 209"/>
          <p:cNvSpPr/>
          <p:nvPr/>
        </p:nvSpPr>
        <p:spPr>
          <a:xfrm>
            <a:off x="4602046" y="3010018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Ellipse 210"/>
          <p:cNvSpPr/>
          <p:nvPr/>
        </p:nvSpPr>
        <p:spPr>
          <a:xfrm>
            <a:off x="4775340" y="3121333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Ellipse 211"/>
          <p:cNvSpPr/>
          <p:nvPr/>
        </p:nvSpPr>
        <p:spPr>
          <a:xfrm>
            <a:off x="4634553" y="3143392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3" name="Ellipse 212"/>
          <p:cNvSpPr/>
          <p:nvPr/>
        </p:nvSpPr>
        <p:spPr>
          <a:xfrm>
            <a:off x="4687967" y="3254496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Ellipse 213"/>
          <p:cNvSpPr/>
          <p:nvPr/>
        </p:nvSpPr>
        <p:spPr>
          <a:xfrm>
            <a:off x="4423859" y="3209296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" name="Ellipse 214"/>
          <p:cNvSpPr/>
          <p:nvPr/>
        </p:nvSpPr>
        <p:spPr>
          <a:xfrm>
            <a:off x="4455976" y="3317318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6" name="Ellipse 215"/>
          <p:cNvSpPr/>
          <p:nvPr/>
        </p:nvSpPr>
        <p:spPr>
          <a:xfrm>
            <a:off x="4726648" y="3406347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Ellipse 216"/>
          <p:cNvSpPr/>
          <p:nvPr/>
        </p:nvSpPr>
        <p:spPr>
          <a:xfrm>
            <a:off x="4497684" y="3461912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8" name="Ellipse 217"/>
          <p:cNvSpPr/>
          <p:nvPr/>
        </p:nvSpPr>
        <p:spPr>
          <a:xfrm>
            <a:off x="4062642" y="3296720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9" name="Ellipse 218"/>
          <p:cNvSpPr/>
          <p:nvPr/>
        </p:nvSpPr>
        <p:spPr>
          <a:xfrm>
            <a:off x="4103869" y="3507987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0" name="Ellipse 219"/>
          <p:cNvSpPr/>
          <p:nvPr/>
        </p:nvSpPr>
        <p:spPr>
          <a:xfrm>
            <a:off x="4161950" y="3715290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1" name="Ellipse 220"/>
          <p:cNvSpPr/>
          <p:nvPr/>
        </p:nvSpPr>
        <p:spPr>
          <a:xfrm>
            <a:off x="4521932" y="3632164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2" name="Ellipse 221"/>
          <p:cNvSpPr/>
          <p:nvPr/>
        </p:nvSpPr>
        <p:spPr>
          <a:xfrm>
            <a:off x="4548521" y="3759731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3" name="Ellipse 222"/>
          <p:cNvSpPr/>
          <p:nvPr/>
        </p:nvSpPr>
        <p:spPr>
          <a:xfrm>
            <a:off x="4183359" y="3839649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4" name="Ellipse 223"/>
          <p:cNvSpPr/>
          <p:nvPr/>
        </p:nvSpPr>
        <p:spPr>
          <a:xfrm>
            <a:off x="4208303" y="3964379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Ellipse 224"/>
          <p:cNvSpPr/>
          <p:nvPr/>
        </p:nvSpPr>
        <p:spPr>
          <a:xfrm>
            <a:off x="4574366" y="3878707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Ellipse 225"/>
          <p:cNvSpPr/>
          <p:nvPr/>
        </p:nvSpPr>
        <p:spPr>
          <a:xfrm>
            <a:off x="4459724" y="3919799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Ellipse 226"/>
          <p:cNvSpPr/>
          <p:nvPr/>
        </p:nvSpPr>
        <p:spPr>
          <a:xfrm>
            <a:off x="4437497" y="4170773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Ellipse 227"/>
          <p:cNvSpPr/>
          <p:nvPr/>
        </p:nvSpPr>
        <p:spPr>
          <a:xfrm>
            <a:off x="4259886" y="4176765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Ellipse 228"/>
          <p:cNvSpPr/>
          <p:nvPr/>
        </p:nvSpPr>
        <p:spPr>
          <a:xfrm>
            <a:off x="4602939" y="4176765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0" name="Ellipse 229"/>
          <p:cNvSpPr/>
          <p:nvPr/>
        </p:nvSpPr>
        <p:spPr>
          <a:xfrm>
            <a:off x="4622370" y="4393007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1" name="Ellipse 230"/>
          <p:cNvSpPr/>
          <p:nvPr/>
        </p:nvSpPr>
        <p:spPr>
          <a:xfrm>
            <a:off x="4456486" y="4526271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2" name="Ellipse 231"/>
          <p:cNvSpPr/>
          <p:nvPr/>
        </p:nvSpPr>
        <p:spPr>
          <a:xfrm>
            <a:off x="4298412" y="4544490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3" name="Ellipse 232"/>
          <p:cNvSpPr/>
          <p:nvPr/>
        </p:nvSpPr>
        <p:spPr>
          <a:xfrm>
            <a:off x="4663428" y="4535644"/>
            <a:ext cx="60187" cy="601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4" name="ZoneTexte 233"/>
          <p:cNvSpPr txBox="1"/>
          <p:nvPr/>
        </p:nvSpPr>
        <p:spPr>
          <a:xfrm>
            <a:off x="4579538" y="3136746"/>
            <a:ext cx="26161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148</a:t>
            </a:r>
            <a:endParaRPr lang="en-GB" sz="700" b="1" dirty="0">
              <a:solidFill>
                <a:srgbClr val="00B050"/>
              </a:solidFill>
            </a:endParaRPr>
          </a:p>
        </p:txBody>
      </p:sp>
      <p:sp>
        <p:nvSpPr>
          <p:cNvPr id="235" name="ZoneTexte 234"/>
          <p:cNvSpPr txBox="1"/>
          <p:nvPr/>
        </p:nvSpPr>
        <p:spPr>
          <a:xfrm>
            <a:off x="4805851" y="2856855"/>
            <a:ext cx="26161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" b="1" dirty="0" smtClean="0">
                <a:solidFill>
                  <a:srgbClr val="00B050"/>
                </a:solidFill>
              </a:rPr>
              <a:t>149</a:t>
            </a:r>
            <a:endParaRPr lang="en-GB" sz="7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0735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149</Words>
  <Application>Microsoft Office PowerPoint</Application>
  <PresentationFormat>Affichage à l'écran (4:3)</PresentationFormat>
  <Paragraphs>149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CGI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girardotm</dc:creator>
  <cp:lastModifiedBy>girardotm</cp:lastModifiedBy>
  <cp:revision>7</cp:revision>
  <dcterms:created xsi:type="dcterms:W3CDTF">2018-04-30T12:37:06Z</dcterms:created>
  <dcterms:modified xsi:type="dcterms:W3CDTF">2018-04-30T14:36:44Z</dcterms:modified>
</cp:coreProperties>
</file>