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8" r:id="rId10"/>
    <p:sldId id="267" r:id="rId11"/>
    <p:sldId id="269" r:id="rId12"/>
    <p:sldId id="264" r:id="rId13"/>
    <p:sldId id="270" r:id="rId14"/>
    <p:sldId id="271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07908"/>
            <a:ext cx="8596312" cy="2986796"/>
          </a:xfrm>
        </p:spPr>
      </p:pic>
    </p:spTree>
    <p:extLst>
      <p:ext uri="{BB962C8B-B14F-4D97-AF65-F5344CB8AC3E}">
        <p14:creationId xmlns:p14="http://schemas.microsoft.com/office/powerpoint/2010/main" val="20246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3" y="2426603"/>
            <a:ext cx="8596312" cy="2658940"/>
          </a:xfrm>
        </p:spPr>
      </p:pic>
    </p:spTree>
    <p:extLst>
      <p:ext uri="{BB962C8B-B14F-4D97-AF65-F5344CB8AC3E}">
        <p14:creationId xmlns:p14="http://schemas.microsoft.com/office/powerpoint/2010/main" val="1118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>
          <a:xfrm>
            <a:off x="677334" y="2006082"/>
            <a:ext cx="8596312" cy="3215477"/>
          </a:xfrm>
        </p:spPr>
      </p:pic>
    </p:spTree>
    <p:extLst>
      <p:ext uri="{BB962C8B-B14F-4D97-AF65-F5344CB8AC3E}">
        <p14:creationId xmlns:p14="http://schemas.microsoft.com/office/powerpoint/2010/main" val="2811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8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7252" y="149600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 !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questions ?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1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Application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61" y="1377091"/>
            <a:ext cx="7200609" cy="3227859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1780288" y="4762775"/>
            <a:ext cx="6390759" cy="2884965"/>
          </a:xfrm>
        </p:spPr>
        <p:txBody>
          <a:bodyPr/>
          <a:lstStyle/>
          <a:p>
            <a:pPr lvl="1"/>
            <a:r>
              <a:rPr lang="fr-FR" dirty="0" smtClean="0"/>
              <a:t>1 </a:t>
            </a:r>
            <a:r>
              <a:rPr lang="fr-FR" dirty="0" err="1" smtClean="0"/>
              <a:t>kind</a:t>
            </a:r>
            <a:r>
              <a:rPr lang="fr-FR" dirty="0" smtClean="0"/>
              <a:t> of agent</a:t>
            </a:r>
          </a:p>
          <a:p>
            <a:pPr lvl="1"/>
            <a:r>
              <a:rPr lang="fr-FR" dirty="0" smtClean="0"/>
              <a:t>Simple GUI in Swing</a:t>
            </a:r>
          </a:p>
          <a:p>
            <a:pPr lvl="1"/>
            <a:r>
              <a:rPr lang="fr-FR" dirty="0" smtClean="0"/>
              <a:t>Regular </a:t>
            </a:r>
            <a:r>
              <a:rPr lang="fr-FR" dirty="0" err="1" smtClean="0"/>
              <a:t>spawn</a:t>
            </a:r>
            <a:r>
              <a:rPr lang="fr-FR" dirty="0" smtClean="0"/>
              <a:t> of agent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4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Strategy</a:t>
            </a:r>
            <a:r>
              <a:rPr lang="fr-FR" dirty="0" smtClean="0"/>
              <a:t> Game Engine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TX52 – </a:t>
            </a:r>
            <a:r>
              <a:rPr lang="fr-FR" dirty="0" err="1" smtClean="0"/>
              <a:t>Villequey</a:t>
            </a:r>
            <a:r>
              <a:rPr lang="fr-FR" dirty="0" smtClean="0"/>
              <a:t> Olivier – </a:t>
            </a:r>
            <a:r>
              <a:rPr lang="fr-FR" dirty="0" err="1" smtClean="0"/>
              <a:t>Dulieu</a:t>
            </a:r>
            <a:r>
              <a:rPr lang="fr-FR" dirty="0" smtClean="0"/>
              <a:t> Romain</a:t>
            </a:r>
          </a:p>
          <a:p>
            <a:r>
              <a:rPr lang="fr-FR" dirty="0" err="1" smtClean="0"/>
              <a:t>Tutor</a:t>
            </a:r>
            <a:r>
              <a:rPr lang="fr-FR" dirty="0" smtClean="0"/>
              <a:t> – Galland </a:t>
            </a:r>
            <a:r>
              <a:rPr lang="fr-FR" dirty="0" err="1" smtClean="0"/>
              <a:t>Stephane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2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Real-Time </a:t>
            </a:r>
            <a:r>
              <a:rPr lang="fr-FR" dirty="0" err="1" smtClean="0"/>
              <a:t>Strategy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Sarl </a:t>
            </a:r>
            <a:r>
              <a:rPr lang="fr-FR" dirty="0" err="1" smtClean="0"/>
              <a:t>language</a:t>
            </a:r>
            <a:r>
              <a:rPr lang="fr-FR" dirty="0" smtClean="0"/>
              <a:t> – Agent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Java</a:t>
            </a:r>
          </a:p>
          <a:p>
            <a:endParaRPr lang="fr-FR" dirty="0"/>
          </a:p>
          <a:p>
            <a:r>
              <a:rPr lang="fr-FR" dirty="0" err="1" smtClean="0"/>
              <a:t>Differents</a:t>
            </a:r>
            <a:r>
              <a:rPr lang="fr-FR" dirty="0" smtClean="0"/>
              <a:t> </a:t>
            </a:r>
            <a:r>
              <a:rPr lang="fr-FR" dirty="0" err="1" smtClean="0"/>
              <a:t>kinds</a:t>
            </a:r>
            <a:r>
              <a:rPr lang="fr-FR" dirty="0" smtClean="0"/>
              <a:t> of IA</a:t>
            </a:r>
          </a:p>
          <a:p>
            <a:endParaRPr lang="fr-FR" dirty="0"/>
          </a:p>
          <a:p>
            <a:r>
              <a:rPr lang="fr-FR" dirty="0" smtClean="0"/>
              <a:t>Multiple actions and </a:t>
            </a:r>
            <a:r>
              <a:rPr lang="fr-FR" dirty="0" err="1" smtClean="0"/>
              <a:t>units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8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State of the 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Divide</a:t>
            </a:r>
            <a:r>
              <a:rPr lang="fr-FR" dirty="0" smtClean="0"/>
              <a:t> and </a:t>
            </a:r>
            <a:r>
              <a:rPr lang="fr-FR" dirty="0" err="1" smtClean="0"/>
              <a:t>conquer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High </a:t>
            </a:r>
            <a:r>
              <a:rPr lang="fr-FR" dirty="0" err="1" smtClean="0"/>
              <a:t>complexity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 </a:t>
            </a:r>
            <a:r>
              <a:rPr lang="fr-FR" dirty="0" err="1" smtClean="0"/>
              <a:t>truly</a:t>
            </a:r>
            <a:r>
              <a:rPr lang="fr-FR" dirty="0" smtClean="0"/>
              <a:t> </a:t>
            </a:r>
            <a:r>
              <a:rPr lang="fr-FR" dirty="0" err="1" smtClean="0"/>
              <a:t>recent</a:t>
            </a:r>
            <a:r>
              <a:rPr lang="fr-FR" dirty="0" smtClean="0"/>
              <a:t> public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Multi-Agent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to the </a:t>
            </a:r>
            <a:r>
              <a:rPr lang="fr-FR" dirty="0" err="1" smtClean="0"/>
              <a:t>problem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 smtClean="0"/>
              <a:t>3 </a:t>
            </a:r>
            <a:r>
              <a:rPr lang="fr-FR" dirty="0" err="1" smtClean="0"/>
              <a:t>Differents</a:t>
            </a:r>
            <a:r>
              <a:rPr lang="fr-FR" dirty="0" smtClean="0"/>
              <a:t> parts :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Environment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Agent and Events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3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Environment</a:t>
            </a:r>
            <a:r>
              <a:rPr lang="fr-FR" dirty="0" smtClean="0"/>
              <a:t> Class </a:t>
            </a:r>
            <a:r>
              <a:rPr lang="fr-FR" dirty="0" err="1" smtClean="0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90" y="1286472"/>
            <a:ext cx="7513992" cy="46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Agent </a:t>
            </a:r>
            <a:r>
              <a:rPr lang="fr-FR" dirty="0"/>
              <a:t>Class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44" y="1286471"/>
            <a:ext cx="6656422" cy="50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</a:t>
            </a:r>
            <a:r>
              <a:rPr lang="fr-FR" dirty="0" err="1" smtClean="0"/>
              <a:t>Timeline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86" y="1521591"/>
            <a:ext cx="6194993" cy="38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ComputePerception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0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100</Words>
  <Application>Microsoft Office PowerPoint</Application>
  <PresentationFormat>Grand écran</PresentationFormat>
  <Paragraphs>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Présentation PowerPoint</vt:lpstr>
      <vt:lpstr>Strategy Game Engine</vt:lpstr>
      <vt:lpstr>Real-Time Strategy engine</vt:lpstr>
      <vt:lpstr>State of the art</vt:lpstr>
      <vt:lpstr>Architecture</vt:lpstr>
      <vt:lpstr>Environment Class Diagram</vt:lpstr>
      <vt:lpstr>Agent Class Diagram</vt:lpstr>
      <vt:lpstr>Cycle Timeline</vt:lpstr>
      <vt:lpstr>BenchMark</vt:lpstr>
      <vt:lpstr>BenchMark</vt:lpstr>
      <vt:lpstr>BenchMark</vt:lpstr>
      <vt:lpstr>BenchMark</vt:lpstr>
      <vt:lpstr>Conclusion</vt:lpstr>
      <vt:lpstr>Thank you for your attention !  Do you have questions ?    </vt:lpstr>
      <vt:lpstr>Example Application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Game Engine</dc:title>
  <dc:creator>romain DULIEU</dc:creator>
  <cp:lastModifiedBy>romain DULIEU</cp:lastModifiedBy>
  <cp:revision>5</cp:revision>
  <dcterms:created xsi:type="dcterms:W3CDTF">2016-06-15T18:51:04Z</dcterms:created>
  <dcterms:modified xsi:type="dcterms:W3CDTF">2016-06-15T19:45:55Z</dcterms:modified>
</cp:coreProperties>
</file>