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4515375" y="2367171"/>
            <a:ext cx="31612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600" dirty="0" smtClean="0">
                <a:latin typeface="SF Pro Text" panose="00000700000000000000" pitchFamily="50" charset="0"/>
                <a:ea typeface="SF Pro Text" panose="00000700000000000000" pitchFamily="50" charset="0"/>
              </a:rPr>
              <a:t>GHENT</a:t>
            </a:r>
          </a:p>
          <a:p>
            <a:r>
              <a:rPr lang="nl-BE" sz="6600" dirty="0" smtClean="0">
                <a:latin typeface="SF Pro Text" panose="00000700000000000000" pitchFamily="50" charset="0"/>
                <a:ea typeface="SF Pro Text" panose="00000700000000000000" pitchFamily="50" charset="0"/>
              </a:rPr>
              <a:t>BOX</a:t>
            </a:r>
            <a:endParaRPr lang="nl-BE" sz="6600" dirty="0">
              <a:latin typeface="SF Pro Text" panose="00000700000000000000" pitchFamily="50" charset="0"/>
              <a:ea typeface="SF Pro Text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2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verhaal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123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de klant wil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33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Hoe te beginnen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482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2" b="7002"/>
          <a:stretch>
            <a:fillRect/>
          </a:stretch>
        </p:blipFill>
        <p:spPr>
          <a:xfrm>
            <a:off x="609259" y="457200"/>
            <a:ext cx="6383838" cy="595198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Moodboard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27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codeerproces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84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obstakels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 err="1" smtClean="0"/>
              <a:t>Mongodb</a:t>
            </a:r>
            <a:r>
              <a:rPr lang="nl-BE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706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oplossingen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590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Demo!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334709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98</TotalTime>
  <Words>21</Words>
  <Application>Microsoft Office PowerPoint</Application>
  <PresentationFormat>Breedbeeld</PresentationFormat>
  <Paragraphs>11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Impact</vt:lpstr>
      <vt:lpstr>SF Pro Text</vt:lpstr>
      <vt:lpstr>Badge</vt:lpstr>
      <vt:lpstr>PowerPoint-presentatie</vt:lpstr>
      <vt:lpstr>Ons verhaal</vt:lpstr>
      <vt:lpstr>Wat de klant wil</vt:lpstr>
      <vt:lpstr>Hoe te beginnen</vt:lpstr>
      <vt:lpstr>Moodboard</vt:lpstr>
      <vt:lpstr>codeerproces</vt:lpstr>
      <vt:lpstr>De obstakels</vt:lpstr>
      <vt:lpstr>De oplossingen</vt:lpstr>
      <vt:lpstr>Demo!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Olivier Decock</dc:creator>
  <cp:lastModifiedBy>Olivier Decock</cp:lastModifiedBy>
  <cp:revision>4</cp:revision>
  <dcterms:created xsi:type="dcterms:W3CDTF">2019-08-26T17:30:07Z</dcterms:created>
  <dcterms:modified xsi:type="dcterms:W3CDTF">2019-08-26T19:45:45Z</dcterms:modified>
</cp:coreProperties>
</file>