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15045" y="6154383"/>
            <a:ext cx="8045373" cy="329325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Upload. Get Sponsored. Be Successful.</a:t>
            </a:r>
            <a:endParaRPr lang="nl-BE" dirty="0"/>
          </a:p>
        </p:txBody>
      </p:sp>
      <p:sp>
        <p:nvSpPr>
          <p:cNvPr id="6" name="Rechthoek 5"/>
          <p:cNvSpPr/>
          <p:nvPr/>
        </p:nvSpPr>
        <p:spPr>
          <a:xfrm>
            <a:off x="2567031" y="260059"/>
            <a:ext cx="7550092" cy="5719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/>
          <p:cNvSpPr/>
          <p:nvPr/>
        </p:nvSpPr>
        <p:spPr>
          <a:xfrm>
            <a:off x="4293066" y="1626066"/>
            <a:ext cx="3605868" cy="3605868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95" y="2124343"/>
            <a:ext cx="2438611" cy="2609314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3874316" y="4733657"/>
            <a:ext cx="4443369" cy="1056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3946601" y="4888074"/>
            <a:ext cx="42987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5100" b="1" dirty="0" smtClean="0"/>
              <a:t>GIFT OUT</a:t>
            </a:r>
            <a:endParaRPr lang="nl-BE" sz="5100" b="1" dirty="0"/>
          </a:p>
        </p:txBody>
      </p:sp>
    </p:spTree>
    <p:extLst>
      <p:ext uri="{BB962C8B-B14F-4D97-AF65-F5344CB8AC3E}">
        <p14:creationId xmlns:p14="http://schemas.microsoft.com/office/powerpoint/2010/main" val="6867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Credits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B050"/>
                </a:solidFill>
              </a:rPr>
              <a:t>Aankopen</a:t>
            </a:r>
          </a:p>
          <a:p>
            <a:r>
              <a:rPr lang="nl-BE" dirty="0" smtClean="0">
                <a:solidFill>
                  <a:srgbClr val="00B050"/>
                </a:solidFill>
              </a:rPr>
              <a:t>Sponsoren</a:t>
            </a:r>
          </a:p>
          <a:p>
            <a:r>
              <a:rPr lang="nl-BE" dirty="0" smtClean="0">
                <a:solidFill>
                  <a:srgbClr val="00B050"/>
                </a:solidFill>
              </a:rPr>
              <a:t>Gifts</a:t>
            </a:r>
          </a:p>
          <a:p>
            <a:r>
              <a:rPr lang="nl-BE" dirty="0" smtClean="0">
                <a:solidFill>
                  <a:srgbClr val="00B050"/>
                </a:solidFill>
              </a:rPr>
              <a:t>Project in de kijker zetten</a:t>
            </a:r>
            <a:endParaRPr lang="nl-BE" dirty="0">
              <a:solidFill>
                <a:srgbClr val="00B05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02" y="3860977"/>
            <a:ext cx="4433455" cy="1324841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85205" y="5276243"/>
            <a:ext cx="7017488" cy="864668"/>
          </a:xfrm>
        </p:spPr>
        <p:txBody>
          <a:bodyPr/>
          <a:lstStyle/>
          <a:p>
            <a:r>
              <a:rPr lang="nl-BE" dirty="0" err="1" smtClean="0"/>
              <a:t>Credits</a:t>
            </a:r>
            <a:r>
              <a:rPr lang="nl-BE" dirty="0"/>
              <a:t> </a:t>
            </a:r>
            <a:r>
              <a:rPr lang="nl-BE" dirty="0" err="1" smtClean="0"/>
              <a:t>admin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05" y="737278"/>
            <a:ext cx="4355523" cy="2078182"/>
          </a:xfrm>
          <a:prstGeom prst="rect">
            <a:avLst/>
          </a:prstGeom>
        </p:spPr>
      </p:pic>
      <p:sp>
        <p:nvSpPr>
          <p:cNvPr id="6" name="Tijdelijke aanduiding voor tekst 2"/>
          <p:cNvSpPr txBox="1">
            <a:spLocks/>
          </p:cNvSpPr>
          <p:nvPr/>
        </p:nvSpPr>
        <p:spPr>
          <a:xfrm>
            <a:off x="3385205" y="2905884"/>
            <a:ext cx="7017488" cy="864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 smtClean="0"/>
              <a:t>Credits</a:t>
            </a:r>
            <a:r>
              <a:rPr lang="nl-BE" dirty="0" smtClean="0"/>
              <a:t> Project &amp; Sponsor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  <p:sp>
        <p:nvSpPr>
          <p:cNvPr id="8" name="Tijdelijke aanduiding voor tekst 2"/>
          <p:cNvSpPr txBox="1">
            <a:spLocks/>
          </p:cNvSpPr>
          <p:nvPr/>
        </p:nvSpPr>
        <p:spPr>
          <a:xfrm>
            <a:off x="3385205" y="6456508"/>
            <a:ext cx="7017488" cy="3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b="0" dirty="0" smtClean="0"/>
              <a:t>Controllers/</a:t>
            </a:r>
            <a:r>
              <a:rPr lang="nl-BE" sz="1200" b="0" smtClean="0"/>
              <a:t>Projectscontroller</a:t>
            </a:r>
            <a:r>
              <a:rPr lang="nl-BE" sz="1200" b="0" dirty="0" smtClean="0"/>
              <a:t>/</a:t>
            </a:r>
            <a:r>
              <a:rPr lang="nl-BE" sz="1200" b="0" dirty="0" err="1" smtClean="0"/>
              <a:t>addcredits</a:t>
            </a:r>
            <a:endParaRPr lang="nl-BE" sz="1200" b="0" dirty="0"/>
          </a:p>
        </p:txBody>
      </p:sp>
    </p:spTree>
    <p:extLst>
      <p:ext uri="{BB962C8B-B14F-4D97-AF65-F5344CB8AC3E}">
        <p14:creationId xmlns:p14="http://schemas.microsoft.com/office/powerpoint/2010/main" val="42763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85205" y="5276243"/>
            <a:ext cx="7017488" cy="864668"/>
          </a:xfrm>
        </p:spPr>
        <p:txBody>
          <a:bodyPr/>
          <a:lstStyle/>
          <a:p>
            <a:r>
              <a:rPr lang="nl-BE" dirty="0" err="1" smtClean="0"/>
              <a:t>Add</a:t>
            </a:r>
            <a:r>
              <a:rPr lang="nl-BE" dirty="0" smtClean="0"/>
              <a:t> gift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05" y="1443775"/>
            <a:ext cx="5048250" cy="3733800"/>
          </a:xfrm>
          <a:prstGeom prst="rect">
            <a:avLst/>
          </a:prstGeom>
        </p:spPr>
      </p:pic>
      <p:sp>
        <p:nvSpPr>
          <p:cNvPr id="9" name="Tijdelijke aanduiding voor tekst 2"/>
          <p:cNvSpPr txBox="1">
            <a:spLocks/>
          </p:cNvSpPr>
          <p:nvPr/>
        </p:nvSpPr>
        <p:spPr>
          <a:xfrm>
            <a:off x="3385205" y="6456508"/>
            <a:ext cx="7017488" cy="3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b="0" dirty="0" smtClean="0"/>
              <a:t>Controllers/</a:t>
            </a:r>
            <a:r>
              <a:rPr lang="nl-BE" sz="1200" b="0" dirty="0" err="1" smtClean="0"/>
              <a:t>Projectscontroller</a:t>
            </a:r>
            <a:r>
              <a:rPr lang="nl-BE" sz="1200" b="0" dirty="0" smtClean="0"/>
              <a:t>/</a:t>
            </a:r>
            <a:r>
              <a:rPr lang="nl-BE" sz="1200" b="0" dirty="0" err="1" smtClean="0"/>
              <a:t>addcredits</a:t>
            </a:r>
            <a:endParaRPr lang="nl-BE" sz="1200" b="0" dirty="0"/>
          </a:p>
        </p:txBody>
      </p:sp>
    </p:spTree>
    <p:extLst>
      <p:ext uri="{BB962C8B-B14F-4D97-AF65-F5344CB8AC3E}">
        <p14:creationId xmlns:p14="http://schemas.microsoft.com/office/powerpoint/2010/main" val="6279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85205" y="5276243"/>
            <a:ext cx="7017488" cy="864668"/>
          </a:xfrm>
        </p:spPr>
        <p:txBody>
          <a:bodyPr/>
          <a:lstStyle/>
          <a:p>
            <a:r>
              <a:rPr lang="nl-BE" dirty="0" smtClean="0"/>
              <a:t>Push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news</a:t>
            </a:r>
            <a:r>
              <a:rPr lang="nl-BE" dirty="0" smtClean="0"/>
              <a:t> </a:t>
            </a:r>
            <a:r>
              <a:rPr lang="nl-BE" dirty="0" err="1" smtClean="0"/>
              <a:t>Overview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05" y="2842668"/>
            <a:ext cx="4295775" cy="234315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  <p:sp>
        <p:nvSpPr>
          <p:cNvPr id="9" name="Tijdelijke aanduiding voor tekst 2"/>
          <p:cNvSpPr txBox="1">
            <a:spLocks/>
          </p:cNvSpPr>
          <p:nvPr/>
        </p:nvSpPr>
        <p:spPr>
          <a:xfrm>
            <a:off x="3385205" y="6456508"/>
            <a:ext cx="7017488" cy="3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b="0" dirty="0" smtClean="0"/>
              <a:t>Controllers/</a:t>
            </a:r>
            <a:r>
              <a:rPr lang="nl-BE" sz="1200" b="0" dirty="0" err="1" smtClean="0"/>
              <a:t>Projectscontroller</a:t>
            </a:r>
            <a:r>
              <a:rPr lang="nl-BE" sz="1200" b="0" dirty="0" smtClean="0"/>
              <a:t>/</a:t>
            </a:r>
            <a:r>
              <a:rPr lang="nl-BE" sz="1200" b="0" dirty="0" err="1" smtClean="0"/>
              <a:t>addNewsView</a:t>
            </a:r>
            <a:endParaRPr lang="nl-BE" sz="1200" b="0" dirty="0"/>
          </a:p>
        </p:txBody>
      </p:sp>
    </p:spTree>
    <p:extLst>
      <p:ext uri="{BB962C8B-B14F-4D97-AF65-F5344CB8AC3E}">
        <p14:creationId xmlns:p14="http://schemas.microsoft.com/office/powerpoint/2010/main" val="2758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Projecten	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bg1"/>
                </a:solidFill>
              </a:rPr>
              <a:t>Doelbedrag</a:t>
            </a:r>
          </a:p>
          <a:p>
            <a:r>
              <a:rPr lang="nl-BE" dirty="0" smtClean="0">
                <a:solidFill>
                  <a:schemeClr val="bg1"/>
                </a:solidFill>
              </a:rPr>
              <a:t>Reactieformulier</a:t>
            </a:r>
          </a:p>
          <a:p>
            <a:r>
              <a:rPr lang="nl-BE" dirty="0" smtClean="0">
                <a:solidFill>
                  <a:schemeClr val="bg1"/>
                </a:solidFill>
              </a:rPr>
              <a:t>Categorie</a:t>
            </a:r>
          </a:p>
          <a:p>
            <a:r>
              <a:rPr lang="nl-BE" dirty="0" smtClean="0">
                <a:solidFill>
                  <a:schemeClr val="bg1"/>
                </a:solidFill>
              </a:rPr>
              <a:t>In de kijker</a:t>
            </a:r>
          </a:p>
          <a:p>
            <a:r>
              <a:rPr lang="nl-BE" dirty="0" smtClean="0">
                <a:solidFill>
                  <a:schemeClr val="bg1"/>
                </a:solidFill>
              </a:rPr>
              <a:t>Pdf</a:t>
            </a:r>
          </a:p>
          <a:p>
            <a:r>
              <a:rPr lang="nl-BE" dirty="0" smtClean="0">
                <a:solidFill>
                  <a:schemeClr val="bg1"/>
                </a:solidFill>
              </a:rPr>
              <a:t>Taartdiagram</a:t>
            </a:r>
          </a:p>
          <a:p>
            <a:r>
              <a:rPr lang="nl-BE" dirty="0">
                <a:solidFill>
                  <a:schemeClr val="bg1"/>
                </a:solidFill>
              </a:rPr>
              <a:t>Update bij sponsering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Projecten	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B050"/>
                </a:solidFill>
              </a:rPr>
              <a:t>Doelbedrag</a:t>
            </a:r>
          </a:p>
          <a:p>
            <a:r>
              <a:rPr lang="nl-BE" dirty="0" smtClean="0">
                <a:solidFill>
                  <a:srgbClr val="00B050"/>
                </a:solidFill>
              </a:rPr>
              <a:t>Reactieformulier</a:t>
            </a:r>
          </a:p>
          <a:p>
            <a:r>
              <a:rPr lang="nl-BE" strike="sngStrike" dirty="0" smtClean="0">
                <a:solidFill>
                  <a:srgbClr val="FF0000"/>
                </a:solidFill>
              </a:rPr>
              <a:t>Categorie</a:t>
            </a:r>
          </a:p>
          <a:p>
            <a:r>
              <a:rPr lang="nl-BE" dirty="0" smtClean="0">
                <a:solidFill>
                  <a:srgbClr val="00B050"/>
                </a:solidFill>
              </a:rPr>
              <a:t>In de kijker</a:t>
            </a:r>
          </a:p>
          <a:p>
            <a:r>
              <a:rPr lang="nl-BE" dirty="0" smtClean="0">
                <a:solidFill>
                  <a:srgbClr val="00B050"/>
                </a:solidFill>
              </a:rPr>
              <a:t>Pdf</a:t>
            </a:r>
          </a:p>
          <a:p>
            <a:r>
              <a:rPr lang="nl-BE" dirty="0" smtClean="0">
                <a:solidFill>
                  <a:srgbClr val="FFC000"/>
                </a:solidFill>
              </a:rPr>
              <a:t>Taartdiagram</a:t>
            </a:r>
          </a:p>
          <a:p>
            <a:r>
              <a:rPr lang="nl-BE" dirty="0" smtClean="0">
                <a:solidFill>
                  <a:srgbClr val="FFC000"/>
                </a:solidFill>
              </a:rPr>
              <a:t>Update bij sponsering</a:t>
            </a:r>
            <a:endParaRPr lang="nl-BE" dirty="0">
              <a:solidFill>
                <a:srgbClr val="FFC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85205" y="5276243"/>
            <a:ext cx="7017488" cy="864668"/>
          </a:xfrm>
        </p:spPr>
        <p:txBody>
          <a:bodyPr/>
          <a:lstStyle/>
          <a:p>
            <a:r>
              <a:rPr lang="nl-BE" dirty="0" smtClean="0"/>
              <a:t>Staafdiagram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05" y="4204743"/>
            <a:ext cx="8743950" cy="98107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53" y="3429137"/>
            <a:ext cx="5676900" cy="2476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205" y="2977032"/>
            <a:ext cx="2505075" cy="4572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  <p:sp>
        <p:nvSpPr>
          <p:cNvPr id="10" name="Tijdelijke aanduiding voor tekst 2"/>
          <p:cNvSpPr txBox="1">
            <a:spLocks/>
          </p:cNvSpPr>
          <p:nvPr/>
        </p:nvSpPr>
        <p:spPr>
          <a:xfrm>
            <a:off x="3385205" y="6456508"/>
            <a:ext cx="7017488" cy="3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b="0" dirty="0" smtClean="0"/>
              <a:t>Controllers/Projectcontroller/show</a:t>
            </a:r>
            <a:endParaRPr lang="nl-BE" sz="1200" b="0" dirty="0"/>
          </a:p>
        </p:txBody>
      </p:sp>
    </p:spTree>
    <p:extLst>
      <p:ext uri="{BB962C8B-B14F-4D97-AF65-F5344CB8AC3E}">
        <p14:creationId xmlns:p14="http://schemas.microsoft.com/office/powerpoint/2010/main" val="1503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1678" y="2924249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nl-BE" sz="5700" dirty="0" smtClean="0"/>
              <a:t>DEMO TIME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2200" b="1" dirty="0">
                <a:solidFill>
                  <a:srgbClr val="F8B323"/>
                </a:solidFill>
                <a:latin typeface="+mn-lt"/>
                <a:hlinkClick r:id="rId2"/>
              </a:rPr>
              <a:t>GIFT OUT</a:t>
            </a:r>
            <a:r>
              <a:rPr lang="nl-BE" sz="5400" b="1" dirty="0">
                <a:solidFill>
                  <a:srgbClr val="F8B323"/>
                </a:solidFill>
              </a:rPr>
              <a:t/>
            </a:r>
            <a:br>
              <a:rPr lang="nl-BE" sz="5400" b="1" dirty="0">
                <a:solidFill>
                  <a:srgbClr val="F8B323"/>
                </a:solidFill>
              </a:rPr>
            </a:br>
            <a:endParaRPr lang="nl-BE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251678" y="367031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sz="2000" b="1" dirty="0">
              <a:solidFill>
                <a:srgbClr val="F8B323"/>
              </a:solidFill>
              <a:latin typeface="+mn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F8B323"/>
                </a:solidFill>
              </a:rPr>
              <a:t>Vereiste specificaties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</a:t>
            </a:r>
            <a:endParaRPr lang="en-US" dirty="0"/>
          </a:p>
          <a:p>
            <a:r>
              <a:rPr lang="en-US" dirty="0"/>
              <a:t>contact</a:t>
            </a:r>
          </a:p>
          <a:p>
            <a:r>
              <a:rPr lang="en-US" dirty="0"/>
              <a:t>privacy </a:t>
            </a:r>
            <a:r>
              <a:rPr lang="en-US" dirty="0" smtClean="0"/>
              <a:t>policy</a:t>
            </a:r>
          </a:p>
          <a:p>
            <a:r>
              <a:rPr lang="nl-BE" dirty="0"/>
              <a:t>overzichtspagina </a:t>
            </a:r>
            <a:endParaRPr lang="nl-BE" dirty="0" smtClean="0"/>
          </a:p>
          <a:p>
            <a:r>
              <a:rPr lang="nl-BE" dirty="0"/>
              <a:t>d</a:t>
            </a:r>
            <a:r>
              <a:rPr lang="nl-BE" dirty="0" smtClean="0"/>
              <a:t>etailpagina</a:t>
            </a:r>
          </a:p>
          <a:p>
            <a:r>
              <a:rPr lang="nl-BE" dirty="0"/>
              <a:t>c</a:t>
            </a:r>
            <a:r>
              <a:rPr lang="nl-BE" dirty="0" smtClean="0"/>
              <a:t>ategorieën</a:t>
            </a:r>
          </a:p>
          <a:p>
            <a:r>
              <a:rPr lang="nl-BE" dirty="0"/>
              <a:t>p</a:t>
            </a:r>
            <a:r>
              <a:rPr lang="nl-BE" dirty="0" smtClean="0"/>
              <a:t>rofiel</a:t>
            </a:r>
          </a:p>
          <a:p>
            <a:r>
              <a:rPr lang="nl-BE" dirty="0"/>
              <a:t>p</a:t>
            </a:r>
            <a:r>
              <a:rPr lang="nl-BE" dirty="0" smtClean="0"/>
              <a:t>roject </a:t>
            </a:r>
            <a:r>
              <a:rPr lang="nl-BE" dirty="0"/>
              <a:t>publiceren</a:t>
            </a:r>
          </a:p>
          <a:p>
            <a:r>
              <a:rPr lang="nl-BE" dirty="0" err="1"/>
              <a:t>c</a:t>
            </a:r>
            <a:r>
              <a:rPr lang="nl-BE" dirty="0" err="1" smtClean="0"/>
              <a:t>redits</a:t>
            </a:r>
            <a:r>
              <a:rPr lang="nl-BE" dirty="0" smtClean="0"/>
              <a:t> </a:t>
            </a:r>
            <a:r>
              <a:rPr lang="nl-BE" dirty="0"/>
              <a:t>kopen</a:t>
            </a:r>
          </a:p>
          <a:p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Vereiste specificaties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home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strike="sngStrike" dirty="0">
                <a:solidFill>
                  <a:srgbClr val="FF0000"/>
                </a:solidFill>
              </a:rPr>
              <a:t>contact</a:t>
            </a:r>
          </a:p>
          <a:p>
            <a:r>
              <a:rPr lang="en-US" dirty="0">
                <a:solidFill>
                  <a:srgbClr val="00B050"/>
                </a:solidFill>
              </a:rPr>
              <a:t>privacy </a:t>
            </a:r>
            <a:r>
              <a:rPr lang="en-US" dirty="0">
                <a:solidFill>
                  <a:srgbClr val="00B050"/>
                </a:solidFill>
              </a:rPr>
              <a:t>policy</a:t>
            </a:r>
          </a:p>
          <a:p>
            <a:r>
              <a:rPr lang="nl-BE" dirty="0">
                <a:solidFill>
                  <a:srgbClr val="00B050"/>
                </a:solidFill>
              </a:rPr>
              <a:t>overzichtspagina </a:t>
            </a:r>
            <a:endParaRPr lang="nl-BE" dirty="0">
              <a:solidFill>
                <a:srgbClr val="00B050"/>
              </a:solidFill>
            </a:endParaRPr>
          </a:p>
          <a:p>
            <a:r>
              <a:rPr lang="nl-BE" dirty="0">
                <a:solidFill>
                  <a:srgbClr val="00B050"/>
                </a:solidFill>
              </a:rPr>
              <a:t>d</a:t>
            </a:r>
            <a:r>
              <a:rPr lang="nl-BE" dirty="0">
                <a:solidFill>
                  <a:srgbClr val="00B050"/>
                </a:solidFill>
              </a:rPr>
              <a:t>etailpagina</a:t>
            </a:r>
          </a:p>
          <a:p>
            <a:r>
              <a:rPr lang="nl-BE" strike="sngStrike" dirty="0">
                <a:solidFill>
                  <a:srgbClr val="FF0000"/>
                </a:solidFill>
              </a:rPr>
              <a:t>c</a:t>
            </a:r>
            <a:r>
              <a:rPr lang="nl-BE" strike="sngStrike" dirty="0" smtClean="0">
                <a:solidFill>
                  <a:srgbClr val="FF0000"/>
                </a:solidFill>
              </a:rPr>
              <a:t>ategorieën</a:t>
            </a:r>
          </a:p>
          <a:p>
            <a:r>
              <a:rPr lang="nl-BE" dirty="0">
                <a:solidFill>
                  <a:srgbClr val="00B050"/>
                </a:solidFill>
              </a:rPr>
              <a:t>p</a:t>
            </a:r>
            <a:r>
              <a:rPr lang="nl-BE" dirty="0" smtClean="0">
                <a:solidFill>
                  <a:srgbClr val="00B050"/>
                </a:solidFill>
              </a:rPr>
              <a:t>rofiel</a:t>
            </a:r>
          </a:p>
          <a:p>
            <a:r>
              <a:rPr lang="nl-BE" dirty="0">
                <a:solidFill>
                  <a:srgbClr val="00B050"/>
                </a:solidFill>
              </a:rPr>
              <a:t>p</a:t>
            </a:r>
            <a:r>
              <a:rPr lang="nl-BE" dirty="0" smtClean="0">
                <a:solidFill>
                  <a:srgbClr val="00B050"/>
                </a:solidFill>
              </a:rPr>
              <a:t>roject </a:t>
            </a:r>
            <a:r>
              <a:rPr lang="nl-BE" dirty="0">
                <a:solidFill>
                  <a:srgbClr val="00B050"/>
                </a:solidFill>
              </a:rPr>
              <a:t>publiceren</a:t>
            </a:r>
          </a:p>
          <a:p>
            <a:r>
              <a:rPr lang="nl-BE" dirty="0" err="1">
                <a:solidFill>
                  <a:srgbClr val="00B050"/>
                </a:solidFill>
              </a:rPr>
              <a:t>c</a:t>
            </a:r>
            <a:r>
              <a:rPr lang="nl-BE" dirty="0" err="1" smtClean="0">
                <a:solidFill>
                  <a:srgbClr val="00B050"/>
                </a:solidFill>
              </a:rPr>
              <a:t>redits</a:t>
            </a:r>
            <a:r>
              <a:rPr lang="nl-BE" dirty="0" smtClean="0">
                <a:solidFill>
                  <a:srgbClr val="00B050"/>
                </a:solidFill>
              </a:rPr>
              <a:t> </a:t>
            </a:r>
            <a:r>
              <a:rPr lang="nl-BE" dirty="0">
                <a:solidFill>
                  <a:srgbClr val="00B050"/>
                </a:solidFill>
              </a:rPr>
              <a:t>kopen</a:t>
            </a:r>
          </a:p>
          <a:p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Contact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err="1" smtClean="0"/>
              <a:t>cUrl</a:t>
            </a:r>
            <a:r>
              <a:rPr lang="nl-BE" dirty="0" smtClean="0"/>
              <a:t> error 60</a:t>
            </a:r>
          </a:p>
          <a:p>
            <a:r>
              <a:rPr lang="nl-BE" dirty="0" smtClean="0"/>
              <a:t>Probleem met MAMP</a:t>
            </a:r>
          </a:p>
          <a:p>
            <a:r>
              <a:rPr lang="nl-BE" dirty="0" smtClean="0"/>
              <a:t>Oplossing voor XAMP</a:t>
            </a:r>
          </a:p>
          <a:p>
            <a:endParaRPr lang="nl-BE" dirty="0"/>
          </a:p>
        </p:txBody>
      </p:sp>
      <p:sp>
        <p:nvSpPr>
          <p:cNvPr id="6" name="Tijdelijke aanduiding voor afbeelding 5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8" y="2166936"/>
            <a:ext cx="5514975" cy="25241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Categorieën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smtClean="0"/>
              <a:t>Tijd</a:t>
            </a:r>
            <a:endParaRPr lang="nl-BE" dirty="0"/>
          </a:p>
        </p:txBody>
      </p:sp>
      <p:sp>
        <p:nvSpPr>
          <p:cNvPr id="6" name="Tijdelijke aanduiding voor afbeelding 5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 descr="Afbeeldingsresultaat voor tijd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6" y="171449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Users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err="1" smtClean="0"/>
              <a:t>Admin</a:t>
            </a:r>
            <a:endParaRPr lang="nl-BE" dirty="0" smtClean="0"/>
          </a:p>
          <a:p>
            <a:r>
              <a:rPr lang="nl-BE" dirty="0" smtClean="0"/>
              <a:t>Ingelogde user</a:t>
            </a:r>
          </a:p>
          <a:p>
            <a:r>
              <a:rPr lang="nl-BE" dirty="0" smtClean="0"/>
              <a:t>Niet ingelogde user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Users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err="1" smtClean="0">
                <a:solidFill>
                  <a:srgbClr val="00B050"/>
                </a:solidFill>
              </a:rPr>
              <a:t>Admin</a:t>
            </a:r>
            <a:endParaRPr lang="nl-BE" dirty="0" smtClean="0">
              <a:solidFill>
                <a:srgbClr val="00B050"/>
              </a:solidFill>
            </a:endParaRPr>
          </a:p>
          <a:p>
            <a:r>
              <a:rPr lang="nl-BE" dirty="0" smtClean="0">
                <a:solidFill>
                  <a:srgbClr val="00B050"/>
                </a:solidFill>
              </a:rPr>
              <a:t>Ingelogde user</a:t>
            </a:r>
          </a:p>
          <a:p>
            <a:r>
              <a:rPr lang="nl-BE" dirty="0" smtClean="0">
                <a:solidFill>
                  <a:srgbClr val="00B050"/>
                </a:solidFill>
              </a:rPr>
              <a:t>Niet ingelogde user</a:t>
            </a:r>
            <a:endParaRPr lang="nl-BE" dirty="0">
              <a:solidFill>
                <a:srgbClr val="00B05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85205" y="5276243"/>
            <a:ext cx="7017488" cy="864668"/>
          </a:xfrm>
        </p:spPr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05" y="4519068"/>
            <a:ext cx="6915150" cy="6667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0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Credits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BE" dirty="0" smtClean="0"/>
              <a:t>Aankopen</a:t>
            </a:r>
          </a:p>
          <a:p>
            <a:r>
              <a:rPr lang="nl-BE" dirty="0" smtClean="0"/>
              <a:t>Sponsoren</a:t>
            </a:r>
            <a:endParaRPr lang="nl-BE" dirty="0"/>
          </a:p>
          <a:p>
            <a:r>
              <a:rPr lang="nl-BE" dirty="0" smtClean="0"/>
              <a:t>Gifts</a:t>
            </a:r>
          </a:p>
          <a:p>
            <a:r>
              <a:rPr lang="nl-BE" dirty="0" smtClean="0"/>
              <a:t>Project in de kijker zetten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75" y="6087290"/>
            <a:ext cx="622617" cy="6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164</TotalTime>
  <Words>127</Words>
  <Application>Microsoft Office PowerPoint</Application>
  <PresentationFormat>Breedbeeld</PresentationFormat>
  <Paragraphs>75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PowerPoint-presentatie</vt:lpstr>
      <vt:lpstr>Vereiste specificaties</vt:lpstr>
      <vt:lpstr>Vereiste specificaties</vt:lpstr>
      <vt:lpstr>Contact</vt:lpstr>
      <vt:lpstr>Categorieën</vt:lpstr>
      <vt:lpstr>Users</vt:lpstr>
      <vt:lpstr>Users</vt:lpstr>
      <vt:lpstr>PowerPoint-presentatie</vt:lpstr>
      <vt:lpstr>Credits</vt:lpstr>
      <vt:lpstr>Credits</vt:lpstr>
      <vt:lpstr>PowerPoint-presentatie</vt:lpstr>
      <vt:lpstr>PowerPoint-presentatie</vt:lpstr>
      <vt:lpstr>PowerPoint-presentatie</vt:lpstr>
      <vt:lpstr>Projecten </vt:lpstr>
      <vt:lpstr>Projecten </vt:lpstr>
      <vt:lpstr>PowerPoint-presentatie</vt:lpstr>
      <vt:lpstr>DEMO TIME GIFT OUT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 OUT</dc:title>
  <dc:creator>Olivier Decock</dc:creator>
  <cp:lastModifiedBy>Olivier Decock</cp:lastModifiedBy>
  <cp:revision>13</cp:revision>
  <dcterms:created xsi:type="dcterms:W3CDTF">2019-06-12T12:50:41Z</dcterms:created>
  <dcterms:modified xsi:type="dcterms:W3CDTF">2019-06-12T15:35:11Z</dcterms:modified>
</cp:coreProperties>
</file>