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9"/>
  </p:normalViewPr>
  <p:slideViewPr>
    <p:cSldViewPr snapToGrid="0">
      <p:cViewPr varScale="1">
        <p:scale>
          <a:sx n="119" d="100"/>
          <a:sy n="119" d="100"/>
        </p:scale>
        <p:origin x="293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F7BEB-DCCB-CCDC-BD9A-53D63390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D74E17-0C3A-5744-E62F-EF29943E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8BB6E-A375-3FCD-E210-CDC696E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9CE22-28C2-7209-A8F1-466D498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F101E-BBAC-AE04-E75C-85300DA1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676C4-68A7-2E73-B6CA-DC1123E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40142-E465-50C8-0126-D92F6A20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7A5B-93A8-DF18-94FF-5700FBE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AFE53-229B-C414-4BC3-08D7A47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62DA7-E55B-12DA-BD4E-418C509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2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4908E5-810B-85F7-89E4-56AF36B8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E51A2F-0BC6-4B3E-D821-C0E60013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17F89-A5B4-B6EF-897B-6F3723B5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23E04C-4280-E499-9FFD-CEEA690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BBB3E-EE4F-ED9A-F791-B6644BA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14EC5-FA98-96F5-31E6-84287B9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221FF-D76F-CF25-949D-68D75851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024AA-0906-B437-5B24-6B0EEFC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32C64-5AF7-D864-3789-B34E06A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D530C-4F9D-CCA8-9FB4-C9608DF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8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904B-1FAC-1852-A736-6EDA54DB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C3675-1172-FD9A-7A0A-D87B78E0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E0B99-05F5-52F0-25C1-5416B89B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C91A5-D2FA-221E-F22B-F039C2E4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876B0-3E0E-668E-470E-C864A79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F4FE-C5A5-9363-6736-3B82A93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CEB9B-B2AA-9293-7D32-7753305E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2762E0-FB87-2A48-1F5E-3F58776B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EB23A-3B01-7CAA-4A92-CEA7D49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A767E-DEBE-4CE0-AAD2-E8AB916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07C07-6243-464F-8BCC-F5C6EE5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C5D7B-0924-8F96-F978-D9BD789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1A804-4F22-9316-1226-D3BA0B6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4C7A2A-534A-34DF-1FFD-A5A7730E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A5C39C-0FCF-B5DB-9D3D-C01F6548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0E375-3827-021E-3C09-4BFDC3E8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1BD056-2907-E85B-8A08-C30C3CA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C6CD7D-5FEF-3B86-F78B-5F3C72D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BD605-0A66-7E31-D4E3-A730DB7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8082-33DF-4E0A-F711-7743846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4CB759-9E79-A37D-DA71-EAD02296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025D0-FD7D-6B0B-0F3C-F286092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4E8168-632D-8755-FD7F-4962CBE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924E5A-118A-49CD-2A30-E49E726A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E731F-1688-E2F5-3DEF-AE36888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3988-20E5-CE38-5488-E04EDAF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0E815-01CB-4C6C-C468-E44CB16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A0C6C-8164-7D9C-6B74-15930873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046D3-3098-C161-2232-ACE760C1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14D37-C3CA-1F23-F6DD-5FBF190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0F9EE-8CFB-332D-CDE9-7739E3D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ABD462-9BB8-EFF3-561D-1DCA340A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26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84B1-A476-92E6-FDAB-75694BD7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373CE8-D769-5BC0-E2AA-591710F16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3BD9-0F18-A753-FDC3-4CCACFD2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D256B-5AE8-4A2B-1DAC-CCD7A9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1C222-6A46-EAB6-19E0-A6E34F4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6C9E5-E848-0007-6FAE-BA4EE1F8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2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46ADBA-4807-893A-D204-19153F1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8F84B-51C6-6880-631B-A8E6E412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94A50-1A3E-10FE-22B5-D6EE03BA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E6BA8-DBA0-897C-74D4-97D40E798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D7B28-FF68-43B0-7F52-19A64CC0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D26F-2E33-9579-ED9F-AE0A9C28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95AC3-5AB4-E2F4-F681-E0B70D567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711" y="0"/>
            <a:ext cx="9144000" cy="869058"/>
          </a:xfrm>
        </p:spPr>
        <p:txBody>
          <a:bodyPr>
            <a:normAutofit fontScale="90000"/>
          </a:bodyPr>
          <a:lstStyle/>
          <a:p>
            <a:r>
              <a:rPr lang="fr-FR" dirty="0"/>
              <a:t>Théorie N2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BF3E5-3DFE-0FAC-6B4D-8C5B3145AB06}"/>
              </a:ext>
            </a:extLst>
          </p:cNvPr>
          <p:cNvSpPr txBox="1"/>
          <p:nvPr/>
        </p:nvSpPr>
        <p:spPr>
          <a:xfrm>
            <a:off x="4206313" y="869057"/>
            <a:ext cx="2409639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Physique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Archimède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Pression &amp;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Consommation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Autonomie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A37735-8EFA-9CDA-ED6E-699DD54B699E}"/>
              </a:ext>
            </a:extLst>
          </p:cNvPr>
          <p:cNvSpPr txBox="1"/>
          <p:nvPr/>
        </p:nvSpPr>
        <p:spPr>
          <a:xfrm>
            <a:off x="453462" y="869057"/>
            <a:ext cx="2306914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Accueil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Prérogatives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Critères d’évaluation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Cadre fédéral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Assurance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B540BE-353B-8D31-311E-740FB1404C3A}"/>
              </a:ext>
            </a:extLst>
          </p:cNvPr>
          <p:cNvSpPr txBox="1"/>
          <p:nvPr/>
        </p:nvSpPr>
        <p:spPr>
          <a:xfrm>
            <a:off x="7312951" y="869057"/>
            <a:ext cx="2634439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Désaturation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Principes (très basic)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Moyens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Tables (support péda)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Ordinateurs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Gestion dans palanquée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9AD8C5-34BD-5763-5185-A893F9928C43}"/>
              </a:ext>
            </a:extLst>
          </p:cNvPr>
          <p:cNvSpPr txBox="1"/>
          <p:nvPr/>
        </p:nvSpPr>
        <p:spPr>
          <a:xfrm>
            <a:off x="526462" y="3167832"/>
            <a:ext cx="2213235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Accidents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Barotraumatisme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Essoufflement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Malaise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Narcose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C550DE-2B3D-A52F-2AAC-667B1D96E7BC}"/>
              </a:ext>
            </a:extLst>
          </p:cNvPr>
          <p:cNvSpPr txBox="1"/>
          <p:nvPr/>
        </p:nvSpPr>
        <p:spPr>
          <a:xfrm>
            <a:off x="4155269" y="3211392"/>
            <a:ext cx="2460684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Matériel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Entretien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23934C-3827-802C-2F6A-8287F9774DCC}"/>
              </a:ext>
            </a:extLst>
          </p:cNvPr>
          <p:cNvSpPr txBox="1"/>
          <p:nvPr/>
        </p:nvSpPr>
        <p:spPr>
          <a:xfrm>
            <a:off x="7312951" y="3173950"/>
            <a:ext cx="3388363" cy="1138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Comportement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Connaissance du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Evolution dans le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Chartre du plongeur responsable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1C4017-F298-608C-6A44-819165083755}"/>
              </a:ext>
            </a:extLst>
          </p:cNvPr>
          <p:cNvSpPr txBox="1"/>
          <p:nvPr/>
        </p:nvSpPr>
        <p:spPr>
          <a:xfrm>
            <a:off x="4155269" y="4558944"/>
            <a:ext cx="4182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Souligner les effets de la profondeur sur: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Consommation / autonomie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Désaturation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Planification /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Dans le cadre de la pratique</a:t>
            </a:r>
          </a:p>
        </p:txBody>
      </p:sp>
    </p:spTree>
    <p:extLst>
      <p:ext uri="{BB962C8B-B14F-4D97-AF65-F5344CB8AC3E}">
        <p14:creationId xmlns:p14="http://schemas.microsoft.com/office/powerpoint/2010/main" val="3722156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77</Words>
  <Application>Microsoft Macintosh PowerPoint</Application>
  <PresentationFormat>Grand écran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Théorie 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artigue</dc:creator>
  <cp:lastModifiedBy>olivier artigue</cp:lastModifiedBy>
  <cp:revision>4</cp:revision>
  <dcterms:created xsi:type="dcterms:W3CDTF">2025-09-21T23:06:32Z</dcterms:created>
  <dcterms:modified xsi:type="dcterms:W3CDTF">2025-09-23T19:14:36Z</dcterms:modified>
</cp:coreProperties>
</file>