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3"/>
    <p:restoredTop sz="94669"/>
  </p:normalViewPr>
  <p:slideViewPr>
    <p:cSldViewPr snapToGrid="0">
      <p:cViewPr varScale="1">
        <p:scale>
          <a:sx n="183" d="100"/>
          <a:sy n="183" d="100"/>
        </p:scale>
        <p:origin x="1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F7BEB-DCCB-CCDC-BD9A-53D633901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D74E17-0C3A-5744-E62F-EF29943E1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A8BB6E-A375-3FCD-E210-CDC696E1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99CE22-28C2-7209-A8F1-466D4981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AF101E-BBAC-AE04-E75C-85300DA1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85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3676C4-68A7-2E73-B6CA-DC1123EA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40142-E465-50C8-0126-D92F6A209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457A5B-93A8-DF18-94FF-5700FBEE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7AFE53-229B-C414-4BC3-08D7A47A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62DA7-E55B-12DA-BD4E-418C509E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28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E4908E5-810B-85F7-89E4-56AF36B8A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E51A2F-0BC6-4B3E-D821-C0E60013F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017F89-A5B4-B6EF-897B-6F3723B5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23E04C-4280-E499-9FFD-CEEA6908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1BBB3E-EE4F-ED9A-F791-B6644BA4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0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14EC5-FA98-96F5-31E6-84287B98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D221FF-D76F-CF25-949D-68D75851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A024AA-0906-B437-5B24-6B0EEFC0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132C64-5AF7-D864-3789-B34E06AC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ED530C-4F9D-CCA8-9FB4-C9608DF0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68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0904B-1FAC-1852-A736-6EDA54DB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FC3675-1172-FD9A-7A0A-D87B78E0B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2E0B99-05F5-52F0-25C1-5416B89B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6C91A5-D2FA-221E-F22B-F039C2E4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E876B0-3E0E-668E-470E-C864A793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96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6F4FE-C5A5-9363-6736-3B82A937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4CEB9B-B2AA-9293-7D32-7753305E3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2762E0-FB87-2A48-1F5E-3F58776BA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EEB23A-3B01-7CAA-4A92-CEA7D497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FA767E-DEBE-4CE0-AAD2-E8AB9161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007C07-6243-464F-8BCC-F5C6EE57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31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C5D7B-0924-8F96-F978-D9BD7898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31A804-4F22-9316-1226-D3BA0B688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4C7A2A-534A-34DF-1FFD-A5A7730EA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BA5C39C-0FCF-B5DB-9D3D-C01F65488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A0E375-3827-021E-3C09-4BFDC3E89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F1BD056-2907-E85B-8A08-C30C3CA0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0C6CD7D-5FEF-3B86-F78B-5F3C72DB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3BD605-0A66-7E31-D4E3-A730DB7F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29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E8082-33DF-4E0A-F711-77438467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4CB759-9E79-A37D-DA71-EAD02296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B025D0-FD7D-6B0B-0F3C-F2860926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4E8168-632D-8755-FD7F-4962CBEB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28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924E5A-118A-49CD-2A30-E49E726A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0E731F-1688-E2F5-3DEF-AE368882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223988-20E5-CE38-5488-E04EDAFA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76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40E815-01CB-4C6C-C468-E44CB160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9A0C6C-8164-7D9C-6B74-159308730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6046D3-3098-C161-2232-ACE760C1D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014D37-C3CA-1F23-F6DD-5FBF1905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00F9EE-8CFB-332D-CDE9-7739E3D2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ABD462-9BB8-EFF3-561D-1DCA340A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26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784B1-A476-92E6-FDAB-75694BD7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373CE8-D769-5BC0-E2AA-591710F16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373BD9-0F18-A753-FDC3-4CCACFD2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1D256B-5AE8-4A2B-1DAC-CCD7A95A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41C222-6A46-EAB6-19E0-A6E34F4C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B6C9E5-E848-0007-6FAE-BA4EE1F8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26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846ADBA-4807-893A-D204-19153F1D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68F84B-51C6-6880-631B-A8E6E4129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294A50-1A3E-10FE-22B5-D6EE03BA2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058DA-9833-564B-95FE-A7F9C1C7E468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7E6BA8-DBA0-897C-74D4-97D40E798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2D7B28-FF68-43B0-7F52-19A64CC02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8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21722B-62EA-10F5-FC58-3FCDE7449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0711" y="0"/>
            <a:ext cx="9144000" cy="869058"/>
          </a:xfrm>
        </p:spPr>
        <p:txBody>
          <a:bodyPr>
            <a:normAutofit fontScale="90000"/>
          </a:bodyPr>
          <a:lstStyle/>
          <a:p>
            <a:r>
              <a:rPr lang="fr-FR" dirty="0"/>
              <a:t>Théorie PA40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9D7BCA2-0FEB-3DAD-7EB5-19A679049EFD}"/>
              </a:ext>
            </a:extLst>
          </p:cNvPr>
          <p:cNvSpPr txBox="1"/>
          <p:nvPr/>
        </p:nvSpPr>
        <p:spPr>
          <a:xfrm>
            <a:off x="3857789" y="869057"/>
            <a:ext cx="2806538" cy="2215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Physique autour</a:t>
            </a:r>
          </a:p>
          <a:p>
            <a:pPr algn="ctr"/>
            <a:r>
              <a:rPr lang="fr-FR" sz="2000" dirty="0"/>
              <a:t> de la consommation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Eléments de physique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Déterminer et calculer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Consommation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Autonomie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Influence de la profondeur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37C348-16A2-5977-414C-DCAE27FE8783}"/>
              </a:ext>
            </a:extLst>
          </p:cNvPr>
          <p:cNvSpPr txBox="1"/>
          <p:nvPr/>
        </p:nvSpPr>
        <p:spPr>
          <a:xfrm>
            <a:off x="453462" y="869057"/>
            <a:ext cx="2306914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Accueil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Programme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Prérogatives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Critères d’évaluation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Cadre fédéral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Assurance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744CD5-FF3F-DEA3-E7CF-30C78D82E6EE}"/>
              </a:ext>
            </a:extLst>
          </p:cNvPr>
          <p:cNvSpPr txBox="1"/>
          <p:nvPr/>
        </p:nvSpPr>
        <p:spPr>
          <a:xfrm>
            <a:off x="7312951" y="869057"/>
            <a:ext cx="2634439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Désaturation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Principes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Moyens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Tables (support péda)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Ordinateurs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Gestion dans palanquée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122DAFD-DF54-FBA6-B6DE-AE5665E2A18F}"/>
              </a:ext>
            </a:extLst>
          </p:cNvPr>
          <p:cNvSpPr txBox="1"/>
          <p:nvPr/>
        </p:nvSpPr>
        <p:spPr>
          <a:xfrm>
            <a:off x="4450019" y="5137602"/>
            <a:ext cx="572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Fil rouge: Sensibilisation aux risques liés à la profondeur.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308A3B3-F551-4447-74CA-7A95813FDCD0}"/>
              </a:ext>
            </a:extLst>
          </p:cNvPr>
          <p:cNvSpPr txBox="1"/>
          <p:nvPr/>
        </p:nvSpPr>
        <p:spPr>
          <a:xfrm>
            <a:off x="453462" y="3167832"/>
            <a:ext cx="2359236" cy="23391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Accidents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Barotraumatisme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Essoufflement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Malaise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Narcose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++ Conduite à tenir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806C277-A33D-438D-38E3-7B74F7A0D781}"/>
              </a:ext>
            </a:extLst>
          </p:cNvPr>
          <p:cNvSpPr txBox="1"/>
          <p:nvPr/>
        </p:nvSpPr>
        <p:spPr>
          <a:xfrm>
            <a:off x="3858585" y="3211392"/>
            <a:ext cx="2532296" cy="892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Stratégie selon plongée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Outils / Moyens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03DBDB0-61E0-139B-D77E-31E83F82F68F}"/>
              </a:ext>
            </a:extLst>
          </p:cNvPr>
          <p:cNvSpPr txBox="1"/>
          <p:nvPr/>
        </p:nvSpPr>
        <p:spPr>
          <a:xfrm>
            <a:off x="7312951" y="3173950"/>
            <a:ext cx="3388363" cy="11387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Comportement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Connaissance du milieu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Evolution dans le milieu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Chartre du plongeur responsable</a:t>
            </a:r>
          </a:p>
        </p:txBody>
      </p:sp>
    </p:spTree>
    <p:extLst>
      <p:ext uri="{BB962C8B-B14F-4D97-AF65-F5344CB8AC3E}">
        <p14:creationId xmlns:p14="http://schemas.microsoft.com/office/powerpoint/2010/main" val="22535061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2634</TotalTime>
  <Words>81</Words>
  <Application>Microsoft Macintosh PowerPoint</Application>
  <PresentationFormat>Grand écran</PresentationFormat>
  <Paragraphs>36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Théorie PA40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olivier artigue</dc:creator>
  <cp:lastModifiedBy>olivier artigue</cp:lastModifiedBy>
  <cp:revision>3</cp:revision>
  <dcterms:created xsi:type="dcterms:W3CDTF">2025-09-21T23:06:32Z</dcterms:created>
  <dcterms:modified xsi:type="dcterms:W3CDTF">2025-09-23T19:02:10Z</dcterms:modified>
</cp:coreProperties>
</file>