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4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012"/>
    <p:restoredTop sz="94957"/>
  </p:normalViewPr>
  <p:slideViewPr>
    <p:cSldViewPr snapToGrid="0" snapToObjects="1">
      <p:cViewPr varScale="1">
        <p:scale>
          <a:sx n="215" d="100"/>
          <a:sy n="215" d="100"/>
        </p:scale>
        <p:origin x="20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D364-8466-6549-9188-793D62F517B4}" type="datetimeFigureOut">
              <a:rPr lang="fr-FR" smtClean="0"/>
              <a:t>05/07/2021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B94F-0489-2E4C-98E0-42B524F995A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9549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CB94F-0489-2E4C-98E0-42B524F995A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869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CB94F-0489-2E4C-98E0-42B524F995A5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62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CB94F-0489-2E4C-98E0-42B524F995A5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693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CB94F-0489-2E4C-98E0-42B524F995A5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29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145EE-B6B2-F247-8B11-DA2432AF7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777F8F-F58B-4342-BF03-5D94D6D81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4E829B-65E6-F240-8FF8-5A620D36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05/07/2021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CEC120-11DF-594B-8775-C125DC73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C65299-30B2-054E-872C-FEAE9D9C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294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60BB1-E999-2843-B39F-4E94521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FEB167-EC44-F74F-9518-DE9827ED3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ABD72C-0E6C-764D-AA84-7D4F0B2D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05/07/2021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F86023-8DE0-C243-8B69-3DAEB320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D46FE9-D809-904A-9580-57AD9DDD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97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B54995-6D69-AC46-9414-864A8DF24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788845-D3E8-6D4D-84EE-EE8E12F6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A97F0C-54D2-A54D-A6BF-CB2A7889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05/07/2021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B5F680-3227-1045-8812-5A0E39EC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DE053D-2BFA-C347-84BF-E4DD328F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451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7879A-D66D-8D4E-896F-5901DE0A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E5B7C8-5AE1-3045-8A8B-19292229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9BB3C6-0914-264B-AF86-9B4F4459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05/07/2021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4EEF81-FBA8-D742-BAED-3DBD578F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8F51A8-41A5-8C40-95B2-C6D5DF37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377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87040-5D48-6E42-A5CB-31EC671C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7BF4A4-CE2E-DC47-86CB-34570B5D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356111-338A-204B-A4A0-E3E827A4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05/07/2021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476E7-35B0-E84C-8F23-BC24FD47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0F39B4-7A17-2143-B60B-DF7B3804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84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20131-81DE-C343-8A48-DDD39521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C77FB1-E5E7-2B4C-A370-E9B90209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DA552-5684-D247-8804-74E83DE2A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A78F7E-784F-4547-8B2C-4DEC5653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05/07/2021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1EB884-15A1-9246-80D9-8CFED798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8FC6CD-763F-A54E-BB4A-2AF392C9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2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442D3-878A-784B-8C44-24A7B5E7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8ED055-7591-6446-8CD0-FABCF9AF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E67AC2-3288-6F42-B069-5E68ECAC6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10A2FC-253E-CC47-A49E-9DE77D2F3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F9D37B-3A91-4A43-9F4D-246A536B8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A5D8BD-8AD2-4C46-BBAC-EA55511C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05/07/2021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3F4F66-8620-A844-ACFC-A3A56819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57DEC98-8253-A24A-AF10-203C6866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90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C9C64-BD23-D44D-B46D-84A5F5A5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704F7B-77EE-7E43-AE75-FB9796C0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05/07/2021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6A301B-42D6-4445-BA6D-3468D581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50F0D8-FE8E-254E-9447-1171B1E7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0C0DFD-4EEA-C34F-84A5-C7A60FD5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05/07/2021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3266ED8-05D3-564B-8489-BBE91C91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3BAC41-0576-9144-9A4B-C14A3CAC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84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722F2-F6CA-6E4A-B0C3-9FC8E95C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5F410-7CA4-714E-ACFA-EE57E607B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3DDC20-2B05-FF49-8159-98D500AC5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F8D07E-E2D5-DE4F-9E5F-FD1CEDED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05/07/2021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15E7AC-7799-D141-9486-774D82F4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55BF8D-14D5-A94E-8A24-28240977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14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887CE-0A1A-284D-B933-7455FD62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1E4DA4-E225-2C45-B990-81C332FD7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5A209F-8979-154D-B8AD-FE4176AA9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072DE1-E9ED-CF46-8297-83FB2068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05/07/2021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C248E1-54E5-4242-9F83-686C5D3A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661799-AD3E-1141-8583-4FCA49F7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90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A8D4D7-CF8C-D94C-8A80-A2BE8F25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6CB453-C33A-B044-82D0-BCB4AA5F6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D0BC9E-3818-2E4F-B473-E871896CD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A2D9-9B80-D345-9405-D5A7F6BF5314}" type="datetimeFigureOut">
              <a:rPr lang="fr-FR" smtClean="0"/>
              <a:t>05/07/2021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05526-F29D-6E48-A1E3-FA3D44C80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28B59A-AE74-AF4B-9C6C-6D1B434DA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54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ABAC002-9071-A943-828E-E3C9AEF3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08911"/>
            <a:ext cx="4977976" cy="49688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Projet 6 – Développeur Web – </a:t>
            </a:r>
            <a:r>
              <a:rPr lang="en-US" sz="1800" b="1" dirty="0">
                <a:solidFill>
                  <a:srgbClr val="0070C0"/>
                </a:solidFill>
                <a:latin typeface="Avenir Book" panose="02000503020000020003" pitchFamily="2" charset="0"/>
                <a:ea typeface="Ayuthaya" pitchFamily="2" charset="-34"/>
                <a:cs typeface="APPLE CHANCERY" panose="03020702040506060504" pitchFamily="66" charset="-79"/>
              </a:rPr>
              <a:t>So Pekocko</a:t>
            </a:r>
          </a:p>
        </p:txBody>
      </p:sp>
      <p:sp>
        <p:nvSpPr>
          <p:cNvPr id="4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FE2429-FACB-DE41-A742-AA2F666C33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262" r="23262"/>
          <a:stretch/>
        </p:blipFill>
        <p:spPr>
          <a:xfrm>
            <a:off x="0" y="1275337"/>
            <a:ext cx="4814824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E1FC4099-17DB-4159-A28F-87DED65F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5" y="599090"/>
            <a:ext cx="6754807" cy="60171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cs typeface="Apple Chancery" panose="03020702040506060504" pitchFamily="66" charset="-79"/>
              </a:rPr>
              <a:t>Mission</a:t>
            </a:r>
            <a:r>
              <a:rPr lang="en-US" sz="1400" b="1" dirty="0">
                <a:solidFill>
                  <a:srgbClr val="000000"/>
                </a:solidFill>
                <a:cs typeface="Apple Chancery" panose="03020702040506060504" pitchFamily="66" charset="-79"/>
              </a:rPr>
              <a:t> : </a:t>
            </a:r>
            <a:r>
              <a:rPr lang="en-US" sz="1400" dirty="0">
                <a:solidFill>
                  <a:srgbClr val="000000"/>
                </a:solidFill>
                <a:cs typeface="Apple Chancery" panose="03020702040506060504" pitchFamily="66" charset="-79"/>
              </a:rPr>
              <a:t>Construire une API sécurisée pour une application d’avis gastronomiques</a:t>
            </a:r>
          </a:p>
          <a:p>
            <a:pPr marL="0" indent="0">
              <a:buNone/>
            </a:pPr>
            <a:r>
              <a:rPr lang="fr-FR" sz="1500" dirty="0"/>
              <a:t>La marque So Pekocko, qui crée des sauces piquantes, connaît un franc succès, en partie grâce à sa chaîne de vidéos YouTube “La piquante”.</a:t>
            </a:r>
          </a:p>
          <a:p>
            <a:pPr marL="0" indent="0">
              <a:buNone/>
            </a:pPr>
            <a:r>
              <a:rPr lang="fr-FR" sz="1500" dirty="0"/>
              <a:t>L’entreprise souhaite désormais développer une application d’évaluation de ses sauces piquantes, appelée “Piquante”.</a:t>
            </a:r>
          </a:p>
          <a:p>
            <a:pPr marL="0" indent="0">
              <a:buNone/>
            </a:pPr>
            <a:r>
              <a:rPr lang="fr-FR" sz="1500" dirty="0"/>
              <a:t>Même si l’application deviendra peut-être un magasin en ligne dans un futur proche, Sophie, la product owner de So Pekocko, a décidé que le MVP du projet sera une application web permettant aux utilisateurs d’ajouter leurs sauces préférées et de liker ou disliker les sauces ajoutées par les autres utilisateurs.</a:t>
            </a:r>
          </a:p>
          <a:p>
            <a:pPr marL="0" indent="0">
              <a:buNone/>
            </a:pPr>
            <a:r>
              <a:rPr lang="en-US" sz="1400" u="sng" dirty="0">
                <a:solidFill>
                  <a:srgbClr val="0070C0"/>
                </a:solidFill>
                <a:cs typeface="Apple Chancery" panose="03020702040506060504" pitchFamily="66" charset="-79"/>
              </a:rPr>
              <a:t>Les technologies </a:t>
            </a:r>
            <a:r>
              <a:rPr lang="en-US" sz="1400" u="sng" dirty="0" err="1">
                <a:solidFill>
                  <a:srgbClr val="0070C0"/>
                </a:solidFill>
                <a:cs typeface="Apple Chancery" panose="03020702040506060504" pitchFamily="66" charset="-79"/>
              </a:rPr>
              <a:t>utilisées</a:t>
            </a:r>
            <a:r>
              <a:rPr lang="en-US" sz="1400" u="sng" dirty="0">
                <a:solidFill>
                  <a:srgbClr val="0070C0"/>
                </a:solidFill>
                <a:cs typeface="Apple Chancery" panose="03020702040506060504" pitchFamily="66" charset="-79"/>
              </a:rPr>
              <a:t> :</a:t>
            </a:r>
          </a:p>
          <a:p>
            <a:pPr marL="0" indent="0">
              <a:buNone/>
            </a:pPr>
            <a:r>
              <a:rPr lang="fr-FR" sz="1400" dirty="0"/>
              <a:t>  ● </a:t>
            </a:r>
            <a:r>
              <a:rPr lang="en-US" sz="1400" dirty="0">
                <a:solidFill>
                  <a:srgbClr val="000000"/>
                </a:solidFill>
                <a:cs typeface="Apple Chancery" panose="03020702040506060504" pitchFamily="66" charset="-79"/>
              </a:rPr>
              <a:t>Serveur : Node.JS , Express.JS</a:t>
            </a:r>
          </a:p>
          <a:p>
            <a:pPr marL="0" indent="0">
              <a:buNone/>
            </a:pPr>
            <a:r>
              <a:rPr lang="fr-FR" sz="1400" dirty="0"/>
              <a:t>  ● </a:t>
            </a:r>
            <a:r>
              <a:rPr lang="en-US" sz="1400" dirty="0">
                <a:solidFill>
                  <a:srgbClr val="000000"/>
                </a:solidFill>
                <a:cs typeface="Apple Chancery" panose="03020702040506060504" pitchFamily="66" charset="-79"/>
              </a:rPr>
              <a:t>Base de données : MongoDB, Mongoose</a:t>
            </a:r>
          </a:p>
          <a:p>
            <a:pPr marL="0" indent="0">
              <a:buNone/>
            </a:pPr>
            <a:r>
              <a:rPr lang="fr-FR" sz="1400" dirty="0"/>
              <a:t>  ● Gestion de version : </a:t>
            </a:r>
            <a:r>
              <a:rPr lang="fr-FR" sz="1400" dirty="0">
                <a:solidFill>
                  <a:srgbClr val="000000"/>
                </a:solidFill>
                <a:cs typeface="Apple Chancery" panose="03020702040506060504" pitchFamily="66" charset="-79"/>
              </a:rPr>
              <a:t>Git / GitHub</a:t>
            </a:r>
            <a:endParaRPr lang="en-US" sz="1400" dirty="0">
              <a:solidFill>
                <a:srgbClr val="000000"/>
              </a:solidFill>
              <a:cs typeface="Apple Chancery" panose="03020702040506060504" pitchFamily="66" charset="-79"/>
            </a:endParaRPr>
          </a:p>
          <a:p>
            <a:pPr marL="0" indent="0">
              <a:buNone/>
            </a:pPr>
            <a:r>
              <a:rPr lang="en-US" sz="1400" u="sng" dirty="0">
                <a:solidFill>
                  <a:srgbClr val="0070C0"/>
                </a:solidFill>
                <a:cs typeface="Apple Chancery" panose="03020702040506060504" pitchFamily="66" charset="-79"/>
              </a:rPr>
              <a:t>Composition du Site Web :</a:t>
            </a:r>
            <a:endParaRPr lang="en-US" sz="1400" dirty="0">
              <a:solidFill>
                <a:srgbClr val="0070C0"/>
              </a:solidFill>
              <a:cs typeface="Apple Chancery" panose="03020702040506060504" pitchFamily="66" charset="-79"/>
            </a:endParaRPr>
          </a:p>
          <a:p>
            <a:pPr marL="0" indent="0">
              <a:buNone/>
            </a:pPr>
            <a:r>
              <a:rPr lang="fr-FR" sz="1400" dirty="0"/>
              <a:t>Le site web est composée de 4 pages : </a:t>
            </a:r>
          </a:p>
          <a:p>
            <a:pPr marL="0" indent="0">
              <a:buNone/>
            </a:pPr>
            <a:r>
              <a:rPr lang="fr-FR" sz="1400" dirty="0"/>
              <a:t>  ● une page de connexion ou d'inscription</a:t>
            </a:r>
          </a:p>
          <a:p>
            <a:pPr marL="0" indent="0">
              <a:buNone/>
            </a:pPr>
            <a:r>
              <a:rPr lang="fr-FR" sz="1400" dirty="0"/>
              <a:t>  ● une page d'accueil</a:t>
            </a:r>
          </a:p>
          <a:p>
            <a:pPr marL="0" indent="0">
              <a:buNone/>
            </a:pPr>
            <a:r>
              <a:rPr lang="fr-FR" sz="1400" dirty="0"/>
              <a:t>  ● une page descriptive pour chaque sauce</a:t>
            </a:r>
          </a:p>
          <a:p>
            <a:pPr marL="0" indent="0">
              <a:buNone/>
            </a:pPr>
            <a:r>
              <a:rPr lang="fr-FR" sz="1400" dirty="0"/>
              <a:t>  ● une page pour la création de sauce</a:t>
            </a:r>
          </a:p>
          <a:p>
            <a:pPr marL="0" indent="0">
              <a:buNone/>
            </a:pPr>
            <a:endParaRPr lang="fr-FR" sz="1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7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CA31D-3B67-504B-BB00-DDDC526E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56798"/>
            <a:ext cx="5409210" cy="573338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La sécurité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26B303-3A4C-3B4B-A89B-EECB05F92956}"/>
              </a:ext>
            </a:extLst>
          </p:cNvPr>
          <p:cNvSpPr txBox="1"/>
          <p:nvPr/>
        </p:nvSpPr>
        <p:spPr>
          <a:xfrm>
            <a:off x="4551218" y="792964"/>
            <a:ext cx="76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la </a:t>
            </a:r>
            <a:r>
              <a:rPr lang="fr-FR" dirty="0" err="1"/>
              <a:t>réalisati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B5A5779-B8E8-0D48-BD53-48418840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678" y="2333121"/>
            <a:ext cx="6061364" cy="452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7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CA31D-3B67-504B-BB00-DDDC526E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56798"/>
            <a:ext cx="3926305" cy="573338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La page Produit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26B303-3A4C-3B4B-A89B-EECB05F92956}"/>
              </a:ext>
            </a:extLst>
          </p:cNvPr>
          <p:cNvSpPr txBox="1"/>
          <p:nvPr/>
        </p:nvSpPr>
        <p:spPr>
          <a:xfrm>
            <a:off x="4551218" y="792964"/>
            <a:ext cx="7640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L’enjeu est de pouvoir cibler l’Id du produit sélectionné pour afficher la page produit souhaitée</a:t>
            </a:r>
          </a:p>
        </p:txBody>
      </p:sp>
      <p:pic>
        <p:nvPicPr>
          <p:cNvPr id="4" name="Image 3" descr="Une image contenant texte, appareil photo, capture d’écran, projecteur&#10;&#10;Description générée automatiquement">
            <a:extLst>
              <a:ext uri="{FF2B5EF4-FFF2-40B4-BE49-F238E27FC236}">
                <a16:creationId xmlns:a16="http://schemas.microsoft.com/office/drawing/2014/main" id="{F50F4BD8-0585-7C41-A999-CDB7469A1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5" y="1330036"/>
            <a:ext cx="4497073" cy="5527964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991B4AC-F051-944A-80FC-040DF4D02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023" y="1159806"/>
            <a:ext cx="4221138" cy="80868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4713939-3322-5846-9C2B-7E2A9C65E511}"/>
              </a:ext>
            </a:extLst>
          </p:cNvPr>
          <p:cNvSpPr txBox="1"/>
          <p:nvPr/>
        </p:nvSpPr>
        <p:spPr>
          <a:xfrm>
            <a:off x="4551218" y="2356232"/>
            <a:ext cx="7138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Il est possible de sélectionner la quantité voulue et l’objectif photo souhaité parmi plusieurs choix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27C856-8196-B646-8428-CAFC027FB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024" y="2785902"/>
            <a:ext cx="4782129" cy="100676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334EAC2-F358-0447-8D1B-A038B407D817}"/>
              </a:ext>
            </a:extLst>
          </p:cNvPr>
          <p:cNvSpPr txBox="1"/>
          <p:nvPr/>
        </p:nvSpPr>
        <p:spPr>
          <a:xfrm>
            <a:off x="4620127" y="3887225"/>
            <a:ext cx="5273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En fonction de la quantité choisie, un prix total est déterminé</a:t>
            </a:r>
          </a:p>
        </p:txBody>
      </p: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2185D0F1-A70C-7C43-9D81-5B75F19708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023" y="4261099"/>
            <a:ext cx="4782129" cy="1091573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C4B6B94-33E8-1241-B04D-B18566337F82}"/>
              </a:ext>
            </a:extLst>
          </p:cNvPr>
          <p:cNvSpPr txBox="1"/>
          <p:nvPr/>
        </p:nvSpPr>
        <p:spPr>
          <a:xfrm>
            <a:off x="4596065" y="5405806"/>
            <a:ext cx="674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Enfin ces éléments peuvent être transmis au </a:t>
            </a:r>
            <a:r>
              <a:rPr lang="fr-FR" sz="1600" dirty="0" err="1"/>
              <a:t>localStorage</a:t>
            </a:r>
            <a:r>
              <a:rPr lang="fr-FR" sz="1600" dirty="0"/>
              <a:t> pour alimenter le panier</a:t>
            </a:r>
          </a:p>
        </p:txBody>
      </p:sp>
      <p:pic>
        <p:nvPicPr>
          <p:cNvPr id="21" name="Image 20" descr="Une image contenant texte&#10;&#10;Description générée automatiquement">
            <a:extLst>
              <a:ext uri="{FF2B5EF4-FFF2-40B4-BE49-F238E27FC236}">
                <a16:creationId xmlns:a16="http://schemas.microsoft.com/office/drawing/2014/main" id="{23AD1FCE-2BFA-4F4B-971B-DC91BD6EC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2022" y="5838918"/>
            <a:ext cx="4755711" cy="10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5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CA31D-3B67-504B-BB00-DDDC526E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56798"/>
            <a:ext cx="3926305" cy="573338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La page Panier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26B303-3A4C-3B4B-A89B-EECB05F92956}"/>
              </a:ext>
            </a:extLst>
          </p:cNvPr>
          <p:cNvSpPr txBox="1"/>
          <p:nvPr/>
        </p:nvSpPr>
        <p:spPr>
          <a:xfrm>
            <a:off x="4551218" y="792964"/>
            <a:ext cx="764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L’enjeu est de pouvoir récupérer les données du </a:t>
            </a:r>
            <a:r>
              <a:rPr lang="fr-FR" sz="1600" dirty="0" err="1"/>
              <a:t>localStorage</a:t>
            </a:r>
            <a:r>
              <a:rPr lang="fr-FR" sz="1600" dirty="0"/>
              <a:t> pour construire le panier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4713939-3322-5846-9C2B-7E2A9C65E511}"/>
              </a:ext>
            </a:extLst>
          </p:cNvPr>
          <p:cNvSpPr txBox="1"/>
          <p:nvPr/>
        </p:nvSpPr>
        <p:spPr>
          <a:xfrm>
            <a:off x="4551218" y="2213234"/>
            <a:ext cx="713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Il est possible de supprimer les produits individuellement (méthode </a:t>
            </a:r>
            <a:r>
              <a:rPr lang="fr-FR" sz="1600" dirty="0" err="1"/>
              <a:t>filter</a:t>
            </a:r>
            <a:r>
              <a:rPr lang="fr-FR" sz="1600" dirty="0"/>
              <a:t>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334EAC2-F358-0447-8D1B-A038B407D817}"/>
              </a:ext>
            </a:extLst>
          </p:cNvPr>
          <p:cNvSpPr txBox="1"/>
          <p:nvPr/>
        </p:nvSpPr>
        <p:spPr>
          <a:xfrm>
            <a:off x="4529891" y="2551788"/>
            <a:ext cx="751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En fonction des produits présents dans le panier, un prix total est déterminé (méthode </a:t>
            </a:r>
            <a:r>
              <a:rPr lang="fr-FR" sz="1600" dirty="0" err="1"/>
              <a:t>reduce</a:t>
            </a:r>
            <a:r>
              <a:rPr lang="fr-FR" sz="1600" dirty="0"/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4B6B94-33E8-1241-B04D-B18566337F82}"/>
              </a:ext>
            </a:extLst>
          </p:cNvPr>
          <p:cNvSpPr txBox="1"/>
          <p:nvPr/>
        </p:nvSpPr>
        <p:spPr>
          <a:xfrm>
            <a:off x="4572000" y="4800773"/>
            <a:ext cx="6746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Enfin l’action de validation de la commande envoi une requête « POST » contenant les données du client (nom, prénom, adresse, ville et e-mail) et les produits commandés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3BC6B9-4171-864C-B06A-339C965DB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22" y="1159806"/>
            <a:ext cx="3810000" cy="9906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FAAA09A-CF78-7F42-9887-9222BC71F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3" y="1194346"/>
            <a:ext cx="4554597" cy="564911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3A25D5C-327D-5043-AA59-9ACDFFE32D60}"/>
              </a:ext>
            </a:extLst>
          </p:cNvPr>
          <p:cNvSpPr txBox="1"/>
          <p:nvPr/>
        </p:nvSpPr>
        <p:spPr>
          <a:xfrm>
            <a:off x="4549547" y="3325727"/>
            <a:ext cx="7104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L’enjeu est également de demander au client de remplir un formulaire dont les champs sont vérifiés par des « patterns »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9FC81B7B-59C7-8645-8994-EA301CC50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654" y="5894911"/>
            <a:ext cx="3657677" cy="34024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3E739EC-51DC-1849-803A-7213ECF42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744" y="5631770"/>
            <a:ext cx="3390561" cy="108209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E02AFE1-E41E-DA42-A670-619B88424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0350" y="3908988"/>
            <a:ext cx="7369981" cy="8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6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CA31D-3B67-504B-BB00-DDDC526E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56798"/>
            <a:ext cx="4734426" cy="573338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La page Confirmation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26B303-3A4C-3B4B-A89B-EECB05F92956}"/>
              </a:ext>
            </a:extLst>
          </p:cNvPr>
          <p:cNvSpPr txBox="1"/>
          <p:nvPr/>
        </p:nvSpPr>
        <p:spPr>
          <a:xfrm>
            <a:off x="3807903" y="710195"/>
            <a:ext cx="764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L’enjeu est de pouvoir récupérer le numéro de commande retourné par la requête POST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3A25D5C-327D-5043-AA59-9ACDFFE32D60}"/>
              </a:ext>
            </a:extLst>
          </p:cNvPr>
          <p:cNvSpPr txBox="1"/>
          <p:nvPr/>
        </p:nvSpPr>
        <p:spPr>
          <a:xfrm>
            <a:off x="4075970" y="6230365"/>
            <a:ext cx="7104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Il faut bien entendu que l’expérience client se termine par un message fort : les remerciements !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8C2A829-EF40-724B-BE46-BF6F6B524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13"/>
            <a:ext cx="3104147" cy="6859408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29213CB8-1FC5-924C-8A46-E3EC604D5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946" y="3391905"/>
            <a:ext cx="6540500" cy="2755900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C6C127-0DEC-F04D-8BF8-04AF1AF89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872" y="1198085"/>
            <a:ext cx="4878283" cy="210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1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DC8A019D-1F75-B843-9F0B-FE39F19D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934356"/>
            <a:ext cx="8305800" cy="55118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46E6F27-96CD-8D4A-9482-43B9424322E9}"/>
              </a:ext>
            </a:extLst>
          </p:cNvPr>
          <p:cNvSpPr txBox="1"/>
          <p:nvPr/>
        </p:nvSpPr>
        <p:spPr>
          <a:xfrm>
            <a:off x="5527964" y="15592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Plan de tests</a:t>
            </a:r>
          </a:p>
        </p:txBody>
      </p:sp>
    </p:spTree>
    <p:extLst>
      <p:ext uri="{BB962C8B-B14F-4D97-AF65-F5344CB8AC3E}">
        <p14:creationId xmlns:p14="http://schemas.microsoft.com/office/powerpoint/2010/main" val="23643530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398</Words>
  <Application>Microsoft Macintosh PowerPoint</Application>
  <PresentationFormat>Grand écran</PresentationFormat>
  <Paragraphs>37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Avenir Book</vt:lpstr>
      <vt:lpstr>Calibri</vt:lpstr>
      <vt:lpstr>Calibri Light</vt:lpstr>
      <vt:lpstr>Thème Office</vt:lpstr>
      <vt:lpstr>Projet 6 – Développeur Web – So Pekocko</vt:lpstr>
      <vt:lpstr>La sécurité</vt:lpstr>
      <vt:lpstr>La page Produit</vt:lpstr>
      <vt:lpstr>La page Panier</vt:lpstr>
      <vt:lpstr>La page Confirmation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40211</dc:creator>
  <cp:lastModifiedBy>Microsoft Office User</cp:lastModifiedBy>
  <cp:revision>62</cp:revision>
  <dcterms:created xsi:type="dcterms:W3CDTF">2021-02-22T16:11:31Z</dcterms:created>
  <dcterms:modified xsi:type="dcterms:W3CDTF">2021-07-05T17:56:22Z</dcterms:modified>
</cp:coreProperties>
</file>