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0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F145EE-B6B2-F247-8B11-DA2432AF7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777F8F-F58B-4342-BF03-5D94D6D81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4E829B-65E6-F240-8FF8-5A620D362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22/02/2021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CEC120-11DF-594B-8775-C125DC73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C65299-30B2-054E-872C-FEAE9D9C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294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160BB1-E999-2843-B39F-4E94521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FEB167-EC44-F74F-9518-DE9827ED3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ABD72C-0E6C-764D-AA84-7D4F0B2D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22/02/2021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F86023-8DE0-C243-8B69-3DAEB320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D46FE9-D809-904A-9580-57AD9DDD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497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6B54995-6D69-AC46-9414-864A8DF24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788845-D3E8-6D4D-84EE-EE8E12F60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A97F0C-54D2-A54D-A6BF-CB2A7889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22/02/2021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B5F680-3227-1045-8812-5A0E39EC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DE053D-2BFA-C347-84BF-E4DD328F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451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7879A-D66D-8D4E-896F-5901DE0A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E5B7C8-5AE1-3045-8A8B-192922294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9BB3C6-0914-264B-AF86-9B4F4459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22/02/2021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4EEF81-FBA8-D742-BAED-3DBD578F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8F51A8-41A5-8C40-95B2-C6D5DF37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377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87040-5D48-6E42-A5CB-31EC671C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7BF4A4-CE2E-DC47-86CB-34570B5DB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356111-338A-204B-A4A0-E3E827A4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22/02/2021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A476E7-35B0-E84C-8F23-BC24FD47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0F39B4-7A17-2143-B60B-DF7B3804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84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20131-81DE-C343-8A48-DDD39521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C77FB1-E5E7-2B4C-A370-E9B90209D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EDA552-5684-D247-8804-74E83DE2A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A78F7E-784F-4547-8B2C-4DEC5653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22/02/2021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1EB884-15A1-9246-80D9-8CFED798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8FC6CD-763F-A54E-BB4A-2AF392C9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02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442D3-878A-784B-8C44-24A7B5E7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8ED055-7591-6446-8CD0-FABCF9AF8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E67AC2-3288-6F42-B069-5E68ECAC6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A10A2FC-253E-CC47-A49E-9DE77D2F3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7F9D37B-3A91-4A43-9F4D-246A536B8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DA5D8BD-8AD2-4C46-BBAC-EA55511C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22/02/2021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33F4F66-8620-A844-ACFC-A3A56819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57DEC98-8253-A24A-AF10-203C6866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090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9C9C64-BD23-D44D-B46D-84A5F5A5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F704F7B-77EE-7E43-AE75-FB9796C0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22/02/2021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6A301B-42D6-4445-BA6D-3468D581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50F0D8-FE8E-254E-9447-1171B1E7B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968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50C0DFD-4EEA-C34F-84A5-C7A60FD5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22/02/2021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3266ED8-05D3-564B-8489-BBE91C918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3BAC41-0576-9144-9A4B-C14A3CACE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284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A722F2-F6CA-6E4A-B0C3-9FC8E95C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5F410-7CA4-714E-ACFA-EE57E607B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3DDC20-2B05-FF49-8159-98D500AC5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F8D07E-E2D5-DE4F-9E5F-FD1CEDED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22/02/2021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15E7AC-7799-D141-9486-774D82F4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55BF8D-14D5-A94E-8A24-28240977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714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887CE-0A1A-284D-B933-7455FD625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1E4DA4-E225-2C45-B990-81C332FD7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5A209F-8979-154D-B8AD-FE4176AA9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072DE1-E9ED-CF46-8297-83FB2068B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22/02/2021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C248E1-54E5-4242-9F83-686C5D3A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661799-AD3E-1141-8583-4FCA49F7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901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A8D4D7-CF8C-D94C-8A80-A2BE8F25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6CB453-C33A-B044-82D0-BCB4AA5F6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D0BC9E-3818-2E4F-B473-E871896CD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EA2D9-9B80-D345-9405-D5A7F6BF5314}" type="datetimeFigureOut">
              <a:rPr lang="fr-FR" smtClean="0"/>
              <a:t>22/02/2021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E05526-F29D-6E48-A1E3-FA3D44C80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28B59A-AE74-AF4B-9C6C-6D1B434DA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654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ABAC002-9071-A943-828E-E3C9AEF32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08911"/>
            <a:ext cx="4977976" cy="49688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Projet 2 – Développeur Web - </a:t>
            </a:r>
            <a:r>
              <a:rPr lang="en-US" sz="1800" b="1" dirty="0">
                <a:solidFill>
                  <a:srgbClr val="0070C0"/>
                </a:solidFill>
                <a:latin typeface="Avenir Book" panose="02000503020000020003" pitchFamily="2" charset="0"/>
                <a:ea typeface="Ayuthaya" pitchFamily="2" charset="-34"/>
                <a:cs typeface="APPLE CHANCERY" panose="03020702040506060504" pitchFamily="66" charset="-79"/>
              </a:rPr>
              <a:t>RESERVIA</a:t>
            </a:r>
          </a:p>
        </p:txBody>
      </p:sp>
      <p:sp>
        <p:nvSpPr>
          <p:cNvPr id="46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9FE2429-FACB-DE41-A742-AA2F666C33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5949" r="3" b="3984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E1FC4099-17DB-4159-A28F-87DED65F9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8745" y="599090"/>
            <a:ext cx="6621517" cy="60171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Avenir Book" panose="02000503020000020003" pitchFamily="2" charset="0"/>
              <a:cs typeface="Apple Chancery" panose="03020702040506060504" pitchFamily="66" charset="-79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Mission</a:t>
            </a: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 : Intégration d’une maquette responsive HTML et CSS sur la base du Material Design proposé par l’UI designer de l’entreprise 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Avenir Book" panose="02000503020000020003" pitchFamily="2" charset="0"/>
              <a:cs typeface="Apple Chancery" panose="03020702040506060504" pitchFamily="66" charset="-79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Rappel des contraintes </a:t>
            </a: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: 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Création d’une version Mobile (base iPhone 8), une version Tablette et une version Desktop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Le champs de recherche doit être un champs de saisie éditable (bouton est non fonctionel)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Les cartes d’hébergements et d’activités sont des liens (vide) cliquables dans leur intégralité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Les filtres doivent changer d’apparence au survol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Les liens “Hébergements” et “Activités” du menu sont des ancres qui doivent mener aux sections de la page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Utilisation des couleurs et de la Police d’écriture de la charte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Pas d’utilisation de framework ou de pré-complilateur</a:t>
            </a:r>
          </a:p>
          <a:p>
            <a:pPr>
              <a:buFontTx/>
              <a:buChar char="-"/>
            </a:pPr>
            <a:endParaRPr lang="en-US" sz="1200" dirty="0">
              <a:solidFill>
                <a:srgbClr val="000000"/>
              </a:solidFill>
              <a:latin typeface="Avenir Book" panose="02000503020000020003" pitchFamily="2" charset="0"/>
              <a:cs typeface="Apple Chancery" panose="03020702040506060504" pitchFamily="66" charset="-79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Choix techniques </a:t>
            </a: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: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Taille de l’image source adaptée au rendu final (grandes bulles = photos taille medium)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Utilisation de flexbox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Le code est vérifié à l’aide de W3C HTML et CSS et ne contient aucune erreur ni alerte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Le code HTML et CSS sont dans deux fichiers séparés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Utilisation de Ungit (client GIT) pour versionner le code en local et de Github pour la partie distante</a:t>
            </a:r>
          </a:p>
          <a:p>
            <a:pPr>
              <a:buFontTx/>
              <a:buChar char="-"/>
            </a:pPr>
            <a:endParaRPr lang="en-US" sz="1200" dirty="0">
              <a:solidFill>
                <a:srgbClr val="000000"/>
              </a:solidFill>
              <a:latin typeface="Avenir Book" panose="02000503020000020003" pitchFamily="2" charset="0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03760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197</Words>
  <Application>Microsoft Macintosh PowerPoint</Application>
  <PresentationFormat>Grand écran</PresentationFormat>
  <Paragraphs>19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Thème Office</vt:lpstr>
      <vt:lpstr>Projet 2 – Développeur Web - RESERVIA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40211</dc:creator>
  <cp:lastModifiedBy>40211</cp:lastModifiedBy>
  <cp:revision>12</cp:revision>
  <dcterms:created xsi:type="dcterms:W3CDTF">2021-02-22T16:11:31Z</dcterms:created>
  <dcterms:modified xsi:type="dcterms:W3CDTF">2021-02-23T10:25:20Z</dcterms:modified>
</cp:coreProperties>
</file>