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12"/>
    <p:restoredTop sz="94957"/>
  </p:normalViewPr>
  <p:slideViewPr>
    <p:cSldViewPr snapToGrid="0" snapToObjects="1">
      <p:cViewPr varScale="1">
        <p:scale>
          <a:sx n="215" d="100"/>
          <a:sy n="215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D364-8466-6549-9188-793D62F517B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B94F-0489-2E4C-98E0-42B524F995A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54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B94F-0489-2E4C-98E0-42B524F995A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69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B94F-0489-2E4C-98E0-42B524F995A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4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45EE-B6B2-F247-8B11-DA2432A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777F8F-F58B-4342-BF03-5D94D6D8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E829B-65E6-F240-8FF8-5A620D36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EC120-11DF-594B-8775-C125DC7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65299-30B2-054E-872C-FEAE9D9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9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0BB1-E999-2843-B39F-4E9452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EB167-EC44-F74F-9518-DE9827ED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D72C-0E6C-764D-AA84-7D4F0B2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86023-8DE0-C243-8B69-3DAEB320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46FE9-D809-904A-9580-57AD9DD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9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4995-6D69-AC46-9414-864A8DF2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788845-D3E8-6D4D-84EE-EE8E12F6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97F0C-54D2-A54D-A6BF-CB2A788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5F680-3227-1045-8812-5A0E39E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053D-2BFA-C347-84BF-E4DD328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5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7879A-D66D-8D4E-896F-5901DE0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5B7C8-5AE1-3045-8A8B-1929222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3C6-0914-264B-AF86-9B4F445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EEF81-FBA8-D742-BAED-3DBD578F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F51A8-41A5-8C40-95B2-C6D5DF3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7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7040-5D48-6E42-A5CB-31EC671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BF4A4-CE2E-DC47-86CB-34570B5D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56111-338A-204B-A4A0-E3E827A4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76E7-35B0-E84C-8F23-BC24FD4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F39B4-7A17-2143-B60B-DF7B380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20131-81DE-C343-8A48-DDD395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7FB1-E5E7-2B4C-A370-E9B90209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DA552-5684-D247-8804-74E83DE2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78F7E-784F-4547-8B2C-4DEC5653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EB884-15A1-9246-80D9-8CFED79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FC6CD-763F-A54E-BB4A-2AF392C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42D3-878A-784B-8C44-24A7B5E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ED055-7591-6446-8CD0-FABCF9A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67AC2-3288-6F42-B069-5E68ECAC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0A2FC-253E-CC47-A49E-9DE77D2F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9D37B-3A91-4A43-9F4D-246A536B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A5D8BD-8AD2-4C46-BBAC-EA55511C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F4F66-8620-A844-ACFC-A3A5681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DEC98-8253-A24A-AF10-203C686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C9C64-BD23-D44D-B46D-84A5F5A5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704F7B-77EE-7E43-AE75-FB9796C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6A301B-42D6-4445-BA6D-3468D58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0F0D8-FE8E-254E-9447-1171B1E7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C0DFD-4EEA-C34F-84A5-C7A60FD5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266ED8-05D3-564B-8489-BBE91C91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BAC41-0576-9144-9A4B-C14A3CA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722F2-F6CA-6E4A-B0C3-9FC8E95C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5F410-7CA4-714E-ACFA-EE57E607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3DDC20-2B05-FF49-8159-98D500A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8D07E-E2D5-DE4F-9E5F-FD1CEDE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5E7AC-7799-D141-9486-774D82F4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5BF8D-14D5-A94E-8A24-2824097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1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887CE-0A1A-284D-B933-7455FD62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1E4DA4-E225-2C45-B990-81C332FD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209F-8979-154D-B8AD-FE4176AA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72DE1-E9ED-CF46-8297-83FB206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248E1-54E5-4242-9F83-686C5D3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61799-AD3E-1141-8583-4FCA49F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A8D4D7-CF8C-D94C-8A80-A2BE8F2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6CB453-C33A-B044-82D0-BCB4AA5F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0BC9E-3818-2E4F-B473-E871896C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2D9-9B80-D345-9405-D5A7F6BF5314}" type="datetimeFigureOut">
              <a:rPr lang="fr-FR" smtClean="0"/>
              <a:t>29/03/2021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05526-F29D-6E48-A1E3-FA3D44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8B59A-AE74-AF4B-9C6C-6D1B434D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5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BAC002-9071-A943-828E-E3C9AEF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8911"/>
            <a:ext cx="4977976" cy="4968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Projet 3 – Développeur Web – </a:t>
            </a:r>
            <a:r>
              <a:rPr lang="en-US" sz="1800" b="1" dirty="0">
                <a:solidFill>
                  <a:srgbClr val="C946B9"/>
                </a:solidFill>
                <a:latin typeface="Avenir Book" panose="02000503020000020003" pitchFamily="2" charset="0"/>
                <a:ea typeface="Ayuthaya" pitchFamily="2" charset="-34"/>
                <a:cs typeface="APPLE CHANCERY" panose="03020702040506060504" pitchFamily="66" charset="-79"/>
              </a:rPr>
              <a:t>Ohmyfood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FE2429-FACB-DE41-A742-AA2F666C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113" r="26113"/>
          <a:stretch/>
        </p:blipFill>
        <p:spPr>
          <a:xfrm>
            <a:off x="92807" y="897131"/>
            <a:ext cx="4814824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1FC4099-17DB-4159-A28F-87DED65F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5" y="599090"/>
            <a:ext cx="6754807" cy="601717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C946B9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Mission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: Intégrer et dynamiser un site Web culinaire (et ses 4 pages de menu) avec des animations CSS.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946B9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Rappel des contraintes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 </a:t>
            </a:r>
          </a:p>
          <a:p>
            <a:pPr marL="0" indent="0">
              <a:buNone/>
            </a:pPr>
            <a:r>
              <a:rPr lang="en-US" sz="1200" u="sng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Contenu des pages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Approche Mobile First (selon la maquette) et création d’une version Tablette et d’une version Desktop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Sur la page principale, ajout de liens vers les 4 pages “Menu” créées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Header présent sur toutes les pages, ajout d’un bouton de retour sur les pages “Menu”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Footer identique sur toutes les pages et </a:t>
            </a:r>
            <a:r>
              <a:rPr lang="fr-FR" sz="1200" dirty="0"/>
              <a:t>Au clic sur “Contact”, un renvoi vers une adresse mail est effectué</a:t>
            </a: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u="sng" dirty="0">
                <a:latin typeface="Avenir Book" panose="02000503020000020003" pitchFamily="2" charset="0"/>
                <a:cs typeface="Apple Chancery" panose="03020702040506060504" pitchFamily="66" charset="-79"/>
              </a:rPr>
              <a:t>Animations</a:t>
            </a:r>
            <a:r>
              <a:rPr lang="en-US" sz="1200" dirty="0">
                <a:solidFill>
                  <a:srgbClr val="C946B9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</a:t>
            </a: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Au survol, la couleur de fond des boutons principaux devient plus Claire et l’ombre portée devient plus visible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 survol, les boutons “J’aime” en forme de coeur se remplissent progressivement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Sur la page d’accueil, création en CSS d’un Loading spinner couvrant l’intégralité de l’écran et disparaissant au bout de 2 secondes (utilisation des couleurs de la charte).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Sur les pages “Menu”, les groupes de plats apparaissent progressivement avec un léger decalage dans le temps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Au survol des différents choix de plats, une coche coulisse de la droite vers la gauche. Des points de suspension apparaissent lorsque l’intitulé est rogné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946B9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Technique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site est compatible avec les dernières versions de Chrome et de Firefox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des couleurs et de la Police d’écriture de la charte (Logos et titres : Shrikhand; texte : Roboto)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HTML et CSS est vérifié à l’aide de W3C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du préprocesseur SASS, de variables et de Mixins pour rendre le code plus maintenable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des principes BEM (Bloc, élément, modificateur), Système 7-1 pour une codebase plus simple à gérer</a:t>
            </a:r>
          </a:p>
        </p:txBody>
      </p:sp>
    </p:spTree>
    <p:extLst>
      <p:ext uri="{BB962C8B-B14F-4D97-AF65-F5344CB8AC3E}">
        <p14:creationId xmlns:p14="http://schemas.microsoft.com/office/powerpoint/2010/main" val="3903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24D2D-87ED-7445-9451-E16AC2ED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C65377-0095-C74D-981C-F0B4558EE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6110" y="150727"/>
            <a:ext cx="2659070" cy="1754357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046640-3065-A44C-9460-2B1535CC6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807" y="0"/>
            <a:ext cx="3838189" cy="68580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B8590-D600-7748-B9C6-EF69A02A4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" y="-1"/>
            <a:ext cx="8412204" cy="3264235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A605BB-6250-4648-8303-ED381562C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53838"/>
            <a:ext cx="8412204" cy="36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70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305</Words>
  <Application>Microsoft Macintosh PowerPoint</Application>
  <PresentationFormat>Grand écran</PresentationFormat>
  <Paragraphs>23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Thème Office</vt:lpstr>
      <vt:lpstr>Projet 3 – Développeur Web – Ohmyfood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40211</dc:creator>
  <cp:lastModifiedBy>40211</cp:lastModifiedBy>
  <cp:revision>33</cp:revision>
  <dcterms:created xsi:type="dcterms:W3CDTF">2021-02-22T16:11:31Z</dcterms:created>
  <dcterms:modified xsi:type="dcterms:W3CDTF">2021-03-29T13:20:27Z</dcterms:modified>
</cp:coreProperties>
</file>