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6/7/2023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2835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29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1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AEC06F-CBA5-1F0E-481B-CAC6BE2C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nl-BE" sz="7500"/>
              <a:t>Welkom bij </a:t>
            </a:r>
            <a:br>
              <a:rPr lang="nl-BE" sz="7500"/>
            </a:br>
            <a:r>
              <a:rPr lang="nl-BE" sz="7500"/>
              <a:t>Parking Kwizien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F06D6BA-D7EE-1D8B-C9E7-971A81F6C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nl-BE"/>
              <a:t>By Olivier Beyaert</a:t>
            </a:r>
            <a:endParaRPr lang="nl-BE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Neon-laserlampen uitgelijnd in de vorm van een driehoek">
            <a:extLst>
              <a:ext uri="{FF2B5EF4-FFF2-40B4-BE49-F238E27FC236}">
                <a16:creationId xmlns:a16="http://schemas.microsoft.com/office/drawing/2014/main" id="{CCC21413-5823-72A8-91C9-7F8FE5D77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6" r="19025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953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38E38-5F67-614B-22C8-87BDDC3A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5000" dirty="0"/>
              <a:t>- Beu van eindeloos een parkeerplaats te zoeken?</a:t>
            </a:r>
            <a:br>
              <a:rPr lang="nl-BE" sz="5000" dirty="0"/>
            </a:br>
            <a:r>
              <a:rPr lang="nl-BE" sz="5000" dirty="0"/>
              <a:t>- Genoeg van het gepruts met parkeerticketjes?</a:t>
            </a:r>
            <a:br>
              <a:rPr lang="nl-BE" sz="5000" dirty="0"/>
            </a:br>
            <a:r>
              <a:rPr lang="nl-BE" sz="5000" dirty="0"/>
              <a:t>- Vergeten langs de betaalautomaat te gaan?</a:t>
            </a:r>
            <a:br>
              <a:rPr lang="nl-BE" sz="5000" dirty="0"/>
            </a:br>
            <a:br>
              <a:rPr lang="nl-BE" sz="5000" dirty="0"/>
            </a:br>
            <a:r>
              <a:rPr lang="nl-BE" sz="8000" dirty="0"/>
              <a:t>JA, gebruik de app van </a:t>
            </a:r>
            <a:r>
              <a:rPr lang="nl-BE" sz="8000" dirty="0" err="1"/>
              <a:t>Kwizien</a:t>
            </a:r>
            <a:br>
              <a:rPr lang="nl-BE" sz="5000" dirty="0"/>
            </a:br>
            <a:endParaRPr lang="nl-BE" sz="5000" dirty="0"/>
          </a:p>
        </p:txBody>
      </p:sp>
    </p:spTree>
    <p:extLst>
      <p:ext uri="{BB962C8B-B14F-4D97-AF65-F5344CB8AC3E}">
        <p14:creationId xmlns:p14="http://schemas.microsoft.com/office/powerpoint/2010/main" val="358419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228B1-4E9D-C4D9-646F-BAB7798D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Eenvoudige userinterface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92F9435-B00E-B4AE-C6DD-6BADDA8D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5" y="2278214"/>
            <a:ext cx="4587638" cy="38255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F8DCEE8-8E1F-6C1F-84BC-1A1BB472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42" y="2278214"/>
            <a:ext cx="4671465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5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6CB5F-BBEB-9C60-6723-8EBD2853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Beschikbaarheid wordt weergegeven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EEC66A-084F-F7E6-A244-57E90333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0" y="2543776"/>
            <a:ext cx="10563225" cy="37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BFD61-62DE-8EB7-6E5F-B05B23AF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Berekening en betaling via de applicatie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678AE2E-73FD-06EC-2EA5-6F68A9B8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30" y="2011497"/>
            <a:ext cx="484674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13E51-4CB0-348A-2A2F-5CDE52B3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156700" cy="1145925"/>
          </a:xfrm>
        </p:spPr>
        <p:txBody>
          <a:bodyPr>
            <a:normAutofit/>
          </a:bodyPr>
          <a:lstStyle/>
          <a:p>
            <a:r>
              <a:rPr lang="nl-BE" dirty="0"/>
              <a:t>Content in database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56DB190-98DD-5E9E-1AC9-33E78C73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20" y="2087706"/>
            <a:ext cx="6218459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D8BDB-39AF-8D5A-C9F6-4F5DA598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Klaar voor een demo?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7A8A92-2611-F069-7E58-B94F7231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22184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C2943DCCE834C9E3A12A4E8BF9FB5" ma:contentTypeVersion="6" ma:contentTypeDescription="Create a new document." ma:contentTypeScope="" ma:versionID="7dba4bd9d485c3b142f6eb379225650e">
  <xsd:schema xmlns:xsd="http://www.w3.org/2001/XMLSchema" xmlns:xs="http://www.w3.org/2001/XMLSchema" xmlns:p="http://schemas.microsoft.com/office/2006/metadata/properties" xmlns:ns3="ee41547c-4e9b-4de9-8ecc-236a6626993e" xmlns:ns4="4f17aa4d-06f0-4a9a-b678-ace5b09dab57" targetNamespace="http://schemas.microsoft.com/office/2006/metadata/properties" ma:root="true" ma:fieldsID="09d5ab88dadef85a682e4f814ddc15d0" ns3:_="" ns4:_="">
    <xsd:import namespace="ee41547c-4e9b-4de9-8ecc-236a6626993e"/>
    <xsd:import namespace="4f17aa4d-06f0-4a9a-b678-ace5b09dab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547c-4e9b-4de9-8ecc-236a662699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7aa4d-06f0-4a9a-b678-ace5b09da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17aa4d-06f0-4a9a-b678-ace5b09dab57" xsi:nil="true"/>
  </documentManagement>
</p:properties>
</file>

<file path=customXml/itemProps1.xml><?xml version="1.0" encoding="utf-8"?>
<ds:datastoreItem xmlns:ds="http://schemas.openxmlformats.org/officeDocument/2006/customXml" ds:itemID="{2E0B167B-06EF-4A07-991B-7CDB9C2DF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41547c-4e9b-4de9-8ecc-236a6626993e"/>
    <ds:schemaRef ds:uri="4f17aa4d-06f0-4a9a-b678-ace5b09da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7037B-2147-40A1-8996-53C098C4EE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2946BE-B23E-46DE-B931-33F992554904}">
  <ds:schemaRefs>
    <ds:schemaRef ds:uri="http://purl.org/dc/terms/"/>
    <ds:schemaRef ds:uri="http://schemas.microsoft.com/office/2006/metadata/properties"/>
    <ds:schemaRef ds:uri="4f17aa4d-06f0-4a9a-b678-ace5b09dab57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e41547c-4e9b-4de9-8ecc-236a6626993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Breedbeeld</PresentationFormat>
  <Paragraphs>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Welkom bij  Parking Kwizien</vt:lpstr>
      <vt:lpstr>- Beu van eindeloos een parkeerplaats te zoeken? - Genoeg van het gepruts met parkeerticketjes? - Vergeten langs de betaalautomaat te gaan?  JA, gebruik de app van Kwizien </vt:lpstr>
      <vt:lpstr>Eenvoudige userinterface</vt:lpstr>
      <vt:lpstr>Beschikbaarheid wordt weergegeven</vt:lpstr>
      <vt:lpstr>Berekening en betaling via de applicatie</vt:lpstr>
      <vt:lpstr>Content in database</vt:lpstr>
      <vt:lpstr>Klaar voor een demo?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bij  Parking Kwizien</dc:title>
  <dc:creator>olivier Beyaert</dc:creator>
  <cp:lastModifiedBy>olivier Beyaert</cp:lastModifiedBy>
  <cp:revision>1</cp:revision>
  <dcterms:created xsi:type="dcterms:W3CDTF">2023-06-07T10:26:12Z</dcterms:created>
  <dcterms:modified xsi:type="dcterms:W3CDTF">2023-06-07T10:54:41Z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0x0101005A0C2943DCCE834C9E3A12A4E8BF9FB5</vt:lpwstr>
  </property>
</Properties>
</file>