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nl-BE" sz="5400" b="0" strike="noStrike" spc="-1" dirty="0" err="1">
                <a:solidFill>
                  <a:srgbClr val="90C226"/>
                </a:solidFill>
                <a:latin typeface="Trebuchet MS"/>
              </a:rPr>
              <a:t>Fleet</a:t>
            </a:r>
            <a:r>
              <a:rPr lang="nl-BE" sz="5400" b="0" strike="noStrike" spc="-1" dirty="0">
                <a:solidFill>
                  <a:srgbClr val="90C226"/>
                </a:solidFill>
                <a:latin typeface="Trebuchet MS"/>
              </a:rPr>
              <a:t> Project</a:t>
            </a:r>
            <a:endParaRPr lang="en-GB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12692" y="4163842"/>
            <a:ext cx="7766280" cy="10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BE" sz="1800" b="0" strike="noStrike" spc="-1" dirty="0">
                <a:solidFill>
                  <a:srgbClr val="808080"/>
                </a:solidFill>
                <a:latin typeface="Trebuchet MS"/>
              </a:rPr>
              <a:t>09/12/2021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nl-BE" sz="3600" b="0" strike="noStrike" spc="-1">
                <a:solidFill>
                  <a:srgbClr val="90C226"/>
                </a:solidFill>
                <a:latin typeface="Trebuchet MS"/>
              </a:rPr>
              <a:t>Taken uitgevoerd in de huidige periode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800" b="0" strike="noStrike" spc="-1" dirty="0">
                <a:solidFill>
                  <a:srgbClr val="404040"/>
                </a:solidFill>
                <a:latin typeface="Trebuchet MS"/>
              </a:rPr>
              <a:t>Opdrachten deze week uitgevoerd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Applicatielaag</a:t>
            </a:r>
            <a:endParaRPr lang="en-GB" sz="1400" b="0" strike="noStrike" spc="-1" dirty="0">
              <a:latin typeface="Arial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Design geïmplementeerd:</a:t>
            </a:r>
            <a:endParaRPr lang="en-GB" sz="1400" b="0" strike="noStrike" spc="-1" dirty="0">
              <a:latin typeface="Arial"/>
            </a:endParaRPr>
          </a:p>
          <a:p>
            <a:pPr marL="2160000" lvl="4" indent="-215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BestuurderToevoegen</a:t>
            </a:r>
            <a:endParaRPr lang="en-GB" sz="1400" b="0" strike="noStrike" spc="-1" dirty="0">
              <a:latin typeface="Arial"/>
            </a:endParaRPr>
          </a:p>
          <a:p>
            <a:pPr marL="2160000" lvl="4" indent="-215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BestuurderSelecteren</a:t>
            </a:r>
            <a:endParaRPr lang="nl-BE" sz="1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2160000" lvl="4" indent="-215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BestuurderAanpassen</a:t>
            </a:r>
            <a:endParaRPr lang="nl-BE" sz="1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2160000" lvl="4" indent="-215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spc="-1" dirty="0">
                <a:solidFill>
                  <a:srgbClr val="404040"/>
                </a:solidFill>
                <a:latin typeface="Trebuchet MS"/>
              </a:rPr>
              <a:t>Details</a:t>
            </a:r>
            <a:endParaRPr lang="en-GB" sz="1400" b="0" strike="noStrike" spc="-1" dirty="0">
              <a:latin typeface="Arial"/>
            </a:endParaRP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nl-BE" sz="3600" b="0" strike="noStrike" spc="-1">
                <a:solidFill>
                  <a:srgbClr val="90C226"/>
                </a:solidFill>
                <a:latin typeface="Trebuchet MS"/>
              </a:rPr>
              <a:t>Taken voor de volgende periode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600" b="0" strike="noStrike" spc="-1" dirty="0">
                <a:solidFill>
                  <a:srgbClr val="404040"/>
                </a:solidFill>
                <a:latin typeface="Trebuchet MS"/>
              </a:rPr>
              <a:t>User Interface</a:t>
            </a:r>
            <a:endParaRPr lang="en-GB" sz="16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Afwerking implementatie </a:t>
            </a: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VoertuigToevoegen</a:t>
            </a:r>
            <a:endParaRPr lang="en-GB" sz="14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Design Implementatie</a:t>
            </a:r>
            <a:endParaRPr lang="en-GB" sz="1400" b="0" strike="noStrike" spc="-1" dirty="0">
              <a:latin typeface="Arial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MainWindow</a:t>
            </a: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VoertuigTab</a:t>
            </a:r>
            <a:endParaRPr lang="en-GB" sz="14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Code </a:t>
            </a: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Behind</a:t>
            </a: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endParaRPr lang="en-GB" sz="1400" b="0" strike="noStrike" spc="-1" dirty="0">
              <a:latin typeface="Arial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Afwerking </a:t>
            </a: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BestuurderSelecteren</a:t>
            </a: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endParaRPr lang="en-GB" sz="1400" b="0" strike="noStrike" spc="-1" dirty="0">
              <a:latin typeface="Arial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BestuurderAanpassen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40</Words>
  <Application>Microsoft Office PowerPoint</Application>
  <PresentationFormat>Breedbeeld</PresentationFormat>
  <Paragraphs>21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0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Luca Joos</dc:creator>
  <dc:description/>
  <cp:lastModifiedBy>Luca Joos</cp:lastModifiedBy>
  <cp:revision>19</cp:revision>
  <dcterms:created xsi:type="dcterms:W3CDTF">2021-11-04T07:57:24Z</dcterms:created>
  <dcterms:modified xsi:type="dcterms:W3CDTF">2021-12-09T09:23:49Z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Breedbeeld</vt:lpwstr>
  </property>
  <property fmtid="{D5CDD505-2E9C-101B-9397-08002B2CF9AE}" pid="3" name="Slides">
    <vt:i4>3</vt:i4>
  </property>
</Properties>
</file>