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080" y="-8640"/>
            <a:ext cx="12189960" cy="6866640"/>
            <a:chOff x="1080" y="-8640"/>
            <a:chExt cx="1218996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nl-B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nl-B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nl-B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nl-B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nl-BE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nl-BE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nl-BE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nl-BE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nl-B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nl-B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nl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nl-B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nl-B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nl-B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nl-B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nl-B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nl-B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nl-B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06960" y="2404440"/>
            <a:ext cx="7765920" cy="164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nl-BE" sz="5400" spc="-1" strike="noStrike">
                <a:solidFill>
                  <a:srgbClr val="90c226"/>
                </a:solidFill>
                <a:latin typeface="Trebuchet MS"/>
                <a:ea typeface="DejaVu Sans"/>
              </a:rPr>
              <a:t>Fleet Project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06960" y="4050720"/>
            <a:ext cx="776592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nl-BE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16/12/2021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BE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Taken uitgevoerd in de huidige periode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Opdrachten deze week uitgevoerd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  <a:ea typeface="DejaVu Sans"/>
              </a:rPr>
              <a:t>Applicatielaag</a:t>
            </a:r>
            <a:endParaRPr b="0" lang="en-GB" sz="1400" spc="-1" strike="noStrike">
              <a:latin typeface="Arial"/>
            </a:endParaRPr>
          </a:p>
          <a:p>
            <a:pPr lvl="3" marL="1728000" indent="-2152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  <a:ea typeface="DejaVu Sans"/>
              </a:rPr>
              <a:t>Code behind</a:t>
            </a:r>
            <a:endParaRPr b="0" lang="en-GB" sz="1400" spc="-1" strike="noStrike">
              <a:latin typeface="Arial"/>
            </a:endParaRPr>
          </a:p>
          <a:p>
            <a:pPr lvl="4" marL="2160000" indent="-21528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  <a:ea typeface="DejaVu Sans"/>
              </a:rPr>
              <a:t>Bestuurder Toevoegen</a:t>
            </a:r>
            <a:endParaRPr b="0" lang="en-GB" sz="1400" spc="-1" strike="noStrike">
              <a:latin typeface="Arial"/>
            </a:endParaRPr>
          </a:p>
          <a:p>
            <a:pPr lvl="4" marL="2160000" indent="-21528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  <a:ea typeface="DejaVu Sans"/>
              </a:rPr>
              <a:t>Voertuig Selecteren</a:t>
            </a:r>
            <a:endParaRPr b="0" lang="en-GB" sz="1400" spc="-1" strike="noStrike">
              <a:latin typeface="Arial"/>
            </a:endParaRPr>
          </a:p>
          <a:p>
            <a:pPr lvl="4" marL="2160000" indent="-21528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  <a:ea typeface="DejaVu Sans"/>
              </a:rPr>
              <a:t>Tankkaart Selecteren</a:t>
            </a:r>
            <a:endParaRPr b="0" lang="en-GB" sz="1400" spc="-1" strike="noStrike">
              <a:latin typeface="Arial"/>
            </a:endParaRPr>
          </a:p>
          <a:p>
            <a:pPr lvl="4" marL="2160000" indent="-21528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  <a:ea typeface="DejaVu Sans"/>
              </a:rPr>
              <a:t>Main Window: Zoeken Tankkaart en Voertuig  </a:t>
            </a:r>
            <a:endParaRPr b="0" lang="en-GB" sz="1400" spc="-1" strike="noStrike">
              <a:latin typeface="Arial"/>
            </a:endParaRPr>
          </a:p>
          <a:p>
            <a:pPr lvl="3" marL="1728000" indent="-2152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  <a:ea typeface="DejaVu Sans"/>
              </a:rPr>
              <a:t>Design geïmplementeerd:</a:t>
            </a:r>
            <a:endParaRPr b="0" lang="en-GB" sz="1400" spc="-1" strike="noStrike">
              <a:latin typeface="Arial"/>
            </a:endParaRPr>
          </a:p>
          <a:p>
            <a:pPr lvl="4" marL="2160000" indent="-21528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  <a:ea typeface="DejaVu Sans"/>
              </a:rPr>
              <a:t>Tankkaart Toevoegen</a:t>
            </a:r>
            <a:endParaRPr b="0" lang="en-GB" sz="1400" spc="-1" strike="noStrike">
              <a:latin typeface="Arial"/>
            </a:endParaRPr>
          </a:p>
          <a:p>
            <a:pPr lvl="4" marL="2160000" indent="-21528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  <a:ea typeface="DejaVu Sans"/>
              </a:rPr>
              <a:t>Tankkaart Selecteren</a:t>
            </a:r>
            <a:endParaRPr b="0" lang="en-GB" sz="1400" spc="-1" strike="noStrike">
              <a:latin typeface="Arial"/>
            </a:endParaRPr>
          </a:p>
          <a:p>
            <a:pPr lvl="4" marL="2160000" indent="-21528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  <a:ea typeface="DejaVu Sans"/>
              </a:rPr>
              <a:t>Main Window: Tankkaart tab</a:t>
            </a:r>
            <a:endParaRPr b="0" lang="en-GB" sz="1400" spc="-1" strike="noStrike">
              <a:latin typeface="Arial"/>
            </a:endParaRPr>
          </a:p>
          <a:p>
            <a:pPr lvl="4" marL="2160000" indent="-21528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  <a:ea typeface="DejaVu Sans"/>
              </a:rPr>
              <a:t>Voertuig Toevoegen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BE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Taken voor de volgende periode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600" spc="-1" strike="noStrike">
                <a:solidFill>
                  <a:srgbClr val="404040"/>
                </a:solidFill>
                <a:latin typeface="Trebuchet MS"/>
                <a:ea typeface="DejaVu Sans"/>
              </a:rPr>
              <a:t>User Interface</a:t>
            </a:r>
            <a:endParaRPr b="0" lang="en-GB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  <a:ea typeface="DejaVu Sans"/>
              </a:rPr>
              <a:t>Design Implementatie:</a:t>
            </a:r>
            <a:endParaRPr b="0" lang="en-GB" sz="1400" spc="-1" strike="noStrike">
              <a:latin typeface="Arial"/>
            </a:endParaRPr>
          </a:p>
          <a:p>
            <a:pPr lvl="3" marL="165816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Tankkaart Aanpassen </a:t>
            </a:r>
            <a:endParaRPr b="0" lang="en-GB" sz="1400" spc="-1" strike="noStrike">
              <a:latin typeface="Arial"/>
            </a:endParaRPr>
          </a:p>
          <a:p>
            <a:pPr lvl="3" marL="165816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Voertuig Aanpassen</a:t>
            </a:r>
            <a:endParaRPr b="0" lang="en-GB" sz="1400" spc="-1" strike="noStrike">
              <a:latin typeface="Arial"/>
            </a:endParaRPr>
          </a:p>
          <a:p>
            <a:pPr lvl="3" marL="165816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Eventueel Main Window: Types</a:t>
            </a:r>
            <a:endParaRPr b="0" lang="en-GB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nl-BE" sz="1400" spc="-1" strike="noStrike">
                <a:solidFill>
                  <a:srgbClr val="404040"/>
                </a:solidFill>
                <a:latin typeface="Trebuchet MS"/>
                <a:ea typeface="DejaVu Sans"/>
              </a:rPr>
              <a:t>Code Behind </a:t>
            </a:r>
            <a:endParaRPr b="0" lang="en-GB" sz="1400" spc="-1" strike="noStrike">
              <a:latin typeface="Arial"/>
            </a:endParaRPr>
          </a:p>
          <a:p>
            <a:pPr lvl="3" marL="16574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Voertuig Toevoegen/Aanpassen</a:t>
            </a:r>
            <a:endParaRPr b="0" lang="en-GB" sz="1400" spc="-1" strike="noStrike">
              <a:latin typeface="Arial"/>
            </a:endParaRPr>
          </a:p>
          <a:p>
            <a:pPr lvl="3" marL="16574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Tankkaart Toevoegen/Aanpassen</a:t>
            </a:r>
            <a:endParaRPr b="0" lang="en-GB" sz="1400" spc="-1" strike="noStrike">
              <a:latin typeface="Arial"/>
            </a:endParaRPr>
          </a:p>
          <a:p>
            <a:pPr lvl="3" marL="16574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Code Cleanup en Optimalisatie</a:t>
            </a:r>
            <a:endParaRPr b="0" lang="en-GB" sz="1400" spc="-1" strike="noStrike">
              <a:latin typeface="Arial"/>
            </a:endParaRPr>
          </a:p>
          <a:p>
            <a:pPr lvl="3" marL="16574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Application>LibreOffice/7.0.4.2$Windows_X86_64 LibreOffice_project/dcf040e67528d9187c66b2379df5ea4407429775</Application>
  <AppVersion>15.0000</AppVersion>
  <Words>52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2021-11-04T07:57:24Z</dcterms:created>
  <dc:creator>Luca Joos</dc:creator>
  <dc:description/>
  <dc:language>en-GB</dc:language>
  <cp:lastModifiedBy/>
  <dcterms:modified xsi:type="dcterms:W3CDTF">2021-12-23T10:08:14Z</dcterms:modified>
  <cp:revision>16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Breedbeeld</vt:lpwstr>
  </property>
  <property fmtid="{D5CDD505-2E9C-101B-9397-08002B2CF9AE}" pid="3" name="Slides">
    <vt:i4>3</vt:i4>
  </property>
</Properties>
</file>