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nl-NL" sz="5400" spc="-1" strike="noStrike">
                <a:solidFill>
                  <a:srgbClr val="90c226"/>
                </a:solidFill>
                <a:latin typeface="Trebuchet MS"/>
              </a:rPr>
              <a:t>Klik om stijl te bewerken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63C25C-8789-4849-A633-BCBAD7E652C4}" type="datetime">
              <a:rPr b="0" lang="nl-BE" sz="900" spc="-1" strike="noStrike">
                <a:solidFill>
                  <a:srgbClr val="8b8b8b"/>
                </a:solidFill>
                <a:latin typeface="Trebuchet MS"/>
              </a:rPr>
              <a:t>2/12/21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28F8BA-0A94-42B9-AF49-371C55BE0167}" type="slidenum">
              <a:rPr b="0" lang="nl-BE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nl-NL" sz="3600" spc="-1" strike="noStrike">
                <a:solidFill>
                  <a:srgbClr val="90c226"/>
                </a:solidFill>
                <a:latin typeface="Trebuchet MS"/>
              </a:rPr>
              <a:t>Klik om stijl te bewerken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NL" sz="1800" spc="-1" strike="noStrike">
                <a:solidFill>
                  <a:srgbClr val="404040"/>
                </a:solidFill>
                <a:latin typeface="Trebuchet MS"/>
              </a:rPr>
              <a:t>Klikken om de tekststijl van het model te bewerken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NL" sz="1600" spc="-1" strike="noStrike">
                <a:solidFill>
                  <a:srgbClr val="404040"/>
                </a:solidFill>
                <a:latin typeface="Trebuchet MS"/>
              </a:rPr>
              <a:t>Tweede niveau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NL" sz="1400" spc="-1" strike="noStrike">
                <a:solidFill>
                  <a:srgbClr val="404040"/>
                </a:solidFill>
                <a:latin typeface="Trebuchet MS"/>
              </a:rPr>
              <a:t>Derde niveau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NL" sz="1200" spc="-1" strike="noStrike">
                <a:solidFill>
                  <a:srgbClr val="404040"/>
                </a:solidFill>
                <a:latin typeface="Trebuchet MS"/>
              </a:rPr>
              <a:t>Vierde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NL" sz="1200" spc="-1" strike="noStrike">
                <a:solidFill>
                  <a:srgbClr val="404040"/>
                </a:solidFill>
                <a:latin typeface="Trebuchet MS"/>
              </a:rPr>
              <a:t>Vijfde niveau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578F14-5B6D-4825-A91A-7D47437D9D7B}" type="datetime">
              <a:rPr b="0" lang="nl-BE" sz="900" spc="-1" strike="noStrike">
                <a:solidFill>
                  <a:srgbClr val="8b8b8b"/>
                </a:solidFill>
                <a:latin typeface="Trebuchet MS"/>
              </a:rPr>
              <a:t>2/12/21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FF6257-312E-4CED-98E7-19D46F4E705A}" type="slidenum">
              <a:rPr b="0" lang="nl-BE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nl-BE" sz="5400" spc="-1" strike="noStrike">
                <a:solidFill>
                  <a:srgbClr val="90c226"/>
                </a:solidFill>
                <a:latin typeface="Trebuchet MS"/>
              </a:rPr>
              <a:t>Fleet Project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BE" sz="1800" spc="-1" strike="noStrike">
                <a:solidFill>
                  <a:srgbClr val="808080"/>
                </a:solidFill>
                <a:latin typeface="Trebuchet MS"/>
              </a:rPr>
              <a:t>25/11/2021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</a:rPr>
              <a:t>Taken uitgevoerd in de huidige periode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800" spc="-1" strike="noStrike">
                <a:solidFill>
                  <a:srgbClr val="404040"/>
                </a:solidFill>
                <a:latin typeface="Trebuchet MS"/>
              </a:rPr>
              <a:t>Opdrachten deze week uitgevoerd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ADO laag : alle features geïmplementeerd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Applicatielaag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Code behind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(Tab Bestuurder)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VoertuigToevoegen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Design geïmplementeerd: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(Tab Bestuurder)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BestuurderToevoegen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BestuurderAanpassen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VoertuigToevoegen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</a:rPr>
              <a:t>Taken voor de volgende periode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600" spc="-1" strike="noStrike">
                <a:solidFill>
                  <a:srgbClr val="404040"/>
                </a:solidFill>
                <a:latin typeface="Trebuchet MS"/>
              </a:rPr>
              <a:t>User Interface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Verdere implementatie VoertuigToevoegen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Design Implementatie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MainWindow VoertuigTab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BestuurderDetails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Code Behind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BestuurderToevoegen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</a:rPr>
              <a:t>BestuurderAanpassen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Application>LibreOffice/7.0.4.2$Windows_X86_64 LibreOffice_project/dcf040e67528d9187c66b2379df5ea4407429775</Application>
  <AppVersion>15.0000</AppVersion>
  <Words>50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2021-11-04T07:57:24Z</dcterms:created>
  <dc:creator>Luca Joos</dc:creator>
  <dc:description/>
  <dc:language>en-GB</dc:language>
  <cp:lastModifiedBy/>
  <dcterms:modified xsi:type="dcterms:W3CDTF">2021-12-02T10:25:54Z</dcterms:modified>
  <cp:revision>12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