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499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97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337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83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22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62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3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57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7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763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42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6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0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7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11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8CAB-DC57-4D84-BDFE-C2E3B4FC69CB}" type="datetimeFigureOut">
              <a:rPr lang="nl-BE" smtClean="0"/>
              <a:t>4/11/2021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1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13F65-ACD1-4D1F-A4F4-C2EEA41D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Fleet</a:t>
            </a:r>
            <a:r>
              <a:rPr lang="nl-BE" dirty="0"/>
              <a:t>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A908D6-3163-422D-9379-D39F4DF2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4/11/2021</a:t>
            </a:r>
          </a:p>
        </p:txBody>
      </p:sp>
    </p:spTree>
    <p:extLst>
      <p:ext uri="{BB962C8B-B14F-4D97-AF65-F5344CB8AC3E}">
        <p14:creationId xmlns:p14="http://schemas.microsoft.com/office/powerpoint/2010/main" val="370433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5B700-E486-447C-B52D-F685E015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uitgevoerd in de huidige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262BB4-D47E-4206-90CB-2DF0E352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Opdrachten deze week uitgevoerd</a:t>
            </a:r>
          </a:p>
          <a:p>
            <a:pPr lvl="1"/>
            <a:r>
              <a:rPr lang="nl-BE" dirty="0"/>
              <a:t>Data laag</a:t>
            </a:r>
          </a:p>
          <a:p>
            <a:pPr lvl="2"/>
            <a:r>
              <a:rPr lang="nl-BE" dirty="0" err="1"/>
              <a:t>BrandstofTypeRepo</a:t>
            </a:r>
            <a:r>
              <a:rPr lang="nl-BE" dirty="0"/>
              <a:t> implementeren</a:t>
            </a:r>
          </a:p>
          <a:p>
            <a:pPr lvl="2"/>
            <a:r>
              <a:rPr lang="nl-BE" dirty="0" err="1"/>
              <a:t>RijbewijsTypeRepo</a:t>
            </a:r>
            <a:r>
              <a:rPr lang="nl-BE" dirty="0"/>
              <a:t> implementeren</a:t>
            </a:r>
          </a:p>
          <a:p>
            <a:pPr lvl="1"/>
            <a:r>
              <a:rPr lang="nl-BE" dirty="0"/>
              <a:t>Presentatie laag</a:t>
            </a:r>
          </a:p>
          <a:p>
            <a:pPr lvl="2"/>
            <a:r>
              <a:rPr lang="nl-BE" dirty="0"/>
              <a:t>UI en UX presentatielagen ontworpen</a:t>
            </a:r>
          </a:p>
        </p:txBody>
      </p:sp>
    </p:spTree>
    <p:extLst>
      <p:ext uri="{BB962C8B-B14F-4D97-AF65-F5344CB8AC3E}">
        <p14:creationId xmlns:p14="http://schemas.microsoft.com/office/powerpoint/2010/main" val="5211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B8712-2F0F-4A78-B43A-3FCF171A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voor de volgende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80C76C-8335-4A08-B645-BA051E92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dirty="0"/>
              <a:t>Afwerking data laag</a:t>
            </a:r>
          </a:p>
          <a:p>
            <a:pPr lvl="2"/>
            <a:r>
              <a:rPr lang="nl-BE" dirty="0" err="1"/>
              <a:t>Wagentyperepo</a:t>
            </a:r>
            <a:endParaRPr lang="nl-BE" dirty="0"/>
          </a:p>
          <a:p>
            <a:pPr lvl="2"/>
            <a:r>
              <a:rPr lang="nl-BE" dirty="0"/>
              <a:t>Implementeren van </a:t>
            </a:r>
            <a:r>
              <a:rPr lang="nl-BE" dirty="0" err="1"/>
              <a:t>BestuurderManager</a:t>
            </a:r>
            <a:endParaRPr lang="nl-BE" dirty="0"/>
          </a:p>
          <a:p>
            <a:pPr lvl="2"/>
            <a:r>
              <a:rPr lang="nl-BE" dirty="0"/>
              <a:t>Implementeren van </a:t>
            </a:r>
            <a:r>
              <a:rPr lang="nl-BE" dirty="0" err="1"/>
              <a:t>VoertuigManager</a:t>
            </a:r>
            <a:endParaRPr lang="nl-BE" dirty="0"/>
          </a:p>
          <a:p>
            <a:pPr lvl="2"/>
            <a:r>
              <a:rPr lang="nl-BE" dirty="0"/>
              <a:t>Implementeren van </a:t>
            </a:r>
            <a:r>
              <a:rPr lang="nl-BE" dirty="0" err="1"/>
              <a:t>TankkaartManger</a:t>
            </a:r>
            <a:endParaRPr lang="nl-BE"/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3273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44</Words>
  <Application>Microsoft Office PowerPoint</Application>
  <PresentationFormat>Breedbeeld</PresentationFormat>
  <Paragraphs>15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Fleet Project</vt:lpstr>
      <vt:lpstr>Taken uitgevoerd in de huidige periode</vt:lpstr>
      <vt:lpstr>Taken voor de volgende periode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Luca Joos</dc:creator>
  <cp:lastModifiedBy>Luca Joos</cp:lastModifiedBy>
  <cp:revision>3</cp:revision>
  <dcterms:created xsi:type="dcterms:W3CDTF">2021-11-04T07:57:24Z</dcterms:created>
  <dcterms:modified xsi:type="dcterms:W3CDTF">2021-11-04T08:05:48Z</dcterms:modified>
</cp:coreProperties>
</file>