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nl-BE" sz="5400" b="0" strike="noStrike" spc="-1">
                <a:solidFill>
                  <a:srgbClr val="90C226"/>
                </a:solidFill>
                <a:latin typeface="Trebuchet MS"/>
              </a:rPr>
              <a:t>Fleet Project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BE" spc="-1" dirty="0">
                <a:solidFill>
                  <a:srgbClr val="808080"/>
                </a:solidFill>
                <a:latin typeface="Trebuchet MS"/>
              </a:rPr>
              <a:t>16</a:t>
            </a:r>
            <a:r>
              <a:rPr lang="nl-BE" sz="1800" b="0" strike="noStrike" spc="-1" dirty="0">
                <a:solidFill>
                  <a:srgbClr val="808080"/>
                </a:solidFill>
                <a:latin typeface="Trebuchet MS"/>
              </a:rPr>
              <a:t>/12/2021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nl-BE" sz="3600" b="0" strike="noStrike" spc="-1">
                <a:solidFill>
                  <a:srgbClr val="90C226"/>
                </a:solidFill>
                <a:latin typeface="Trebuchet MS"/>
              </a:rPr>
              <a:t>Taken uitgevoerd in de huidige periode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800" b="0" strike="noStrike" spc="-1" dirty="0">
                <a:solidFill>
                  <a:srgbClr val="404040"/>
                </a:solidFill>
                <a:latin typeface="Trebuchet MS"/>
              </a:rPr>
              <a:t>Opdrachten deze week uitgevoerd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Applicatielaag</a:t>
            </a:r>
            <a:endParaRPr lang="en-GB" sz="1400" b="0" strike="noStrike" spc="-1" dirty="0">
              <a:latin typeface="Arial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Code </a:t>
            </a: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behind</a:t>
            </a:r>
            <a:endParaRPr lang="en-GB" sz="1400" b="0" strike="noStrike" spc="-1" dirty="0">
              <a:latin typeface="Arial"/>
            </a:endParaRP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Details</a:t>
            </a:r>
            <a:endParaRPr lang="en-GB" sz="1400" b="0" strike="noStrike" spc="-1" dirty="0">
              <a:latin typeface="Arial"/>
            </a:endParaRP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Bestuurder aanpassen</a:t>
            </a: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spc="-1" dirty="0">
                <a:solidFill>
                  <a:srgbClr val="404040"/>
                </a:solidFill>
                <a:latin typeface="Trebuchet MS"/>
              </a:rPr>
              <a:t>Voertuigen zoeken </a:t>
            </a: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endParaRPr lang="en-GB" sz="1400" b="0" strike="noStrike" spc="-1" dirty="0">
              <a:latin typeface="Arial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Design geïmplementeerd:</a:t>
            </a:r>
            <a:endParaRPr lang="en-GB" sz="1400" b="0" strike="noStrike" spc="-1" dirty="0">
              <a:latin typeface="Arial"/>
            </a:endParaRP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spc="-1" dirty="0">
                <a:solidFill>
                  <a:srgbClr val="404040"/>
                </a:solidFill>
                <a:latin typeface="Trebuchet MS"/>
              </a:rPr>
              <a:t>Voertuig selecteren</a:t>
            </a: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Voertuig zoek</a:t>
            </a:r>
            <a:r>
              <a:rPr lang="nl-BE" sz="1400" spc="-1" dirty="0">
                <a:solidFill>
                  <a:srgbClr val="404040"/>
                </a:solidFill>
                <a:latin typeface="Trebuchet MS"/>
              </a:rPr>
              <a:t>en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nl-BE" sz="3600" b="0" strike="noStrike" spc="-1">
                <a:solidFill>
                  <a:srgbClr val="90C226"/>
                </a:solidFill>
                <a:latin typeface="Trebuchet MS"/>
              </a:rPr>
              <a:t>Taken voor de volgende periode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600" b="0" strike="noStrike" spc="-1" dirty="0">
                <a:solidFill>
                  <a:srgbClr val="404040"/>
                </a:solidFill>
                <a:latin typeface="Trebuchet MS"/>
              </a:rPr>
              <a:t>User Interface</a:t>
            </a:r>
            <a:endParaRPr lang="en-GB" sz="16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Design Implementatie:</a:t>
            </a:r>
          </a:p>
          <a:p>
            <a:pPr marL="1658070" lvl="3" indent="-285750">
              <a:spcBef>
                <a:spcPts val="1001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1400" b="0" strike="noStrike" spc="-1" dirty="0" err="1">
                <a:latin typeface="Arial"/>
              </a:rPr>
              <a:t>Tankkaart</a:t>
            </a:r>
            <a:r>
              <a:rPr lang="en-GB" sz="1400" b="0" strike="noStrike" spc="-1" dirty="0">
                <a:latin typeface="Arial"/>
              </a:rPr>
              <a:t> </a:t>
            </a:r>
            <a:r>
              <a:rPr lang="en-GB" sz="1400" b="0" strike="noStrike" spc="-1" dirty="0" err="1">
                <a:latin typeface="Arial"/>
              </a:rPr>
              <a:t>selecteren</a:t>
            </a:r>
            <a:r>
              <a:rPr lang="en-GB" sz="1400" b="0" strike="noStrike" spc="-1" dirty="0">
                <a:latin typeface="Arial"/>
              </a:rPr>
              <a:t> </a:t>
            </a:r>
          </a:p>
          <a:p>
            <a:pPr marL="1658070" lvl="3" indent="-285750">
              <a:spcBef>
                <a:spcPts val="1001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1400" spc="-1" dirty="0" err="1">
                <a:latin typeface="Arial"/>
              </a:rPr>
              <a:t>Tankkaart</a:t>
            </a:r>
            <a:r>
              <a:rPr lang="en-GB" sz="1400" spc="-1" dirty="0">
                <a:latin typeface="Arial"/>
              </a:rPr>
              <a:t> </a:t>
            </a:r>
            <a:r>
              <a:rPr lang="en-GB" sz="1400" spc="-1" dirty="0" err="1">
                <a:latin typeface="Arial"/>
              </a:rPr>
              <a:t>zoeken</a:t>
            </a:r>
            <a:r>
              <a:rPr lang="en-GB" sz="1400" spc="-1" dirty="0">
                <a:latin typeface="Arial"/>
              </a:rPr>
              <a:t> </a:t>
            </a:r>
          </a:p>
          <a:p>
            <a:pPr marL="1658070" lvl="3" indent="-285750">
              <a:spcBef>
                <a:spcPts val="1001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1400" b="0" strike="noStrike" spc="-1" dirty="0" err="1">
                <a:latin typeface="Arial"/>
              </a:rPr>
              <a:t>Voertuig</a:t>
            </a:r>
            <a:r>
              <a:rPr lang="en-GB" sz="1400" b="0" strike="noStrike" spc="-1" dirty="0">
                <a:latin typeface="Arial"/>
              </a:rPr>
              <a:t> </a:t>
            </a:r>
            <a:r>
              <a:rPr lang="en-GB" sz="1400" b="0" strike="noStrike" spc="-1" dirty="0" err="1">
                <a:latin typeface="Arial"/>
              </a:rPr>
              <a:t>aanpassen</a:t>
            </a:r>
            <a:endParaRPr lang="en-GB" sz="14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Code </a:t>
            </a:r>
            <a:r>
              <a:rPr lang="nl-BE" sz="1400" b="0" strike="noStrike" spc="-1" dirty="0" err="1">
                <a:solidFill>
                  <a:srgbClr val="404040"/>
                </a:solidFill>
                <a:latin typeface="Trebuchet MS"/>
              </a:rPr>
              <a:t>Behind</a:t>
            </a:r>
            <a:r>
              <a:rPr lang="nl-BE" sz="1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endParaRPr lang="en-GB" sz="1400" b="0" strike="noStrike" spc="-1" dirty="0">
              <a:latin typeface="Arial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spc="-1" dirty="0" err="1">
                <a:latin typeface="Arial"/>
              </a:rPr>
              <a:t>Bestuurder</a:t>
            </a:r>
            <a:r>
              <a:rPr lang="en-GB" sz="1400" spc="-1" dirty="0">
                <a:latin typeface="Arial"/>
              </a:rPr>
              <a:t> </a:t>
            </a:r>
            <a:r>
              <a:rPr lang="en-GB" sz="1400" spc="-1" dirty="0" err="1">
                <a:latin typeface="Arial"/>
              </a:rPr>
              <a:t>toevoegen</a:t>
            </a:r>
            <a:endParaRPr lang="en-GB" sz="1400" spc="-1" dirty="0">
              <a:latin typeface="Arial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spc="-1" dirty="0" err="1">
                <a:latin typeface="Arial"/>
              </a:rPr>
              <a:t>Voertuig</a:t>
            </a:r>
            <a:r>
              <a:rPr lang="en-GB" sz="1400" spc="-1" dirty="0">
                <a:latin typeface="Arial"/>
              </a:rPr>
              <a:t> </a:t>
            </a:r>
            <a:r>
              <a:rPr lang="en-GB" sz="1400" spc="-1" dirty="0" err="1">
                <a:latin typeface="Arial"/>
              </a:rPr>
              <a:t>selecteren</a:t>
            </a:r>
            <a:endParaRPr lang="en-GB" sz="1400" spc="-1" dirty="0">
              <a:latin typeface="Arial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spc="-1" dirty="0" err="1">
                <a:latin typeface="Arial"/>
              </a:rPr>
              <a:t>Tankkaart</a:t>
            </a:r>
            <a:r>
              <a:rPr lang="en-GB" sz="1400" spc="-1" dirty="0">
                <a:latin typeface="Arial"/>
              </a:rPr>
              <a:t> </a:t>
            </a:r>
            <a:r>
              <a:rPr lang="en-GB" sz="1400" spc="-1" dirty="0" err="1">
                <a:latin typeface="Arial"/>
              </a:rPr>
              <a:t>selecteren</a:t>
            </a:r>
            <a:endParaRPr lang="en-GB" sz="1400" spc="-1" dirty="0">
              <a:latin typeface="Arial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52</Words>
  <Application>Microsoft Office PowerPoint</Application>
  <PresentationFormat>Breedbeeld</PresentationFormat>
  <Paragraphs>25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0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Luca Joos</dc:creator>
  <dc:description/>
  <cp:lastModifiedBy>olivier de neef</cp:lastModifiedBy>
  <cp:revision>14</cp:revision>
  <dcterms:created xsi:type="dcterms:W3CDTF">2021-11-04T07:57:24Z</dcterms:created>
  <dcterms:modified xsi:type="dcterms:W3CDTF">2021-12-16T09:18:12Z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Breedbeeld</vt:lpwstr>
  </property>
  <property fmtid="{D5CDD505-2E9C-101B-9397-08002B2CF9AE}" pid="3" name="Slides">
    <vt:i4>3</vt:i4>
  </property>
</Properties>
</file>