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Klik om stijl te bewerken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321913-0454-4DB0-BDCA-3C72007E1553}" type="datetime">
              <a:rPr b="0" lang="en-GB" sz="900" spc="-1" strike="noStrike">
                <a:solidFill>
                  <a:srgbClr val="8b8b8b"/>
                </a:solidFill>
                <a:latin typeface="Trebuchet MS"/>
              </a:rPr>
              <a:t>28/10/21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EB5562-0AF7-4A26-9C89-BCABB0F457DD}" type="slidenum">
              <a:rPr b="0" lang="en-GB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Klik om stijl te bewerken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Klikken om de tekststijl van het model te bewerken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Tweede niveau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Derde niveau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Vierde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Vijfde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2D515C-5EB8-436C-BAE7-57D2C0ADA30D}" type="datetime">
              <a:rPr b="0" lang="en-GB" sz="900" spc="-1" strike="noStrike">
                <a:solidFill>
                  <a:srgbClr val="8b8b8b"/>
                </a:solidFill>
                <a:latin typeface="Trebuchet MS"/>
              </a:rPr>
              <a:t>28/10/21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D34999-9A7E-4A6F-A1CB-E1B601D36143}" type="slidenum">
              <a:rPr b="0" lang="en-GB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Fleet Project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GB" sz="1800" spc="-1" strike="noStrike">
                <a:solidFill>
                  <a:srgbClr val="808080"/>
                </a:solidFill>
                <a:latin typeface="Trebuchet MS"/>
              </a:rPr>
              <a:t>20/10/2021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Uitgevoerde taken van huidige periode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195156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Vervolledigen van van de domain laag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Schrijven van Equals methodes voor elke klasse in model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Schrijven van summary bij de klassen die dit nog niet hadden (Managers)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Schrijven van extra tests voor Equals, extra constructors en waar nog nodig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Vervolledigen UI ontwerp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spcBef>
                <a:spcPts val="85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Aanpassen na feedback over hoofdscherm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spcBef>
                <a:spcPts val="85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Maken ontwerp venster “Voertuig toevoegen”, “Bestuurder toevoegen”, “Tankkaart toevoegen”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spcBef>
                <a:spcPts val="85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Beginnen aan ADO datalaag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spcBef>
                <a:spcPts val="85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Implementatie RijbewijsTypeRepo, WagenTypeRepo, BrandstofTypeRepo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Taken voor komende periode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Vervolledigen van van de data access laag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BrandstofTypeRepo vervolledigen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RijbewijsTypeRepo vervolledigen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WagenTypeRepo vervolledigen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Databank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Eerste ontwerp databank maken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Maken van Interfaces aangepast aan UI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spcBef>
                <a:spcPts val="85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Implementeren IBestuurderRepo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spcBef>
                <a:spcPts val="85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Implementeren ITankkaartRepo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spcBef>
                <a:spcPts val="85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Implementeren IVoertuigRepo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08C001EF7278459E78368D3B073199" ma:contentTypeVersion="7" ma:contentTypeDescription="Een nieuw document maken." ma:contentTypeScope="" ma:versionID="a84fa631d6adf35e4e1cc36dd13ed482">
  <xsd:schema xmlns:xsd="http://www.w3.org/2001/XMLSchema" xmlns:xs="http://www.w3.org/2001/XMLSchema" xmlns:p="http://schemas.microsoft.com/office/2006/metadata/properties" xmlns:ns3="9d5f90fa-47bf-4acc-8be7-77070f9ff93b" xmlns:ns4="32512b60-250a-488e-aecd-200a346df8b5" targetNamespace="http://schemas.microsoft.com/office/2006/metadata/properties" ma:root="true" ma:fieldsID="b249e4fa3eee537ffbf6c877d0abdd80" ns3:_="" ns4:_="">
    <xsd:import namespace="9d5f90fa-47bf-4acc-8be7-77070f9ff93b"/>
    <xsd:import namespace="32512b60-250a-488e-aecd-200a346df8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f90fa-47bf-4acc-8be7-77070f9ff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12b60-250a-488e-aecd-200a346df8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1266E9-95BF-4C3A-B0DF-4BA873CC4811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9d5f90fa-47bf-4acc-8be7-77070f9ff93b"/>
    <ds:schemaRef ds:uri="http://schemas.openxmlformats.org/package/2006/metadata/core-properties"/>
    <ds:schemaRef ds:uri="http://schemas.microsoft.com/office/2006/documentManagement/types"/>
    <ds:schemaRef ds:uri="32512b60-250a-488e-aecd-200a346df8b5"/>
  </ds:schemaRefs>
</ds:datastoreItem>
</file>

<file path=customXml/itemProps2.xml><?xml version="1.0" encoding="utf-8"?>
<ds:datastoreItem xmlns:ds="http://schemas.openxmlformats.org/officeDocument/2006/customXml" ds:itemID="{95E6C1FC-4E21-4D0B-9FFC-C7C3969FC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5f90fa-47bf-4acc-8be7-77070f9ff93b"/>
    <ds:schemaRef ds:uri="32512b60-250a-488e-aecd-200a346df8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FAC675-8F1E-438B-B7E1-772BFD6371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Application>LibreOffice/6.2.3.2$Windows_X86_64 LibreOffice_project/aecc05fe267cc68dde00352a451aa867b3b546ac</Application>
  <Words>69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2021-10-20T14:18:01Z</dcterms:created>
  <dc:creator>Luca Joos</dc:creator>
  <dc:description/>
  <dc:language>en-GB</dc:language>
  <cp:lastModifiedBy/>
  <dcterms:modified xsi:type="dcterms:W3CDTF">2021-10-28T09:54:49Z</dcterms:modified>
  <cp:revision>6</cp:revision>
  <dc:subject/>
  <dc:title>Fleet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0x010100CB08C001EF7278459E78368D3B073199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Breedbeeld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