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525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525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720" y="-8640"/>
            <a:ext cx="12190680" cy="6866640"/>
            <a:chOff x="720" y="-8640"/>
            <a:chExt cx="12190680" cy="6866640"/>
          </a:xfrm>
        </p:grpSpPr>
        <p:sp>
          <p:nvSpPr>
            <p:cNvPr id="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525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525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 rot="10800000">
              <a:off x="720" y="720"/>
              <a:ext cx="842040" cy="56653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525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525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3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4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5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7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506960" y="2404440"/>
            <a:ext cx="7766280" cy="164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nl-BE" sz="5400" spc="-1" strike="noStrike">
                <a:solidFill>
                  <a:srgbClr val="90c226"/>
                </a:solidFill>
                <a:latin typeface="Trebuchet MS"/>
              </a:rPr>
              <a:t>Fleet Project</a:t>
            </a:r>
            <a:endParaRPr b="0" lang="en-GB" sz="54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1506960" y="4050720"/>
            <a:ext cx="7766280" cy="109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nl-BE" sz="1800" spc="-1" strike="noStrike">
                <a:solidFill>
                  <a:srgbClr val="808080"/>
                </a:solidFill>
                <a:latin typeface="Trebuchet MS"/>
              </a:rPr>
              <a:t>02/12/2021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BE" sz="3600" spc="-1" strike="noStrike">
                <a:solidFill>
                  <a:srgbClr val="90c226"/>
                </a:solidFill>
                <a:latin typeface="Trebuchet MS"/>
              </a:rPr>
              <a:t>Taken uitgevoerd in de huidige periode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nl-BE" sz="1800" spc="-1" strike="noStrike">
                <a:solidFill>
                  <a:srgbClr val="404040"/>
                </a:solidFill>
                <a:latin typeface="Trebuchet MS"/>
              </a:rPr>
              <a:t>Opdrachten deze week uitgevoerd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nl-BE" sz="1400" spc="-1" strike="noStrike">
                <a:solidFill>
                  <a:srgbClr val="404040"/>
                </a:solidFill>
                <a:latin typeface="Trebuchet MS"/>
              </a:rPr>
              <a:t>ADO laag : alle features geïmplementeerd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nl-BE" sz="1400" spc="-1" strike="noStrike">
                <a:solidFill>
                  <a:srgbClr val="404040"/>
                </a:solidFill>
                <a:latin typeface="Trebuchet MS"/>
              </a:rPr>
              <a:t>Applicatielaag</a:t>
            </a:r>
            <a:endParaRPr b="0" lang="en-GB" sz="1400" spc="-1" strike="noStrike">
              <a:latin typeface="Arial"/>
            </a:endParaRPr>
          </a:p>
          <a:p>
            <a:pPr lvl="3" marL="1728000" indent="-215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l-BE" sz="1400" spc="-1" strike="noStrike">
                <a:solidFill>
                  <a:srgbClr val="404040"/>
                </a:solidFill>
                <a:latin typeface="Trebuchet MS"/>
              </a:rPr>
              <a:t>Code behind</a:t>
            </a:r>
            <a:endParaRPr b="0" lang="en-GB" sz="1400" spc="-1" strike="noStrike">
              <a:latin typeface="Arial"/>
            </a:endParaRPr>
          </a:p>
          <a:p>
            <a:pPr lvl="4" marL="2160000" indent="-21564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400" spc="-1" strike="noStrike">
                <a:solidFill>
                  <a:srgbClr val="404040"/>
                </a:solidFill>
                <a:latin typeface="Trebuchet MS"/>
              </a:rPr>
              <a:t>MainWindow (Tab Bestuurder)</a:t>
            </a:r>
            <a:endParaRPr b="0" lang="en-GB" sz="1400" spc="-1" strike="noStrike">
              <a:latin typeface="Arial"/>
            </a:endParaRPr>
          </a:p>
          <a:p>
            <a:pPr lvl="4" marL="2160000" indent="-21564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400" spc="-1" strike="noStrike">
                <a:solidFill>
                  <a:srgbClr val="404040"/>
                </a:solidFill>
                <a:latin typeface="Trebuchet MS"/>
              </a:rPr>
              <a:t>VoertuigToevoegen </a:t>
            </a:r>
            <a:endParaRPr b="0" lang="en-GB" sz="1400" spc="-1" strike="noStrike">
              <a:latin typeface="Arial"/>
            </a:endParaRPr>
          </a:p>
          <a:p>
            <a:pPr lvl="3" marL="1728000" indent="-215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l-BE" sz="1400" spc="-1" strike="noStrike">
                <a:solidFill>
                  <a:srgbClr val="404040"/>
                </a:solidFill>
                <a:latin typeface="Trebuchet MS"/>
              </a:rPr>
              <a:t>Design geïmplementeerd:</a:t>
            </a:r>
            <a:endParaRPr b="0" lang="en-GB" sz="1400" spc="-1" strike="noStrike">
              <a:latin typeface="Arial"/>
            </a:endParaRPr>
          </a:p>
          <a:p>
            <a:pPr lvl="4" marL="2160000" indent="-21564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400" spc="-1" strike="noStrike">
                <a:solidFill>
                  <a:srgbClr val="404040"/>
                </a:solidFill>
                <a:latin typeface="Trebuchet MS"/>
              </a:rPr>
              <a:t>MainWindow (Tab Bestuurder)</a:t>
            </a:r>
            <a:endParaRPr b="0" lang="en-GB" sz="1400" spc="-1" strike="noStrike">
              <a:latin typeface="Arial"/>
            </a:endParaRPr>
          </a:p>
          <a:p>
            <a:pPr lvl="4" marL="2160000" indent="-21564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400" spc="-1" strike="noStrike">
                <a:solidFill>
                  <a:srgbClr val="404040"/>
                </a:solidFill>
                <a:latin typeface="Trebuchet MS"/>
              </a:rPr>
              <a:t>BestuurderToevoegen</a:t>
            </a:r>
            <a:endParaRPr b="0" lang="en-GB" sz="1400" spc="-1" strike="noStrike">
              <a:latin typeface="Arial"/>
            </a:endParaRPr>
          </a:p>
          <a:p>
            <a:pPr lvl="4" marL="2160000" indent="-21564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400" spc="-1" strike="noStrike">
                <a:solidFill>
                  <a:srgbClr val="404040"/>
                </a:solidFill>
                <a:latin typeface="Trebuchet MS"/>
              </a:rPr>
              <a:t>BestuurderAanpassen</a:t>
            </a:r>
            <a:endParaRPr b="0" lang="en-GB" sz="1400" spc="-1" strike="noStrike">
              <a:latin typeface="Arial"/>
            </a:endParaRPr>
          </a:p>
          <a:p>
            <a:pPr lvl="4" marL="2160000" indent="-21564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400" spc="-1" strike="noStrike">
                <a:solidFill>
                  <a:srgbClr val="404040"/>
                </a:solidFill>
                <a:latin typeface="Trebuchet MS"/>
              </a:rPr>
              <a:t>VoertuigToevoegen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</a:pP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BE" sz="3600" spc="-1" strike="noStrike">
                <a:solidFill>
                  <a:srgbClr val="90c226"/>
                </a:solidFill>
                <a:latin typeface="Trebuchet MS"/>
              </a:rPr>
              <a:t>Taken voor de volgende periode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nl-BE" sz="1600" spc="-1" strike="noStrike">
                <a:solidFill>
                  <a:srgbClr val="404040"/>
                </a:solidFill>
                <a:latin typeface="Trebuchet MS"/>
              </a:rPr>
              <a:t>User Interface</a:t>
            </a:r>
            <a:endParaRPr b="0" lang="en-GB" sz="16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nl-BE" sz="1400" spc="-1" strike="noStrike">
                <a:solidFill>
                  <a:srgbClr val="404040"/>
                </a:solidFill>
                <a:latin typeface="Trebuchet MS"/>
              </a:rPr>
              <a:t>Verdere implementatie VoertuigToevoegen</a:t>
            </a:r>
            <a:endParaRPr b="0" lang="en-GB" sz="14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nl-BE" sz="1400" spc="-1" strike="noStrike">
                <a:solidFill>
                  <a:srgbClr val="404040"/>
                </a:solidFill>
                <a:latin typeface="Trebuchet MS"/>
              </a:rPr>
              <a:t>Design Implementatie</a:t>
            </a:r>
            <a:endParaRPr b="0" lang="en-GB" sz="1400" spc="-1" strike="noStrike">
              <a:latin typeface="Arial"/>
            </a:endParaRPr>
          </a:p>
          <a:p>
            <a:pPr lvl="3" marL="1728000" indent="-215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l-BE" sz="1400" spc="-1" strike="noStrike">
                <a:solidFill>
                  <a:srgbClr val="404040"/>
                </a:solidFill>
                <a:latin typeface="Trebuchet MS"/>
              </a:rPr>
              <a:t>MainWindow VoertuigTab</a:t>
            </a:r>
            <a:endParaRPr b="0" lang="en-GB" sz="1400" spc="-1" strike="noStrike">
              <a:latin typeface="Arial"/>
            </a:endParaRPr>
          </a:p>
          <a:p>
            <a:pPr lvl="3" marL="1728000" indent="-215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l-BE" sz="1400" spc="-1" strike="noStrike">
                <a:solidFill>
                  <a:srgbClr val="404040"/>
                </a:solidFill>
                <a:latin typeface="Trebuchet MS"/>
              </a:rPr>
              <a:t>BestuurderDetails</a:t>
            </a:r>
            <a:endParaRPr b="0" lang="en-GB" sz="14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nl-BE" sz="1400" spc="-1" strike="noStrike">
                <a:solidFill>
                  <a:srgbClr val="404040"/>
                </a:solidFill>
                <a:latin typeface="Trebuchet MS"/>
              </a:rPr>
              <a:t>Code Behind </a:t>
            </a:r>
            <a:endParaRPr b="0" lang="en-GB" sz="1400" spc="-1" strike="noStrike">
              <a:latin typeface="Arial"/>
            </a:endParaRPr>
          </a:p>
          <a:p>
            <a:pPr lvl="3" marL="1728000" indent="-215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l-BE" sz="1400" spc="-1" strike="noStrike">
                <a:solidFill>
                  <a:srgbClr val="404040"/>
                </a:solidFill>
                <a:latin typeface="Trebuchet MS"/>
              </a:rPr>
              <a:t>BestuurderToevoegen </a:t>
            </a:r>
            <a:endParaRPr b="0" lang="en-GB" sz="1400" spc="-1" strike="noStrike">
              <a:latin typeface="Arial"/>
            </a:endParaRPr>
          </a:p>
          <a:p>
            <a:pPr lvl="3" marL="1728000" indent="-215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l-BE" sz="1400" spc="-1" strike="noStrike">
                <a:solidFill>
                  <a:srgbClr val="404040"/>
                </a:solidFill>
                <a:latin typeface="Trebuchet MS"/>
              </a:rPr>
              <a:t>BestuurderAanpassen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</TotalTime>
  <Application>LibreOffice/7.0.4.2$Windows_X86_64 LibreOffice_project/dcf040e67528d9187c66b2379df5ea4407429775</Application>
  <AppVersion>15.0000</AppVersion>
  <Words>50</Words>
  <Paragraphs>17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2021-11-04T07:57:24Z</dcterms:created>
  <dc:creator>Luca Joos</dc:creator>
  <dc:description/>
  <dc:language>en-GB</dc:language>
  <cp:lastModifiedBy/>
  <dcterms:modified xsi:type="dcterms:W3CDTF">2021-12-02T10:56:10Z</dcterms:modified>
  <cp:revision>13</cp:revision>
  <dc:subject/>
  <dc:title>PowerPoint-presentatie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Breedbeeld</vt:lpwstr>
  </property>
  <property fmtid="{D5CDD505-2E9C-101B-9397-08002B2CF9AE}" pid="3" name="Slides">
    <vt:i4>3</vt:i4>
  </property>
</Properties>
</file>