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11"/>
  </p:notesMasterIdLst>
  <p:sldIdLst>
    <p:sldId id="342" r:id="rId3"/>
    <p:sldId id="345" r:id="rId4"/>
    <p:sldId id="346" r:id="rId5"/>
    <p:sldId id="347" r:id="rId6"/>
    <p:sldId id="348" r:id="rId7"/>
    <p:sldId id="349" r:id="rId8"/>
    <p:sldId id="350" r:id="rId9"/>
    <p:sldId id="35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5293" autoAdjust="0"/>
  </p:normalViewPr>
  <p:slideViewPr>
    <p:cSldViewPr snapToGrid="0">
      <p:cViewPr varScale="1">
        <p:scale>
          <a:sx n="112" d="100"/>
          <a:sy n="112" d="100"/>
        </p:scale>
        <p:origin x="86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C15F58-FCA8-4A2C-A36C-5115C8E13E25}"/>
              </a:ext>
            </a:extLst>
          </p:cNvPr>
          <p:cNvSpPr/>
          <p:nvPr userDrawn="1"/>
        </p:nvSpPr>
        <p:spPr>
          <a:xfrm>
            <a:off x="10057780" y="29194"/>
            <a:ext cx="2134220" cy="6828807"/>
          </a:xfrm>
          <a:custGeom>
            <a:avLst/>
            <a:gdLst>
              <a:gd name="connsiteX0" fmla="*/ 2132937 w 2134220"/>
              <a:gd name="connsiteY0" fmla="*/ 6415916 h 6828807"/>
              <a:gd name="connsiteX1" fmla="*/ 2132937 w 2134220"/>
              <a:gd name="connsiteY1" fmla="*/ 6422556 h 6828807"/>
              <a:gd name="connsiteX2" fmla="*/ 2132937 w 2134220"/>
              <a:gd name="connsiteY2" fmla="*/ 6772848 h 6828807"/>
              <a:gd name="connsiteX3" fmla="*/ 2132937 w 2134220"/>
              <a:gd name="connsiteY3" fmla="*/ 6779171 h 6828807"/>
              <a:gd name="connsiteX4" fmla="*/ 2083380 w 2134220"/>
              <a:gd name="connsiteY4" fmla="*/ 6828806 h 6828807"/>
              <a:gd name="connsiteX5" fmla="*/ 1720191 w 2134220"/>
              <a:gd name="connsiteY5" fmla="*/ 6828806 h 6828807"/>
              <a:gd name="connsiteX6" fmla="*/ 2134220 w 2134220"/>
              <a:gd name="connsiteY6" fmla="*/ 5702369 h 6828807"/>
              <a:gd name="connsiteX7" fmla="*/ 2134220 w 2134220"/>
              <a:gd name="connsiteY7" fmla="*/ 5708692 h 6828807"/>
              <a:gd name="connsiteX8" fmla="*/ 2134220 w 2134220"/>
              <a:gd name="connsiteY8" fmla="*/ 6059301 h 6828807"/>
              <a:gd name="connsiteX9" fmla="*/ 2134220 w 2134220"/>
              <a:gd name="connsiteY9" fmla="*/ 6065624 h 6828807"/>
              <a:gd name="connsiteX10" fmla="*/ 1370923 w 2134220"/>
              <a:gd name="connsiteY10" fmla="*/ 6828806 h 6828807"/>
              <a:gd name="connsiteX11" fmla="*/ 1014054 w 2134220"/>
              <a:gd name="connsiteY11" fmla="*/ 6828806 h 6828807"/>
              <a:gd name="connsiteX12" fmla="*/ 1014053 w 2134220"/>
              <a:gd name="connsiteY12" fmla="*/ 6828807 h 6828807"/>
              <a:gd name="connsiteX13" fmla="*/ 1014054 w 2134220"/>
              <a:gd name="connsiteY13" fmla="*/ 6828806 h 6828807"/>
              <a:gd name="connsiteX14" fmla="*/ 1014053 w 2134220"/>
              <a:gd name="connsiteY14" fmla="*/ 6828806 h 6828807"/>
              <a:gd name="connsiteX15" fmla="*/ 1014066 w 2134220"/>
              <a:gd name="connsiteY15" fmla="*/ 6828793 h 6828807"/>
              <a:gd name="connsiteX16" fmla="*/ 1068645 w 2134220"/>
              <a:gd name="connsiteY16" fmla="*/ 6767792 h 6828807"/>
              <a:gd name="connsiteX17" fmla="*/ 1068645 w 2134220"/>
              <a:gd name="connsiteY17" fmla="*/ 6767790 h 6828807"/>
              <a:gd name="connsiteX18" fmla="*/ 1067460 w 2134220"/>
              <a:gd name="connsiteY18" fmla="*/ 4273701 h 6828807"/>
              <a:gd name="connsiteX19" fmla="*/ 1066842 w 2134220"/>
              <a:gd name="connsiteY19" fmla="*/ 4279942 h 6828807"/>
              <a:gd name="connsiteX20" fmla="*/ 1067460 w 2134220"/>
              <a:gd name="connsiteY20" fmla="*/ 4279942 h 6828807"/>
              <a:gd name="connsiteX21" fmla="*/ 1067460 w 2134220"/>
              <a:gd name="connsiteY21" fmla="*/ 2848504 h 6828807"/>
              <a:gd name="connsiteX22" fmla="*/ 1066842 w 2134220"/>
              <a:gd name="connsiteY22" fmla="*/ 2853688 h 6828807"/>
              <a:gd name="connsiteX23" fmla="*/ 1067460 w 2134220"/>
              <a:gd name="connsiteY23" fmla="*/ 2853688 h 6828807"/>
              <a:gd name="connsiteX24" fmla="*/ 2132937 w 2134220"/>
              <a:gd name="connsiteY24" fmla="*/ 0 h 6828807"/>
              <a:gd name="connsiteX25" fmla="*/ 2132937 w 2134220"/>
              <a:gd name="connsiteY25" fmla="*/ 6323 h 6828807"/>
              <a:gd name="connsiteX26" fmla="*/ 2132937 w 2134220"/>
              <a:gd name="connsiteY26" fmla="*/ 356932 h 6828807"/>
              <a:gd name="connsiteX27" fmla="*/ 2132937 w 2134220"/>
              <a:gd name="connsiteY27" fmla="*/ 363255 h 6828807"/>
              <a:gd name="connsiteX28" fmla="*/ 1067460 w 2134220"/>
              <a:gd name="connsiteY28" fmla="*/ 1428675 h 6828807"/>
              <a:gd name="connsiteX29" fmla="*/ 1067460 w 2134220"/>
              <a:gd name="connsiteY29" fmla="*/ 1422355 h 6828807"/>
              <a:gd name="connsiteX30" fmla="*/ 1065431 w 2134220"/>
              <a:gd name="connsiteY30" fmla="*/ 1428848 h 6828807"/>
              <a:gd name="connsiteX31" fmla="*/ 1065431 w 2134220"/>
              <a:gd name="connsiteY31" fmla="*/ 1779186 h 6828807"/>
              <a:gd name="connsiteX32" fmla="*/ 1067460 w 2134220"/>
              <a:gd name="connsiteY32" fmla="*/ 1784342 h 6828807"/>
              <a:gd name="connsiteX33" fmla="*/ 1067460 w 2134220"/>
              <a:gd name="connsiteY33" fmla="*/ 1778019 h 6828807"/>
              <a:gd name="connsiteX34" fmla="*/ 2132937 w 2134220"/>
              <a:gd name="connsiteY34" fmla="*/ 712599 h 6828807"/>
              <a:gd name="connsiteX35" fmla="*/ 2132937 w 2134220"/>
              <a:gd name="connsiteY35" fmla="*/ 718922 h 6828807"/>
              <a:gd name="connsiteX36" fmla="*/ 2132937 w 2134220"/>
              <a:gd name="connsiteY36" fmla="*/ 1069214 h 6828807"/>
              <a:gd name="connsiteX37" fmla="*/ 2132937 w 2134220"/>
              <a:gd name="connsiteY37" fmla="*/ 1075537 h 6828807"/>
              <a:gd name="connsiteX38" fmla="*/ 1067460 w 2134220"/>
              <a:gd name="connsiteY38" fmla="*/ 2141273 h 6828807"/>
              <a:gd name="connsiteX39" fmla="*/ 1067460 w 2134220"/>
              <a:gd name="connsiteY39" fmla="*/ 2134953 h 6828807"/>
              <a:gd name="connsiteX40" fmla="*/ 1065431 w 2134220"/>
              <a:gd name="connsiteY40" fmla="*/ 2141126 h 6828807"/>
              <a:gd name="connsiteX41" fmla="*/ 1065431 w 2134220"/>
              <a:gd name="connsiteY41" fmla="*/ 2491747 h 6828807"/>
              <a:gd name="connsiteX42" fmla="*/ 1067460 w 2134220"/>
              <a:gd name="connsiteY42" fmla="*/ 2498205 h 6828807"/>
              <a:gd name="connsiteX43" fmla="*/ 1067460 w 2134220"/>
              <a:gd name="connsiteY43" fmla="*/ 2491882 h 6828807"/>
              <a:gd name="connsiteX44" fmla="*/ 2132937 w 2134220"/>
              <a:gd name="connsiteY44" fmla="*/ 1426146 h 6828807"/>
              <a:gd name="connsiteX45" fmla="*/ 2132937 w 2134220"/>
              <a:gd name="connsiteY45" fmla="*/ 1432469 h 6828807"/>
              <a:gd name="connsiteX46" fmla="*/ 2132937 w 2134220"/>
              <a:gd name="connsiteY46" fmla="*/ 1783077 h 6828807"/>
              <a:gd name="connsiteX47" fmla="*/ 2132937 w 2134220"/>
              <a:gd name="connsiteY47" fmla="*/ 1789400 h 6828807"/>
              <a:gd name="connsiteX48" fmla="*/ 1068052 w 2134220"/>
              <a:gd name="connsiteY48" fmla="*/ 2854228 h 6828807"/>
              <a:gd name="connsiteX49" fmla="*/ 1068052 w 2134220"/>
              <a:gd name="connsiteY49" fmla="*/ 2854229 h 6828807"/>
              <a:gd name="connsiteX50" fmla="*/ 1068052 w 2134220"/>
              <a:gd name="connsiteY50" fmla="*/ 2854228 h 6828807"/>
              <a:gd name="connsiteX51" fmla="*/ 1067460 w 2134220"/>
              <a:gd name="connsiteY51" fmla="*/ 2854820 h 6828807"/>
              <a:gd name="connsiteX52" fmla="*/ 1067460 w 2134220"/>
              <a:gd name="connsiteY52" fmla="*/ 2854821 h 6828807"/>
              <a:gd name="connsiteX53" fmla="*/ 1068052 w 2134220"/>
              <a:gd name="connsiteY53" fmla="*/ 2854229 h 6828807"/>
              <a:gd name="connsiteX54" fmla="*/ 1068052 w 2134220"/>
              <a:gd name="connsiteY54" fmla="*/ 3202894 h 6828807"/>
              <a:gd name="connsiteX55" fmla="*/ 1067995 w 2134220"/>
              <a:gd name="connsiteY55" fmla="*/ 3203629 h 6828807"/>
              <a:gd name="connsiteX56" fmla="*/ 2132937 w 2134220"/>
              <a:gd name="connsiteY56" fmla="*/ 2138744 h 6828807"/>
              <a:gd name="connsiteX57" fmla="*/ 2132937 w 2134220"/>
              <a:gd name="connsiteY57" fmla="*/ 2145067 h 6828807"/>
              <a:gd name="connsiteX58" fmla="*/ 2132937 w 2134220"/>
              <a:gd name="connsiteY58" fmla="*/ 2495676 h 6828807"/>
              <a:gd name="connsiteX59" fmla="*/ 2132937 w 2134220"/>
              <a:gd name="connsiteY59" fmla="*/ 2501999 h 6828807"/>
              <a:gd name="connsiteX60" fmla="*/ 1067460 w 2134220"/>
              <a:gd name="connsiteY60" fmla="*/ 3567419 h 6828807"/>
              <a:gd name="connsiteX61" fmla="*/ 1067460 w 2134220"/>
              <a:gd name="connsiteY61" fmla="*/ 3561102 h 6828807"/>
              <a:gd name="connsiteX62" fmla="*/ 1066842 w 2134220"/>
              <a:gd name="connsiteY62" fmla="*/ 3567381 h 6828807"/>
              <a:gd name="connsiteX63" fmla="*/ 1066842 w 2134220"/>
              <a:gd name="connsiteY63" fmla="*/ 3918002 h 6828807"/>
              <a:gd name="connsiteX64" fmla="*/ 1067460 w 2134220"/>
              <a:gd name="connsiteY64" fmla="*/ 3923083 h 6828807"/>
              <a:gd name="connsiteX65" fmla="*/ 1067460 w 2134220"/>
              <a:gd name="connsiteY65" fmla="*/ 3916763 h 6828807"/>
              <a:gd name="connsiteX66" fmla="*/ 2132937 w 2134220"/>
              <a:gd name="connsiteY66" fmla="*/ 2851027 h 6828807"/>
              <a:gd name="connsiteX67" fmla="*/ 2132937 w 2134220"/>
              <a:gd name="connsiteY67" fmla="*/ 2857350 h 6828807"/>
              <a:gd name="connsiteX68" fmla="*/ 2132937 w 2134220"/>
              <a:gd name="connsiteY68" fmla="*/ 3207958 h 6828807"/>
              <a:gd name="connsiteX69" fmla="*/ 2132937 w 2134220"/>
              <a:gd name="connsiteY69" fmla="*/ 3214281 h 6828807"/>
              <a:gd name="connsiteX70" fmla="*/ 1067536 w 2134220"/>
              <a:gd name="connsiteY70" fmla="*/ 4279941 h 6828807"/>
              <a:gd name="connsiteX71" fmla="*/ 1067536 w 2134220"/>
              <a:gd name="connsiteY71" fmla="*/ 4279942 h 6828807"/>
              <a:gd name="connsiteX72" fmla="*/ 1067535 w 2134220"/>
              <a:gd name="connsiteY72" fmla="*/ 4279942 h 6828807"/>
              <a:gd name="connsiteX73" fmla="*/ 1067460 w 2134220"/>
              <a:gd name="connsiteY73" fmla="*/ 4280017 h 6828807"/>
              <a:gd name="connsiteX74" fmla="*/ 1067460 w 2134220"/>
              <a:gd name="connsiteY74" fmla="*/ 4280019 h 6828807"/>
              <a:gd name="connsiteX75" fmla="*/ 1067536 w 2134220"/>
              <a:gd name="connsiteY75" fmla="*/ 4279942 h 6828807"/>
              <a:gd name="connsiteX76" fmla="*/ 1068052 w 2134220"/>
              <a:gd name="connsiteY76" fmla="*/ 4279942 h 6828807"/>
              <a:gd name="connsiteX77" fmla="*/ 1068052 w 2134220"/>
              <a:gd name="connsiteY77" fmla="*/ 4629149 h 6828807"/>
              <a:gd name="connsiteX78" fmla="*/ 1068003 w 2134220"/>
              <a:gd name="connsiteY78" fmla="*/ 4629767 h 6828807"/>
              <a:gd name="connsiteX79" fmla="*/ 2132937 w 2134220"/>
              <a:gd name="connsiteY79" fmla="*/ 3564890 h 6828807"/>
              <a:gd name="connsiteX80" fmla="*/ 2132937 w 2134220"/>
              <a:gd name="connsiteY80" fmla="*/ 3571213 h 6828807"/>
              <a:gd name="connsiteX81" fmla="*/ 2132937 w 2134220"/>
              <a:gd name="connsiteY81" fmla="*/ 3921821 h 6828807"/>
              <a:gd name="connsiteX82" fmla="*/ 2132937 w 2134220"/>
              <a:gd name="connsiteY82" fmla="*/ 3928144 h 6828807"/>
              <a:gd name="connsiteX83" fmla="*/ 1067460 w 2134220"/>
              <a:gd name="connsiteY83" fmla="*/ 4993565 h 6828807"/>
              <a:gd name="connsiteX84" fmla="*/ 1067460 w 2134220"/>
              <a:gd name="connsiteY84" fmla="*/ 4987248 h 6828807"/>
              <a:gd name="connsiteX85" fmla="*/ 1066842 w 2134220"/>
              <a:gd name="connsiteY85" fmla="*/ 4992504 h 6828807"/>
              <a:gd name="connsiteX86" fmla="*/ 1066842 w 2134220"/>
              <a:gd name="connsiteY86" fmla="*/ 5342842 h 6828807"/>
              <a:gd name="connsiteX87" fmla="*/ 1067460 w 2134220"/>
              <a:gd name="connsiteY87" fmla="*/ 5349228 h 6828807"/>
              <a:gd name="connsiteX88" fmla="*/ 1067460 w 2134220"/>
              <a:gd name="connsiteY88" fmla="*/ 5342909 h 6828807"/>
              <a:gd name="connsiteX89" fmla="*/ 2132937 w 2134220"/>
              <a:gd name="connsiteY89" fmla="*/ 4277488 h 6828807"/>
              <a:gd name="connsiteX90" fmla="*/ 2132937 w 2134220"/>
              <a:gd name="connsiteY90" fmla="*/ 4283811 h 6828807"/>
              <a:gd name="connsiteX91" fmla="*/ 2132937 w 2134220"/>
              <a:gd name="connsiteY91" fmla="*/ 4634104 h 6828807"/>
              <a:gd name="connsiteX92" fmla="*/ 2132937 w 2134220"/>
              <a:gd name="connsiteY92" fmla="*/ 4640743 h 6828807"/>
              <a:gd name="connsiteX93" fmla="*/ 1067460 w 2134220"/>
              <a:gd name="connsiteY93" fmla="*/ 5706163 h 6828807"/>
              <a:gd name="connsiteX94" fmla="*/ 1067460 w 2134220"/>
              <a:gd name="connsiteY94" fmla="*/ 5699846 h 6828807"/>
              <a:gd name="connsiteX95" fmla="*/ 1066842 w 2134220"/>
              <a:gd name="connsiteY95" fmla="*/ 5706197 h 6828807"/>
              <a:gd name="connsiteX96" fmla="*/ 1068052 w 2134220"/>
              <a:gd name="connsiteY96" fmla="*/ 5706197 h 6828807"/>
              <a:gd name="connsiteX97" fmla="*/ 1068052 w 2134220"/>
              <a:gd name="connsiteY97" fmla="*/ 6055404 h 6828807"/>
              <a:gd name="connsiteX98" fmla="*/ 1067460 w 2134220"/>
              <a:gd name="connsiteY98" fmla="*/ 6061830 h 6828807"/>
              <a:gd name="connsiteX99" fmla="*/ 1068645 w 2134220"/>
              <a:gd name="connsiteY99" fmla="*/ 6061830 h 6828807"/>
              <a:gd name="connsiteX100" fmla="*/ 1068645 w 2134220"/>
              <a:gd name="connsiteY100" fmla="*/ 6054243 h 6828807"/>
              <a:gd name="connsiteX101" fmla="*/ 2134220 w 2134220"/>
              <a:gd name="connsiteY101" fmla="*/ 4988506 h 6828807"/>
              <a:gd name="connsiteX102" fmla="*/ 2134220 w 2134220"/>
              <a:gd name="connsiteY102" fmla="*/ 4994829 h 6828807"/>
              <a:gd name="connsiteX103" fmla="*/ 2134220 w 2134220"/>
              <a:gd name="connsiteY103" fmla="*/ 5345438 h 6828807"/>
              <a:gd name="connsiteX104" fmla="*/ 2134220 w 2134220"/>
              <a:gd name="connsiteY104" fmla="*/ 5351761 h 6828807"/>
              <a:gd name="connsiteX105" fmla="*/ 1068645 w 2134220"/>
              <a:gd name="connsiteY105" fmla="*/ 6417181 h 6828807"/>
              <a:gd name="connsiteX106" fmla="*/ 1068645 w 2134220"/>
              <a:gd name="connsiteY106" fmla="*/ 6410861 h 6828807"/>
              <a:gd name="connsiteX107" fmla="*/ 1066842 w 2134220"/>
              <a:gd name="connsiteY107" fmla="*/ 6418476 h 6828807"/>
              <a:gd name="connsiteX108" fmla="*/ 1066842 w 2134220"/>
              <a:gd name="connsiteY108" fmla="*/ 6769097 h 6828807"/>
              <a:gd name="connsiteX109" fmla="*/ 1007147 w 2134220"/>
              <a:gd name="connsiteY109" fmla="*/ 6828807 h 6828807"/>
              <a:gd name="connsiteX110" fmla="*/ 656642 w 2134220"/>
              <a:gd name="connsiteY110" fmla="*/ 6828807 h 6828807"/>
              <a:gd name="connsiteX111" fmla="*/ 652148 w 2134220"/>
              <a:gd name="connsiteY111" fmla="*/ 6827543 h 6828807"/>
              <a:gd name="connsiteX112" fmla="*/ 301596 w 2134220"/>
              <a:gd name="connsiteY112" fmla="*/ 6827543 h 6828807"/>
              <a:gd name="connsiteX113" fmla="*/ 294642 w 2134220"/>
              <a:gd name="connsiteY113" fmla="*/ 6828807 h 6828807"/>
              <a:gd name="connsiteX114" fmla="*/ 1210 w 2134220"/>
              <a:gd name="connsiteY114" fmla="*/ 6771644 h 6828807"/>
              <a:gd name="connsiteX115" fmla="*/ 78019 w 2134220"/>
              <a:gd name="connsiteY115" fmla="*/ 6694849 h 6828807"/>
              <a:gd name="connsiteX116" fmla="*/ 75383 w 2134220"/>
              <a:gd name="connsiteY116" fmla="*/ 6691773 h 6828807"/>
              <a:gd name="connsiteX117" fmla="*/ 1884 w 2134220"/>
              <a:gd name="connsiteY117" fmla="*/ 6765261 h 6828807"/>
              <a:gd name="connsiteX118" fmla="*/ 1884 w 2134220"/>
              <a:gd name="connsiteY118" fmla="*/ 6765260 h 6828807"/>
              <a:gd name="connsiteX119" fmla="*/ 1884 w 2134220"/>
              <a:gd name="connsiteY119" fmla="*/ 6414653 h 6828807"/>
              <a:gd name="connsiteX120" fmla="*/ 1210 w 2134220"/>
              <a:gd name="connsiteY120" fmla="*/ 6408288 h 6828807"/>
              <a:gd name="connsiteX121" fmla="*/ 1210 w 2134220"/>
              <a:gd name="connsiteY121" fmla="*/ 6057950 h 6828807"/>
              <a:gd name="connsiteX122" fmla="*/ 1884 w 2134220"/>
              <a:gd name="connsiteY122" fmla="*/ 6052979 h 6828807"/>
              <a:gd name="connsiteX123" fmla="*/ 1884 w 2134220"/>
              <a:gd name="connsiteY123" fmla="*/ 6052978 h 6828807"/>
              <a:gd name="connsiteX124" fmla="*/ 1884 w 2134220"/>
              <a:gd name="connsiteY124" fmla="*/ 5702370 h 6828807"/>
              <a:gd name="connsiteX125" fmla="*/ 1884 w 2134220"/>
              <a:gd name="connsiteY125" fmla="*/ 5702369 h 6828807"/>
              <a:gd name="connsiteX126" fmla="*/ 1884 w 2134220"/>
              <a:gd name="connsiteY126" fmla="*/ 5702369 h 6828807"/>
              <a:gd name="connsiteX127" fmla="*/ 2421 w 2134220"/>
              <a:gd name="connsiteY127" fmla="*/ 5694595 h 6828807"/>
              <a:gd name="connsiteX128" fmla="*/ 1210 w 2134220"/>
              <a:gd name="connsiteY128" fmla="*/ 5345389 h 6828807"/>
              <a:gd name="connsiteX129" fmla="*/ 1884 w 2134220"/>
              <a:gd name="connsiteY129" fmla="*/ 5339116 h 6828807"/>
              <a:gd name="connsiteX130" fmla="*/ 1884 w 2134220"/>
              <a:gd name="connsiteY130" fmla="*/ 5339115 h 6828807"/>
              <a:gd name="connsiteX131" fmla="*/ 1884 w 2134220"/>
              <a:gd name="connsiteY131" fmla="*/ 4988507 h 6828807"/>
              <a:gd name="connsiteX132" fmla="*/ 1210 w 2134220"/>
              <a:gd name="connsiteY132" fmla="*/ 4983448 h 6828807"/>
              <a:gd name="connsiteX133" fmla="*/ 1210 w 2134220"/>
              <a:gd name="connsiteY133" fmla="*/ 4633110 h 6828807"/>
              <a:gd name="connsiteX134" fmla="*/ 1884 w 2134220"/>
              <a:gd name="connsiteY134" fmla="*/ 4626517 h 6828807"/>
              <a:gd name="connsiteX135" fmla="*/ 1884 w 2134220"/>
              <a:gd name="connsiteY135" fmla="*/ 4626516 h 6828807"/>
              <a:gd name="connsiteX136" fmla="*/ 1884 w 2134220"/>
              <a:gd name="connsiteY136" fmla="*/ 4276225 h 6828807"/>
              <a:gd name="connsiteX137" fmla="*/ 1884 w 2134220"/>
              <a:gd name="connsiteY137" fmla="*/ 4276224 h 6828807"/>
              <a:gd name="connsiteX138" fmla="*/ 1884 w 2134220"/>
              <a:gd name="connsiteY138" fmla="*/ 4276224 h 6828807"/>
              <a:gd name="connsiteX139" fmla="*/ 2421 w 2134220"/>
              <a:gd name="connsiteY139" fmla="*/ 4268623 h 6828807"/>
              <a:gd name="connsiteX140" fmla="*/ 1210 w 2134220"/>
              <a:gd name="connsiteY140" fmla="*/ 3919134 h 6828807"/>
              <a:gd name="connsiteX141" fmla="*/ 1884 w 2134220"/>
              <a:gd name="connsiteY141" fmla="*/ 3914235 h 6828807"/>
              <a:gd name="connsiteX142" fmla="*/ 1884 w 2134220"/>
              <a:gd name="connsiteY142" fmla="*/ 3914234 h 6828807"/>
              <a:gd name="connsiteX143" fmla="*/ 1884 w 2134220"/>
              <a:gd name="connsiteY143" fmla="*/ 3563626 h 6828807"/>
              <a:gd name="connsiteX144" fmla="*/ 0 w 2134220"/>
              <a:gd name="connsiteY144" fmla="*/ 3557193 h 6828807"/>
              <a:gd name="connsiteX145" fmla="*/ 0 w 2134220"/>
              <a:gd name="connsiteY145" fmla="*/ 3206856 h 6828807"/>
              <a:gd name="connsiteX146" fmla="*/ 1884 w 2134220"/>
              <a:gd name="connsiteY146" fmla="*/ 3200372 h 6828807"/>
              <a:gd name="connsiteX147" fmla="*/ 1884 w 2134220"/>
              <a:gd name="connsiteY147" fmla="*/ 3200371 h 6828807"/>
              <a:gd name="connsiteX148" fmla="*/ 1884 w 2134220"/>
              <a:gd name="connsiteY148" fmla="*/ 2849763 h 6828807"/>
              <a:gd name="connsiteX149" fmla="*/ 0 w 2134220"/>
              <a:gd name="connsiteY149" fmla="*/ 2844915 h 6828807"/>
              <a:gd name="connsiteX150" fmla="*/ 0 w 2134220"/>
              <a:gd name="connsiteY150" fmla="*/ 2494294 h 6828807"/>
              <a:gd name="connsiteX151" fmla="*/ 1884 w 2134220"/>
              <a:gd name="connsiteY151" fmla="*/ 2488089 h 6828807"/>
              <a:gd name="connsiteX152" fmla="*/ 1884 w 2134220"/>
              <a:gd name="connsiteY152" fmla="*/ 2488088 h 6828807"/>
              <a:gd name="connsiteX153" fmla="*/ 1884 w 2134220"/>
              <a:gd name="connsiteY153" fmla="*/ 2137481 h 6828807"/>
              <a:gd name="connsiteX154" fmla="*/ 0 w 2134220"/>
              <a:gd name="connsiteY154" fmla="*/ 2132354 h 6828807"/>
              <a:gd name="connsiteX155" fmla="*/ 0 w 2134220"/>
              <a:gd name="connsiteY155" fmla="*/ 1781733 h 6828807"/>
              <a:gd name="connsiteX156" fmla="*/ 1065632 w 2134220"/>
              <a:gd name="connsiteY156" fmla="*/ 716286 h 6828807"/>
              <a:gd name="connsiteX157" fmla="*/ 1065632 w 2134220"/>
              <a:gd name="connsiteY157" fmla="*/ 1066907 h 6828807"/>
              <a:gd name="connsiteX158" fmla="*/ 1067460 w 2134220"/>
              <a:gd name="connsiteY158" fmla="*/ 1071743 h 6828807"/>
              <a:gd name="connsiteX159" fmla="*/ 1067460 w 2134220"/>
              <a:gd name="connsiteY159" fmla="*/ 1065420 h 682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134220" h="6828807">
                <a:moveTo>
                  <a:pt x="2132937" y="6415916"/>
                </a:moveTo>
                <a:lnTo>
                  <a:pt x="2132937" y="6422556"/>
                </a:lnTo>
                <a:lnTo>
                  <a:pt x="2132937" y="6772848"/>
                </a:lnTo>
                <a:lnTo>
                  <a:pt x="2132937" y="6779171"/>
                </a:lnTo>
                <a:lnTo>
                  <a:pt x="2083380" y="6828806"/>
                </a:lnTo>
                <a:lnTo>
                  <a:pt x="1720191" y="6828806"/>
                </a:lnTo>
                <a:close/>
                <a:moveTo>
                  <a:pt x="2134220" y="5702369"/>
                </a:moveTo>
                <a:lnTo>
                  <a:pt x="2134220" y="5708692"/>
                </a:lnTo>
                <a:lnTo>
                  <a:pt x="2134220" y="6059301"/>
                </a:lnTo>
                <a:lnTo>
                  <a:pt x="2134220" y="6065624"/>
                </a:lnTo>
                <a:lnTo>
                  <a:pt x="1370923" y="6828806"/>
                </a:lnTo>
                <a:lnTo>
                  <a:pt x="1014054" y="6828806"/>
                </a:lnTo>
                <a:lnTo>
                  <a:pt x="1014053" y="6828807"/>
                </a:lnTo>
                <a:lnTo>
                  <a:pt x="1014054" y="6828806"/>
                </a:lnTo>
                <a:lnTo>
                  <a:pt x="1014053" y="6828806"/>
                </a:lnTo>
                <a:lnTo>
                  <a:pt x="1014066" y="6828793"/>
                </a:lnTo>
                <a:lnTo>
                  <a:pt x="1068645" y="6767792"/>
                </a:lnTo>
                <a:lnTo>
                  <a:pt x="1068645" y="6767790"/>
                </a:lnTo>
                <a:close/>
                <a:moveTo>
                  <a:pt x="1067460" y="4273701"/>
                </a:moveTo>
                <a:lnTo>
                  <a:pt x="1066842" y="4279942"/>
                </a:lnTo>
                <a:lnTo>
                  <a:pt x="1067460" y="4279942"/>
                </a:lnTo>
                <a:close/>
                <a:moveTo>
                  <a:pt x="1067460" y="2848504"/>
                </a:moveTo>
                <a:lnTo>
                  <a:pt x="1066842" y="2853688"/>
                </a:lnTo>
                <a:lnTo>
                  <a:pt x="1067460" y="2853688"/>
                </a:lnTo>
                <a:close/>
                <a:moveTo>
                  <a:pt x="2132937" y="0"/>
                </a:moveTo>
                <a:lnTo>
                  <a:pt x="2132937" y="6323"/>
                </a:lnTo>
                <a:lnTo>
                  <a:pt x="2132937" y="356932"/>
                </a:lnTo>
                <a:lnTo>
                  <a:pt x="2132937" y="363255"/>
                </a:lnTo>
                <a:lnTo>
                  <a:pt x="1067460" y="1428675"/>
                </a:lnTo>
                <a:lnTo>
                  <a:pt x="1067460" y="1422355"/>
                </a:lnTo>
                <a:lnTo>
                  <a:pt x="1065431" y="1428848"/>
                </a:lnTo>
                <a:lnTo>
                  <a:pt x="1065431" y="1779186"/>
                </a:lnTo>
                <a:lnTo>
                  <a:pt x="1067460" y="1784342"/>
                </a:lnTo>
                <a:lnTo>
                  <a:pt x="1067460" y="1778019"/>
                </a:lnTo>
                <a:lnTo>
                  <a:pt x="2132937" y="712599"/>
                </a:lnTo>
                <a:lnTo>
                  <a:pt x="2132937" y="718922"/>
                </a:lnTo>
                <a:lnTo>
                  <a:pt x="2132937" y="1069214"/>
                </a:lnTo>
                <a:lnTo>
                  <a:pt x="2132937" y="1075537"/>
                </a:lnTo>
                <a:lnTo>
                  <a:pt x="1067460" y="2141273"/>
                </a:lnTo>
                <a:lnTo>
                  <a:pt x="1067460" y="2134953"/>
                </a:lnTo>
                <a:lnTo>
                  <a:pt x="1065431" y="2141126"/>
                </a:lnTo>
                <a:lnTo>
                  <a:pt x="1065431" y="2491747"/>
                </a:lnTo>
                <a:lnTo>
                  <a:pt x="1067460" y="2498205"/>
                </a:lnTo>
                <a:lnTo>
                  <a:pt x="1067460" y="2491882"/>
                </a:lnTo>
                <a:lnTo>
                  <a:pt x="2132937" y="1426146"/>
                </a:lnTo>
                <a:lnTo>
                  <a:pt x="2132937" y="1432469"/>
                </a:lnTo>
                <a:lnTo>
                  <a:pt x="2132937" y="1783077"/>
                </a:lnTo>
                <a:lnTo>
                  <a:pt x="2132937" y="1789400"/>
                </a:lnTo>
                <a:lnTo>
                  <a:pt x="1068052" y="2854228"/>
                </a:lnTo>
                <a:lnTo>
                  <a:pt x="1068052" y="2854229"/>
                </a:lnTo>
                <a:lnTo>
                  <a:pt x="1068052" y="2854228"/>
                </a:lnTo>
                <a:lnTo>
                  <a:pt x="1067460" y="2854820"/>
                </a:lnTo>
                <a:lnTo>
                  <a:pt x="1067460" y="2854821"/>
                </a:lnTo>
                <a:lnTo>
                  <a:pt x="1068052" y="2854229"/>
                </a:lnTo>
                <a:lnTo>
                  <a:pt x="1068052" y="3202894"/>
                </a:lnTo>
                <a:lnTo>
                  <a:pt x="1067995" y="3203629"/>
                </a:lnTo>
                <a:lnTo>
                  <a:pt x="2132937" y="2138744"/>
                </a:lnTo>
                <a:lnTo>
                  <a:pt x="2132937" y="2145067"/>
                </a:lnTo>
                <a:lnTo>
                  <a:pt x="2132937" y="2495676"/>
                </a:lnTo>
                <a:lnTo>
                  <a:pt x="2132937" y="2501999"/>
                </a:lnTo>
                <a:lnTo>
                  <a:pt x="1067460" y="3567419"/>
                </a:lnTo>
                <a:lnTo>
                  <a:pt x="1067460" y="3561102"/>
                </a:lnTo>
                <a:lnTo>
                  <a:pt x="1066842" y="3567381"/>
                </a:lnTo>
                <a:lnTo>
                  <a:pt x="1066842" y="3918002"/>
                </a:lnTo>
                <a:lnTo>
                  <a:pt x="1067460" y="3923083"/>
                </a:lnTo>
                <a:lnTo>
                  <a:pt x="1067460" y="3916763"/>
                </a:lnTo>
                <a:lnTo>
                  <a:pt x="2132937" y="2851027"/>
                </a:lnTo>
                <a:lnTo>
                  <a:pt x="2132937" y="2857350"/>
                </a:lnTo>
                <a:lnTo>
                  <a:pt x="2132937" y="3207958"/>
                </a:lnTo>
                <a:lnTo>
                  <a:pt x="2132937" y="3214281"/>
                </a:lnTo>
                <a:lnTo>
                  <a:pt x="1067536" y="4279941"/>
                </a:lnTo>
                <a:lnTo>
                  <a:pt x="1067536" y="4279942"/>
                </a:lnTo>
                <a:lnTo>
                  <a:pt x="1067535" y="4279942"/>
                </a:lnTo>
                <a:lnTo>
                  <a:pt x="1067460" y="4280017"/>
                </a:lnTo>
                <a:lnTo>
                  <a:pt x="1067460" y="4280019"/>
                </a:lnTo>
                <a:cubicBezTo>
                  <a:pt x="1067485" y="4279993"/>
                  <a:pt x="1067511" y="4279968"/>
                  <a:pt x="1067536" y="4279942"/>
                </a:cubicBezTo>
                <a:lnTo>
                  <a:pt x="1068052" y="4279942"/>
                </a:lnTo>
                <a:lnTo>
                  <a:pt x="1068052" y="4629149"/>
                </a:lnTo>
                <a:lnTo>
                  <a:pt x="1068003" y="4629767"/>
                </a:lnTo>
                <a:lnTo>
                  <a:pt x="2132937" y="3564890"/>
                </a:lnTo>
                <a:lnTo>
                  <a:pt x="2132937" y="3571213"/>
                </a:lnTo>
                <a:lnTo>
                  <a:pt x="2132937" y="3921821"/>
                </a:lnTo>
                <a:lnTo>
                  <a:pt x="2132937" y="3928144"/>
                </a:lnTo>
                <a:lnTo>
                  <a:pt x="1067460" y="4993565"/>
                </a:lnTo>
                <a:lnTo>
                  <a:pt x="1067460" y="4987248"/>
                </a:lnTo>
                <a:lnTo>
                  <a:pt x="1066842" y="4992504"/>
                </a:lnTo>
                <a:lnTo>
                  <a:pt x="1066842" y="5342842"/>
                </a:lnTo>
                <a:lnTo>
                  <a:pt x="1067460" y="5349228"/>
                </a:lnTo>
                <a:lnTo>
                  <a:pt x="1067460" y="5342909"/>
                </a:lnTo>
                <a:lnTo>
                  <a:pt x="2132937" y="4277488"/>
                </a:lnTo>
                <a:lnTo>
                  <a:pt x="2132937" y="4283811"/>
                </a:lnTo>
                <a:lnTo>
                  <a:pt x="2132937" y="4634104"/>
                </a:lnTo>
                <a:lnTo>
                  <a:pt x="2132937" y="4640743"/>
                </a:lnTo>
                <a:lnTo>
                  <a:pt x="1067460" y="5706163"/>
                </a:lnTo>
                <a:lnTo>
                  <a:pt x="1067460" y="5699846"/>
                </a:lnTo>
                <a:lnTo>
                  <a:pt x="1066842" y="5706197"/>
                </a:lnTo>
                <a:lnTo>
                  <a:pt x="1068052" y="5706197"/>
                </a:lnTo>
                <a:lnTo>
                  <a:pt x="1068052" y="6055404"/>
                </a:lnTo>
                <a:lnTo>
                  <a:pt x="1067460" y="6061830"/>
                </a:lnTo>
                <a:lnTo>
                  <a:pt x="1068645" y="6061830"/>
                </a:lnTo>
                <a:lnTo>
                  <a:pt x="1068645" y="6054243"/>
                </a:lnTo>
                <a:lnTo>
                  <a:pt x="2134220" y="4988506"/>
                </a:lnTo>
                <a:lnTo>
                  <a:pt x="2134220" y="4994829"/>
                </a:lnTo>
                <a:lnTo>
                  <a:pt x="2134220" y="5345438"/>
                </a:lnTo>
                <a:lnTo>
                  <a:pt x="2134220" y="5351761"/>
                </a:lnTo>
                <a:lnTo>
                  <a:pt x="1068645" y="6417181"/>
                </a:lnTo>
                <a:lnTo>
                  <a:pt x="1068645" y="6410861"/>
                </a:lnTo>
                <a:lnTo>
                  <a:pt x="1066842" y="6418476"/>
                </a:lnTo>
                <a:lnTo>
                  <a:pt x="1066842" y="6769097"/>
                </a:lnTo>
                <a:lnTo>
                  <a:pt x="1007147" y="6828807"/>
                </a:lnTo>
                <a:lnTo>
                  <a:pt x="656642" y="6828807"/>
                </a:lnTo>
                <a:lnTo>
                  <a:pt x="652148" y="6827543"/>
                </a:lnTo>
                <a:lnTo>
                  <a:pt x="301596" y="6827543"/>
                </a:lnTo>
                <a:lnTo>
                  <a:pt x="294642" y="6828807"/>
                </a:lnTo>
                <a:lnTo>
                  <a:pt x="1210" y="6771644"/>
                </a:lnTo>
                <a:lnTo>
                  <a:pt x="78019" y="6694849"/>
                </a:lnTo>
                <a:lnTo>
                  <a:pt x="75383" y="6691773"/>
                </a:lnTo>
                <a:lnTo>
                  <a:pt x="1884" y="6765261"/>
                </a:lnTo>
                <a:lnTo>
                  <a:pt x="1884" y="6765260"/>
                </a:lnTo>
                <a:lnTo>
                  <a:pt x="1884" y="6414653"/>
                </a:lnTo>
                <a:cubicBezTo>
                  <a:pt x="1659" y="6412531"/>
                  <a:pt x="1435" y="6410410"/>
                  <a:pt x="1210" y="6408288"/>
                </a:cubicBezTo>
                <a:lnTo>
                  <a:pt x="1210" y="6057950"/>
                </a:lnTo>
                <a:cubicBezTo>
                  <a:pt x="1435" y="6056293"/>
                  <a:pt x="1659" y="6054636"/>
                  <a:pt x="1884" y="6052979"/>
                </a:cubicBezTo>
                <a:lnTo>
                  <a:pt x="1884" y="6052978"/>
                </a:lnTo>
                <a:lnTo>
                  <a:pt x="1884" y="5702370"/>
                </a:lnTo>
                <a:lnTo>
                  <a:pt x="1884" y="5702369"/>
                </a:lnTo>
                <a:lnTo>
                  <a:pt x="1884" y="5702369"/>
                </a:lnTo>
                <a:lnTo>
                  <a:pt x="2421" y="5694595"/>
                </a:lnTo>
                <a:cubicBezTo>
                  <a:pt x="2017" y="5578193"/>
                  <a:pt x="1614" y="5461791"/>
                  <a:pt x="1210" y="5345389"/>
                </a:cubicBezTo>
                <a:cubicBezTo>
                  <a:pt x="1435" y="5343298"/>
                  <a:pt x="1659" y="5341207"/>
                  <a:pt x="1884" y="5339116"/>
                </a:cubicBezTo>
                <a:lnTo>
                  <a:pt x="1884" y="5339115"/>
                </a:lnTo>
                <a:lnTo>
                  <a:pt x="1884" y="4988507"/>
                </a:lnTo>
                <a:cubicBezTo>
                  <a:pt x="1659" y="4986821"/>
                  <a:pt x="1435" y="4985134"/>
                  <a:pt x="1210" y="4983448"/>
                </a:cubicBezTo>
                <a:lnTo>
                  <a:pt x="1210" y="4633110"/>
                </a:lnTo>
                <a:cubicBezTo>
                  <a:pt x="1435" y="4630912"/>
                  <a:pt x="1659" y="4628715"/>
                  <a:pt x="1884" y="4626517"/>
                </a:cubicBezTo>
                <a:lnTo>
                  <a:pt x="1884" y="4626516"/>
                </a:lnTo>
                <a:lnTo>
                  <a:pt x="1884" y="4276225"/>
                </a:lnTo>
                <a:lnTo>
                  <a:pt x="1884" y="4276224"/>
                </a:lnTo>
                <a:lnTo>
                  <a:pt x="1884" y="4276224"/>
                </a:lnTo>
                <a:lnTo>
                  <a:pt x="2421" y="4268623"/>
                </a:lnTo>
                <a:cubicBezTo>
                  <a:pt x="2017" y="4152127"/>
                  <a:pt x="1614" y="4035630"/>
                  <a:pt x="1210" y="3919134"/>
                </a:cubicBezTo>
                <a:cubicBezTo>
                  <a:pt x="1435" y="3917501"/>
                  <a:pt x="1659" y="3915868"/>
                  <a:pt x="1884" y="3914235"/>
                </a:cubicBezTo>
                <a:lnTo>
                  <a:pt x="1884" y="3914234"/>
                </a:lnTo>
                <a:lnTo>
                  <a:pt x="1884" y="3563626"/>
                </a:lnTo>
                <a:lnTo>
                  <a:pt x="0" y="3557193"/>
                </a:lnTo>
                <a:lnTo>
                  <a:pt x="0" y="3206856"/>
                </a:lnTo>
                <a:lnTo>
                  <a:pt x="1884" y="3200372"/>
                </a:lnTo>
                <a:lnTo>
                  <a:pt x="1884" y="3200371"/>
                </a:lnTo>
                <a:lnTo>
                  <a:pt x="1884" y="2849763"/>
                </a:lnTo>
                <a:lnTo>
                  <a:pt x="0" y="2844915"/>
                </a:lnTo>
                <a:lnTo>
                  <a:pt x="0" y="2494294"/>
                </a:lnTo>
                <a:lnTo>
                  <a:pt x="1884" y="2488089"/>
                </a:lnTo>
                <a:lnTo>
                  <a:pt x="1884" y="2488088"/>
                </a:lnTo>
                <a:lnTo>
                  <a:pt x="1884" y="2137481"/>
                </a:lnTo>
                <a:lnTo>
                  <a:pt x="0" y="2132354"/>
                </a:lnTo>
                <a:lnTo>
                  <a:pt x="0" y="1781733"/>
                </a:lnTo>
                <a:lnTo>
                  <a:pt x="1065632" y="716286"/>
                </a:lnTo>
                <a:lnTo>
                  <a:pt x="1065632" y="1066907"/>
                </a:lnTo>
                <a:lnTo>
                  <a:pt x="1067460" y="1071743"/>
                </a:lnTo>
                <a:lnTo>
                  <a:pt x="1067460" y="1065420"/>
                </a:lnTo>
                <a:close/>
              </a:path>
            </a:pathLst>
          </a:custGeom>
          <a:gradFill>
            <a:gsLst>
              <a:gs pos="99000">
                <a:schemeClr val="tx2">
                  <a:lumMod val="40000"/>
                  <a:lumOff val="60000"/>
                </a:schemeClr>
              </a:gs>
              <a:gs pos="0">
                <a:schemeClr val="tx2"/>
              </a:gs>
            </a:gsLst>
            <a:lin ang="0" scaled="0"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A8D4B69D-8F1E-40A4-914C-377E02757671}"/>
              </a:ext>
            </a:extLst>
          </p:cNvPr>
          <p:cNvSpPr/>
          <p:nvPr userDrawn="1"/>
        </p:nvSpPr>
        <p:spPr>
          <a:xfrm>
            <a:off x="6769730" y="745479"/>
            <a:ext cx="4356102" cy="6112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04" y="7522"/>
                </a:moveTo>
                <a:lnTo>
                  <a:pt x="0" y="19141"/>
                </a:lnTo>
                <a:lnTo>
                  <a:pt x="0" y="17902"/>
                </a:lnTo>
                <a:lnTo>
                  <a:pt x="16304" y="6283"/>
                </a:lnTo>
                <a:lnTo>
                  <a:pt x="21587" y="2518"/>
                </a:lnTo>
                <a:lnTo>
                  <a:pt x="21587" y="3756"/>
                </a:lnTo>
                <a:lnTo>
                  <a:pt x="16304" y="7522"/>
                </a:lnTo>
                <a:close/>
                <a:moveTo>
                  <a:pt x="21594" y="17633"/>
                </a:moveTo>
                <a:lnTo>
                  <a:pt x="16310" y="21398"/>
                </a:lnTo>
                <a:lnTo>
                  <a:pt x="16027" y="21600"/>
                </a:lnTo>
                <a:lnTo>
                  <a:pt x="17765" y="21600"/>
                </a:lnTo>
                <a:lnTo>
                  <a:pt x="21600" y="18867"/>
                </a:lnTo>
                <a:lnTo>
                  <a:pt x="21600" y="17633"/>
                </a:lnTo>
                <a:close/>
                <a:moveTo>
                  <a:pt x="0" y="21600"/>
                </a:moveTo>
                <a:lnTo>
                  <a:pt x="82" y="21600"/>
                </a:lnTo>
                <a:lnTo>
                  <a:pt x="16304" y="10039"/>
                </a:lnTo>
                <a:lnTo>
                  <a:pt x="21587" y="6274"/>
                </a:lnTo>
                <a:lnTo>
                  <a:pt x="21587" y="5035"/>
                </a:lnTo>
                <a:lnTo>
                  <a:pt x="16304" y="8801"/>
                </a:lnTo>
                <a:lnTo>
                  <a:pt x="0" y="20420"/>
                </a:lnTo>
                <a:lnTo>
                  <a:pt x="0" y="21600"/>
                </a:lnTo>
                <a:close/>
                <a:moveTo>
                  <a:pt x="21594" y="15111"/>
                </a:moveTo>
                <a:lnTo>
                  <a:pt x="16310" y="18876"/>
                </a:lnTo>
                <a:lnTo>
                  <a:pt x="12494" y="21595"/>
                </a:lnTo>
                <a:lnTo>
                  <a:pt x="14232" y="21595"/>
                </a:lnTo>
                <a:lnTo>
                  <a:pt x="16310" y="20114"/>
                </a:lnTo>
                <a:lnTo>
                  <a:pt x="21594" y="16349"/>
                </a:lnTo>
                <a:lnTo>
                  <a:pt x="21594" y="15111"/>
                </a:lnTo>
                <a:close/>
                <a:moveTo>
                  <a:pt x="21594" y="12593"/>
                </a:moveTo>
                <a:lnTo>
                  <a:pt x="16310" y="16358"/>
                </a:lnTo>
                <a:lnTo>
                  <a:pt x="8961" y="21596"/>
                </a:lnTo>
                <a:lnTo>
                  <a:pt x="10699" y="21596"/>
                </a:lnTo>
                <a:lnTo>
                  <a:pt x="16316" y="17592"/>
                </a:lnTo>
                <a:lnTo>
                  <a:pt x="21600" y="13827"/>
                </a:lnTo>
                <a:lnTo>
                  <a:pt x="21600" y="12593"/>
                </a:lnTo>
                <a:close/>
                <a:moveTo>
                  <a:pt x="21594" y="7553"/>
                </a:moveTo>
                <a:lnTo>
                  <a:pt x="16310" y="11318"/>
                </a:lnTo>
                <a:lnTo>
                  <a:pt x="1889" y="21596"/>
                </a:lnTo>
                <a:lnTo>
                  <a:pt x="3627" y="21596"/>
                </a:lnTo>
                <a:lnTo>
                  <a:pt x="16316" y="12553"/>
                </a:lnTo>
                <a:lnTo>
                  <a:pt x="21600" y="8787"/>
                </a:lnTo>
                <a:lnTo>
                  <a:pt x="21600" y="7553"/>
                </a:lnTo>
                <a:close/>
                <a:moveTo>
                  <a:pt x="21594" y="20150"/>
                </a:moveTo>
                <a:lnTo>
                  <a:pt x="19560" y="21600"/>
                </a:lnTo>
                <a:lnTo>
                  <a:pt x="21298" y="21600"/>
                </a:lnTo>
                <a:lnTo>
                  <a:pt x="21594" y="21389"/>
                </a:lnTo>
                <a:lnTo>
                  <a:pt x="21594" y="20150"/>
                </a:lnTo>
                <a:close/>
                <a:moveTo>
                  <a:pt x="21594" y="10075"/>
                </a:moveTo>
                <a:lnTo>
                  <a:pt x="16310" y="13841"/>
                </a:lnTo>
                <a:lnTo>
                  <a:pt x="5422" y="21600"/>
                </a:lnTo>
                <a:lnTo>
                  <a:pt x="7160" y="21600"/>
                </a:lnTo>
                <a:lnTo>
                  <a:pt x="16310" y="15079"/>
                </a:lnTo>
                <a:lnTo>
                  <a:pt x="21594" y="11314"/>
                </a:lnTo>
                <a:lnTo>
                  <a:pt x="21594" y="10075"/>
                </a:lnTo>
                <a:close/>
                <a:moveTo>
                  <a:pt x="0" y="15384"/>
                </a:moveTo>
                <a:lnTo>
                  <a:pt x="0" y="16623"/>
                </a:lnTo>
                <a:lnTo>
                  <a:pt x="16304" y="5004"/>
                </a:lnTo>
                <a:lnTo>
                  <a:pt x="21588" y="1239"/>
                </a:lnTo>
                <a:lnTo>
                  <a:pt x="21588" y="0"/>
                </a:lnTo>
                <a:lnTo>
                  <a:pt x="16304" y="3765"/>
                </a:lnTo>
                <a:lnTo>
                  <a:pt x="0" y="1538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186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5551583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5551583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68" y="365125"/>
            <a:ext cx="909953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68" y="1825625"/>
            <a:ext cx="9099531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‹N°›</a:t>
            </a:fld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D3A46B1-F0EC-4943-9750-BB9D80D31A8B}"/>
              </a:ext>
            </a:extLst>
          </p:cNvPr>
          <p:cNvSpPr/>
          <p:nvPr userDrawn="1"/>
        </p:nvSpPr>
        <p:spPr>
          <a:xfrm>
            <a:off x="0" y="29193"/>
            <a:ext cx="2134220" cy="6828807"/>
          </a:xfrm>
          <a:custGeom>
            <a:avLst/>
            <a:gdLst>
              <a:gd name="connsiteX0" fmla="*/ 2132937 w 2134220"/>
              <a:gd name="connsiteY0" fmla="*/ 6415916 h 6828807"/>
              <a:gd name="connsiteX1" fmla="*/ 2132937 w 2134220"/>
              <a:gd name="connsiteY1" fmla="*/ 6422556 h 6828807"/>
              <a:gd name="connsiteX2" fmla="*/ 2132937 w 2134220"/>
              <a:gd name="connsiteY2" fmla="*/ 6772848 h 6828807"/>
              <a:gd name="connsiteX3" fmla="*/ 2132937 w 2134220"/>
              <a:gd name="connsiteY3" fmla="*/ 6779171 h 6828807"/>
              <a:gd name="connsiteX4" fmla="*/ 2083380 w 2134220"/>
              <a:gd name="connsiteY4" fmla="*/ 6828806 h 6828807"/>
              <a:gd name="connsiteX5" fmla="*/ 1720191 w 2134220"/>
              <a:gd name="connsiteY5" fmla="*/ 6828806 h 6828807"/>
              <a:gd name="connsiteX6" fmla="*/ 2134220 w 2134220"/>
              <a:gd name="connsiteY6" fmla="*/ 5702369 h 6828807"/>
              <a:gd name="connsiteX7" fmla="*/ 2134220 w 2134220"/>
              <a:gd name="connsiteY7" fmla="*/ 5708692 h 6828807"/>
              <a:gd name="connsiteX8" fmla="*/ 2134220 w 2134220"/>
              <a:gd name="connsiteY8" fmla="*/ 6059301 h 6828807"/>
              <a:gd name="connsiteX9" fmla="*/ 2134220 w 2134220"/>
              <a:gd name="connsiteY9" fmla="*/ 6065624 h 6828807"/>
              <a:gd name="connsiteX10" fmla="*/ 1370923 w 2134220"/>
              <a:gd name="connsiteY10" fmla="*/ 6828806 h 6828807"/>
              <a:gd name="connsiteX11" fmla="*/ 1014054 w 2134220"/>
              <a:gd name="connsiteY11" fmla="*/ 6828806 h 6828807"/>
              <a:gd name="connsiteX12" fmla="*/ 1014053 w 2134220"/>
              <a:gd name="connsiteY12" fmla="*/ 6828807 h 6828807"/>
              <a:gd name="connsiteX13" fmla="*/ 1014054 w 2134220"/>
              <a:gd name="connsiteY13" fmla="*/ 6828806 h 6828807"/>
              <a:gd name="connsiteX14" fmla="*/ 1014053 w 2134220"/>
              <a:gd name="connsiteY14" fmla="*/ 6828806 h 6828807"/>
              <a:gd name="connsiteX15" fmla="*/ 1014066 w 2134220"/>
              <a:gd name="connsiteY15" fmla="*/ 6828793 h 6828807"/>
              <a:gd name="connsiteX16" fmla="*/ 1068645 w 2134220"/>
              <a:gd name="connsiteY16" fmla="*/ 6767792 h 6828807"/>
              <a:gd name="connsiteX17" fmla="*/ 1068645 w 2134220"/>
              <a:gd name="connsiteY17" fmla="*/ 6767790 h 6828807"/>
              <a:gd name="connsiteX18" fmla="*/ 1067460 w 2134220"/>
              <a:gd name="connsiteY18" fmla="*/ 4273701 h 6828807"/>
              <a:gd name="connsiteX19" fmla="*/ 1066842 w 2134220"/>
              <a:gd name="connsiteY19" fmla="*/ 4279942 h 6828807"/>
              <a:gd name="connsiteX20" fmla="*/ 1067460 w 2134220"/>
              <a:gd name="connsiteY20" fmla="*/ 4279942 h 6828807"/>
              <a:gd name="connsiteX21" fmla="*/ 1067460 w 2134220"/>
              <a:gd name="connsiteY21" fmla="*/ 2848504 h 6828807"/>
              <a:gd name="connsiteX22" fmla="*/ 1066842 w 2134220"/>
              <a:gd name="connsiteY22" fmla="*/ 2853688 h 6828807"/>
              <a:gd name="connsiteX23" fmla="*/ 1067460 w 2134220"/>
              <a:gd name="connsiteY23" fmla="*/ 2853688 h 6828807"/>
              <a:gd name="connsiteX24" fmla="*/ 2132937 w 2134220"/>
              <a:gd name="connsiteY24" fmla="*/ 0 h 6828807"/>
              <a:gd name="connsiteX25" fmla="*/ 2132937 w 2134220"/>
              <a:gd name="connsiteY25" fmla="*/ 6323 h 6828807"/>
              <a:gd name="connsiteX26" fmla="*/ 2132937 w 2134220"/>
              <a:gd name="connsiteY26" fmla="*/ 356932 h 6828807"/>
              <a:gd name="connsiteX27" fmla="*/ 2132937 w 2134220"/>
              <a:gd name="connsiteY27" fmla="*/ 363255 h 6828807"/>
              <a:gd name="connsiteX28" fmla="*/ 1067460 w 2134220"/>
              <a:gd name="connsiteY28" fmla="*/ 1428675 h 6828807"/>
              <a:gd name="connsiteX29" fmla="*/ 1067460 w 2134220"/>
              <a:gd name="connsiteY29" fmla="*/ 1422355 h 6828807"/>
              <a:gd name="connsiteX30" fmla="*/ 1065431 w 2134220"/>
              <a:gd name="connsiteY30" fmla="*/ 1428848 h 6828807"/>
              <a:gd name="connsiteX31" fmla="*/ 1065431 w 2134220"/>
              <a:gd name="connsiteY31" fmla="*/ 1779186 h 6828807"/>
              <a:gd name="connsiteX32" fmla="*/ 1067460 w 2134220"/>
              <a:gd name="connsiteY32" fmla="*/ 1784342 h 6828807"/>
              <a:gd name="connsiteX33" fmla="*/ 1067460 w 2134220"/>
              <a:gd name="connsiteY33" fmla="*/ 1778019 h 6828807"/>
              <a:gd name="connsiteX34" fmla="*/ 2132937 w 2134220"/>
              <a:gd name="connsiteY34" fmla="*/ 712599 h 6828807"/>
              <a:gd name="connsiteX35" fmla="*/ 2132937 w 2134220"/>
              <a:gd name="connsiteY35" fmla="*/ 718922 h 6828807"/>
              <a:gd name="connsiteX36" fmla="*/ 2132937 w 2134220"/>
              <a:gd name="connsiteY36" fmla="*/ 1069214 h 6828807"/>
              <a:gd name="connsiteX37" fmla="*/ 2132937 w 2134220"/>
              <a:gd name="connsiteY37" fmla="*/ 1075537 h 6828807"/>
              <a:gd name="connsiteX38" fmla="*/ 1067460 w 2134220"/>
              <a:gd name="connsiteY38" fmla="*/ 2141273 h 6828807"/>
              <a:gd name="connsiteX39" fmla="*/ 1067460 w 2134220"/>
              <a:gd name="connsiteY39" fmla="*/ 2134953 h 6828807"/>
              <a:gd name="connsiteX40" fmla="*/ 1065431 w 2134220"/>
              <a:gd name="connsiteY40" fmla="*/ 2141126 h 6828807"/>
              <a:gd name="connsiteX41" fmla="*/ 1065431 w 2134220"/>
              <a:gd name="connsiteY41" fmla="*/ 2491747 h 6828807"/>
              <a:gd name="connsiteX42" fmla="*/ 1067460 w 2134220"/>
              <a:gd name="connsiteY42" fmla="*/ 2498205 h 6828807"/>
              <a:gd name="connsiteX43" fmla="*/ 1067460 w 2134220"/>
              <a:gd name="connsiteY43" fmla="*/ 2491882 h 6828807"/>
              <a:gd name="connsiteX44" fmla="*/ 2132937 w 2134220"/>
              <a:gd name="connsiteY44" fmla="*/ 1426146 h 6828807"/>
              <a:gd name="connsiteX45" fmla="*/ 2132937 w 2134220"/>
              <a:gd name="connsiteY45" fmla="*/ 1432469 h 6828807"/>
              <a:gd name="connsiteX46" fmla="*/ 2132937 w 2134220"/>
              <a:gd name="connsiteY46" fmla="*/ 1783077 h 6828807"/>
              <a:gd name="connsiteX47" fmla="*/ 2132937 w 2134220"/>
              <a:gd name="connsiteY47" fmla="*/ 1789400 h 6828807"/>
              <a:gd name="connsiteX48" fmla="*/ 1068052 w 2134220"/>
              <a:gd name="connsiteY48" fmla="*/ 2854228 h 6828807"/>
              <a:gd name="connsiteX49" fmla="*/ 1068052 w 2134220"/>
              <a:gd name="connsiteY49" fmla="*/ 2854229 h 6828807"/>
              <a:gd name="connsiteX50" fmla="*/ 1068052 w 2134220"/>
              <a:gd name="connsiteY50" fmla="*/ 2854228 h 6828807"/>
              <a:gd name="connsiteX51" fmla="*/ 1067460 w 2134220"/>
              <a:gd name="connsiteY51" fmla="*/ 2854820 h 6828807"/>
              <a:gd name="connsiteX52" fmla="*/ 1067460 w 2134220"/>
              <a:gd name="connsiteY52" fmla="*/ 2854821 h 6828807"/>
              <a:gd name="connsiteX53" fmla="*/ 1068052 w 2134220"/>
              <a:gd name="connsiteY53" fmla="*/ 2854229 h 6828807"/>
              <a:gd name="connsiteX54" fmla="*/ 1068052 w 2134220"/>
              <a:gd name="connsiteY54" fmla="*/ 3202894 h 6828807"/>
              <a:gd name="connsiteX55" fmla="*/ 1067995 w 2134220"/>
              <a:gd name="connsiteY55" fmla="*/ 3203629 h 6828807"/>
              <a:gd name="connsiteX56" fmla="*/ 2132937 w 2134220"/>
              <a:gd name="connsiteY56" fmla="*/ 2138744 h 6828807"/>
              <a:gd name="connsiteX57" fmla="*/ 2132937 w 2134220"/>
              <a:gd name="connsiteY57" fmla="*/ 2145067 h 6828807"/>
              <a:gd name="connsiteX58" fmla="*/ 2132937 w 2134220"/>
              <a:gd name="connsiteY58" fmla="*/ 2495676 h 6828807"/>
              <a:gd name="connsiteX59" fmla="*/ 2132937 w 2134220"/>
              <a:gd name="connsiteY59" fmla="*/ 2501999 h 6828807"/>
              <a:gd name="connsiteX60" fmla="*/ 1067460 w 2134220"/>
              <a:gd name="connsiteY60" fmla="*/ 3567419 h 6828807"/>
              <a:gd name="connsiteX61" fmla="*/ 1067460 w 2134220"/>
              <a:gd name="connsiteY61" fmla="*/ 3561102 h 6828807"/>
              <a:gd name="connsiteX62" fmla="*/ 1066842 w 2134220"/>
              <a:gd name="connsiteY62" fmla="*/ 3567381 h 6828807"/>
              <a:gd name="connsiteX63" fmla="*/ 1066842 w 2134220"/>
              <a:gd name="connsiteY63" fmla="*/ 3918002 h 6828807"/>
              <a:gd name="connsiteX64" fmla="*/ 1067460 w 2134220"/>
              <a:gd name="connsiteY64" fmla="*/ 3923083 h 6828807"/>
              <a:gd name="connsiteX65" fmla="*/ 1067460 w 2134220"/>
              <a:gd name="connsiteY65" fmla="*/ 3916763 h 6828807"/>
              <a:gd name="connsiteX66" fmla="*/ 2132937 w 2134220"/>
              <a:gd name="connsiteY66" fmla="*/ 2851027 h 6828807"/>
              <a:gd name="connsiteX67" fmla="*/ 2132937 w 2134220"/>
              <a:gd name="connsiteY67" fmla="*/ 2857350 h 6828807"/>
              <a:gd name="connsiteX68" fmla="*/ 2132937 w 2134220"/>
              <a:gd name="connsiteY68" fmla="*/ 3207958 h 6828807"/>
              <a:gd name="connsiteX69" fmla="*/ 2132937 w 2134220"/>
              <a:gd name="connsiteY69" fmla="*/ 3214281 h 6828807"/>
              <a:gd name="connsiteX70" fmla="*/ 1067536 w 2134220"/>
              <a:gd name="connsiteY70" fmla="*/ 4279941 h 6828807"/>
              <a:gd name="connsiteX71" fmla="*/ 1067536 w 2134220"/>
              <a:gd name="connsiteY71" fmla="*/ 4279942 h 6828807"/>
              <a:gd name="connsiteX72" fmla="*/ 1067535 w 2134220"/>
              <a:gd name="connsiteY72" fmla="*/ 4279942 h 6828807"/>
              <a:gd name="connsiteX73" fmla="*/ 1067460 w 2134220"/>
              <a:gd name="connsiteY73" fmla="*/ 4280017 h 6828807"/>
              <a:gd name="connsiteX74" fmla="*/ 1067460 w 2134220"/>
              <a:gd name="connsiteY74" fmla="*/ 4280019 h 6828807"/>
              <a:gd name="connsiteX75" fmla="*/ 1067536 w 2134220"/>
              <a:gd name="connsiteY75" fmla="*/ 4279942 h 6828807"/>
              <a:gd name="connsiteX76" fmla="*/ 1068052 w 2134220"/>
              <a:gd name="connsiteY76" fmla="*/ 4279942 h 6828807"/>
              <a:gd name="connsiteX77" fmla="*/ 1068052 w 2134220"/>
              <a:gd name="connsiteY77" fmla="*/ 4629149 h 6828807"/>
              <a:gd name="connsiteX78" fmla="*/ 1068003 w 2134220"/>
              <a:gd name="connsiteY78" fmla="*/ 4629767 h 6828807"/>
              <a:gd name="connsiteX79" fmla="*/ 2132937 w 2134220"/>
              <a:gd name="connsiteY79" fmla="*/ 3564890 h 6828807"/>
              <a:gd name="connsiteX80" fmla="*/ 2132937 w 2134220"/>
              <a:gd name="connsiteY80" fmla="*/ 3571213 h 6828807"/>
              <a:gd name="connsiteX81" fmla="*/ 2132937 w 2134220"/>
              <a:gd name="connsiteY81" fmla="*/ 3921821 h 6828807"/>
              <a:gd name="connsiteX82" fmla="*/ 2132937 w 2134220"/>
              <a:gd name="connsiteY82" fmla="*/ 3928144 h 6828807"/>
              <a:gd name="connsiteX83" fmla="*/ 1067460 w 2134220"/>
              <a:gd name="connsiteY83" fmla="*/ 4993565 h 6828807"/>
              <a:gd name="connsiteX84" fmla="*/ 1067460 w 2134220"/>
              <a:gd name="connsiteY84" fmla="*/ 4987248 h 6828807"/>
              <a:gd name="connsiteX85" fmla="*/ 1066842 w 2134220"/>
              <a:gd name="connsiteY85" fmla="*/ 4992504 h 6828807"/>
              <a:gd name="connsiteX86" fmla="*/ 1066842 w 2134220"/>
              <a:gd name="connsiteY86" fmla="*/ 5342842 h 6828807"/>
              <a:gd name="connsiteX87" fmla="*/ 1067460 w 2134220"/>
              <a:gd name="connsiteY87" fmla="*/ 5349228 h 6828807"/>
              <a:gd name="connsiteX88" fmla="*/ 1067460 w 2134220"/>
              <a:gd name="connsiteY88" fmla="*/ 5342909 h 6828807"/>
              <a:gd name="connsiteX89" fmla="*/ 2132937 w 2134220"/>
              <a:gd name="connsiteY89" fmla="*/ 4277488 h 6828807"/>
              <a:gd name="connsiteX90" fmla="*/ 2132937 w 2134220"/>
              <a:gd name="connsiteY90" fmla="*/ 4283811 h 6828807"/>
              <a:gd name="connsiteX91" fmla="*/ 2132937 w 2134220"/>
              <a:gd name="connsiteY91" fmla="*/ 4634104 h 6828807"/>
              <a:gd name="connsiteX92" fmla="*/ 2132937 w 2134220"/>
              <a:gd name="connsiteY92" fmla="*/ 4640743 h 6828807"/>
              <a:gd name="connsiteX93" fmla="*/ 1067460 w 2134220"/>
              <a:gd name="connsiteY93" fmla="*/ 5706163 h 6828807"/>
              <a:gd name="connsiteX94" fmla="*/ 1067460 w 2134220"/>
              <a:gd name="connsiteY94" fmla="*/ 5699846 h 6828807"/>
              <a:gd name="connsiteX95" fmla="*/ 1066842 w 2134220"/>
              <a:gd name="connsiteY95" fmla="*/ 5706197 h 6828807"/>
              <a:gd name="connsiteX96" fmla="*/ 1068052 w 2134220"/>
              <a:gd name="connsiteY96" fmla="*/ 5706197 h 6828807"/>
              <a:gd name="connsiteX97" fmla="*/ 1068052 w 2134220"/>
              <a:gd name="connsiteY97" fmla="*/ 6055404 h 6828807"/>
              <a:gd name="connsiteX98" fmla="*/ 1067460 w 2134220"/>
              <a:gd name="connsiteY98" fmla="*/ 6061830 h 6828807"/>
              <a:gd name="connsiteX99" fmla="*/ 1068645 w 2134220"/>
              <a:gd name="connsiteY99" fmla="*/ 6061830 h 6828807"/>
              <a:gd name="connsiteX100" fmla="*/ 1068645 w 2134220"/>
              <a:gd name="connsiteY100" fmla="*/ 6054243 h 6828807"/>
              <a:gd name="connsiteX101" fmla="*/ 2134220 w 2134220"/>
              <a:gd name="connsiteY101" fmla="*/ 4988506 h 6828807"/>
              <a:gd name="connsiteX102" fmla="*/ 2134220 w 2134220"/>
              <a:gd name="connsiteY102" fmla="*/ 4994829 h 6828807"/>
              <a:gd name="connsiteX103" fmla="*/ 2134220 w 2134220"/>
              <a:gd name="connsiteY103" fmla="*/ 5345438 h 6828807"/>
              <a:gd name="connsiteX104" fmla="*/ 2134220 w 2134220"/>
              <a:gd name="connsiteY104" fmla="*/ 5351761 h 6828807"/>
              <a:gd name="connsiteX105" fmla="*/ 1068645 w 2134220"/>
              <a:gd name="connsiteY105" fmla="*/ 6417181 h 6828807"/>
              <a:gd name="connsiteX106" fmla="*/ 1068645 w 2134220"/>
              <a:gd name="connsiteY106" fmla="*/ 6410861 h 6828807"/>
              <a:gd name="connsiteX107" fmla="*/ 1066842 w 2134220"/>
              <a:gd name="connsiteY107" fmla="*/ 6418476 h 6828807"/>
              <a:gd name="connsiteX108" fmla="*/ 1066842 w 2134220"/>
              <a:gd name="connsiteY108" fmla="*/ 6769097 h 6828807"/>
              <a:gd name="connsiteX109" fmla="*/ 1007147 w 2134220"/>
              <a:gd name="connsiteY109" fmla="*/ 6828807 h 6828807"/>
              <a:gd name="connsiteX110" fmla="*/ 656642 w 2134220"/>
              <a:gd name="connsiteY110" fmla="*/ 6828807 h 6828807"/>
              <a:gd name="connsiteX111" fmla="*/ 652148 w 2134220"/>
              <a:gd name="connsiteY111" fmla="*/ 6827543 h 6828807"/>
              <a:gd name="connsiteX112" fmla="*/ 301596 w 2134220"/>
              <a:gd name="connsiteY112" fmla="*/ 6827543 h 6828807"/>
              <a:gd name="connsiteX113" fmla="*/ 294642 w 2134220"/>
              <a:gd name="connsiteY113" fmla="*/ 6828807 h 6828807"/>
              <a:gd name="connsiteX114" fmla="*/ 1210 w 2134220"/>
              <a:gd name="connsiteY114" fmla="*/ 6771644 h 6828807"/>
              <a:gd name="connsiteX115" fmla="*/ 78019 w 2134220"/>
              <a:gd name="connsiteY115" fmla="*/ 6694849 h 6828807"/>
              <a:gd name="connsiteX116" fmla="*/ 75383 w 2134220"/>
              <a:gd name="connsiteY116" fmla="*/ 6691773 h 6828807"/>
              <a:gd name="connsiteX117" fmla="*/ 1884 w 2134220"/>
              <a:gd name="connsiteY117" fmla="*/ 6765261 h 6828807"/>
              <a:gd name="connsiteX118" fmla="*/ 1884 w 2134220"/>
              <a:gd name="connsiteY118" fmla="*/ 6765260 h 6828807"/>
              <a:gd name="connsiteX119" fmla="*/ 1884 w 2134220"/>
              <a:gd name="connsiteY119" fmla="*/ 6414653 h 6828807"/>
              <a:gd name="connsiteX120" fmla="*/ 1210 w 2134220"/>
              <a:gd name="connsiteY120" fmla="*/ 6408288 h 6828807"/>
              <a:gd name="connsiteX121" fmla="*/ 1210 w 2134220"/>
              <a:gd name="connsiteY121" fmla="*/ 6057950 h 6828807"/>
              <a:gd name="connsiteX122" fmla="*/ 1884 w 2134220"/>
              <a:gd name="connsiteY122" fmla="*/ 6052979 h 6828807"/>
              <a:gd name="connsiteX123" fmla="*/ 1884 w 2134220"/>
              <a:gd name="connsiteY123" fmla="*/ 6052978 h 6828807"/>
              <a:gd name="connsiteX124" fmla="*/ 1884 w 2134220"/>
              <a:gd name="connsiteY124" fmla="*/ 5702370 h 6828807"/>
              <a:gd name="connsiteX125" fmla="*/ 1884 w 2134220"/>
              <a:gd name="connsiteY125" fmla="*/ 5702369 h 6828807"/>
              <a:gd name="connsiteX126" fmla="*/ 1884 w 2134220"/>
              <a:gd name="connsiteY126" fmla="*/ 5702369 h 6828807"/>
              <a:gd name="connsiteX127" fmla="*/ 2421 w 2134220"/>
              <a:gd name="connsiteY127" fmla="*/ 5694595 h 6828807"/>
              <a:gd name="connsiteX128" fmla="*/ 1210 w 2134220"/>
              <a:gd name="connsiteY128" fmla="*/ 5345389 h 6828807"/>
              <a:gd name="connsiteX129" fmla="*/ 1884 w 2134220"/>
              <a:gd name="connsiteY129" fmla="*/ 5339116 h 6828807"/>
              <a:gd name="connsiteX130" fmla="*/ 1884 w 2134220"/>
              <a:gd name="connsiteY130" fmla="*/ 5339115 h 6828807"/>
              <a:gd name="connsiteX131" fmla="*/ 1884 w 2134220"/>
              <a:gd name="connsiteY131" fmla="*/ 4988507 h 6828807"/>
              <a:gd name="connsiteX132" fmla="*/ 1210 w 2134220"/>
              <a:gd name="connsiteY132" fmla="*/ 4983448 h 6828807"/>
              <a:gd name="connsiteX133" fmla="*/ 1210 w 2134220"/>
              <a:gd name="connsiteY133" fmla="*/ 4633110 h 6828807"/>
              <a:gd name="connsiteX134" fmla="*/ 1884 w 2134220"/>
              <a:gd name="connsiteY134" fmla="*/ 4626517 h 6828807"/>
              <a:gd name="connsiteX135" fmla="*/ 1884 w 2134220"/>
              <a:gd name="connsiteY135" fmla="*/ 4626516 h 6828807"/>
              <a:gd name="connsiteX136" fmla="*/ 1884 w 2134220"/>
              <a:gd name="connsiteY136" fmla="*/ 4276225 h 6828807"/>
              <a:gd name="connsiteX137" fmla="*/ 1884 w 2134220"/>
              <a:gd name="connsiteY137" fmla="*/ 4276224 h 6828807"/>
              <a:gd name="connsiteX138" fmla="*/ 1884 w 2134220"/>
              <a:gd name="connsiteY138" fmla="*/ 4276224 h 6828807"/>
              <a:gd name="connsiteX139" fmla="*/ 2421 w 2134220"/>
              <a:gd name="connsiteY139" fmla="*/ 4268623 h 6828807"/>
              <a:gd name="connsiteX140" fmla="*/ 1210 w 2134220"/>
              <a:gd name="connsiteY140" fmla="*/ 3919134 h 6828807"/>
              <a:gd name="connsiteX141" fmla="*/ 1884 w 2134220"/>
              <a:gd name="connsiteY141" fmla="*/ 3914235 h 6828807"/>
              <a:gd name="connsiteX142" fmla="*/ 1884 w 2134220"/>
              <a:gd name="connsiteY142" fmla="*/ 3914234 h 6828807"/>
              <a:gd name="connsiteX143" fmla="*/ 1884 w 2134220"/>
              <a:gd name="connsiteY143" fmla="*/ 3563626 h 6828807"/>
              <a:gd name="connsiteX144" fmla="*/ 0 w 2134220"/>
              <a:gd name="connsiteY144" fmla="*/ 3557193 h 6828807"/>
              <a:gd name="connsiteX145" fmla="*/ 0 w 2134220"/>
              <a:gd name="connsiteY145" fmla="*/ 3206856 h 6828807"/>
              <a:gd name="connsiteX146" fmla="*/ 1884 w 2134220"/>
              <a:gd name="connsiteY146" fmla="*/ 3200372 h 6828807"/>
              <a:gd name="connsiteX147" fmla="*/ 1884 w 2134220"/>
              <a:gd name="connsiteY147" fmla="*/ 3200371 h 6828807"/>
              <a:gd name="connsiteX148" fmla="*/ 1884 w 2134220"/>
              <a:gd name="connsiteY148" fmla="*/ 2849763 h 6828807"/>
              <a:gd name="connsiteX149" fmla="*/ 0 w 2134220"/>
              <a:gd name="connsiteY149" fmla="*/ 2844915 h 6828807"/>
              <a:gd name="connsiteX150" fmla="*/ 0 w 2134220"/>
              <a:gd name="connsiteY150" fmla="*/ 2494294 h 6828807"/>
              <a:gd name="connsiteX151" fmla="*/ 1884 w 2134220"/>
              <a:gd name="connsiteY151" fmla="*/ 2488089 h 6828807"/>
              <a:gd name="connsiteX152" fmla="*/ 1884 w 2134220"/>
              <a:gd name="connsiteY152" fmla="*/ 2488088 h 6828807"/>
              <a:gd name="connsiteX153" fmla="*/ 1884 w 2134220"/>
              <a:gd name="connsiteY153" fmla="*/ 2137481 h 6828807"/>
              <a:gd name="connsiteX154" fmla="*/ 0 w 2134220"/>
              <a:gd name="connsiteY154" fmla="*/ 2132354 h 6828807"/>
              <a:gd name="connsiteX155" fmla="*/ 0 w 2134220"/>
              <a:gd name="connsiteY155" fmla="*/ 1781733 h 6828807"/>
              <a:gd name="connsiteX156" fmla="*/ 1065632 w 2134220"/>
              <a:gd name="connsiteY156" fmla="*/ 716286 h 6828807"/>
              <a:gd name="connsiteX157" fmla="*/ 1065632 w 2134220"/>
              <a:gd name="connsiteY157" fmla="*/ 1066907 h 6828807"/>
              <a:gd name="connsiteX158" fmla="*/ 1067460 w 2134220"/>
              <a:gd name="connsiteY158" fmla="*/ 1071743 h 6828807"/>
              <a:gd name="connsiteX159" fmla="*/ 1067460 w 2134220"/>
              <a:gd name="connsiteY159" fmla="*/ 1065420 h 682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134220" h="6828807">
                <a:moveTo>
                  <a:pt x="2132937" y="6415916"/>
                </a:moveTo>
                <a:lnTo>
                  <a:pt x="2132937" y="6422556"/>
                </a:lnTo>
                <a:lnTo>
                  <a:pt x="2132937" y="6772848"/>
                </a:lnTo>
                <a:lnTo>
                  <a:pt x="2132937" y="6779171"/>
                </a:lnTo>
                <a:lnTo>
                  <a:pt x="2083380" y="6828806"/>
                </a:lnTo>
                <a:lnTo>
                  <a:pt x="1720191" y="6828806"/>
                </a:lnTo>
                <a:close/>
                <a:moveTo>
                  <a:pt x="2134220" y="5702369"/>
                </a:moveTo>
                <a:lnTo>
                  <a:pt x="2134220" y="5708692"/>
                </a:lnTo>
                <a:lnTo>
                  <a:pt x="2134220" y="6059301"/>
                </a:lnTo>
                <a:lnTo>
                  <a:pt x="2134220" y="6065624"/>
                </a:lnTo>
                <a:lnTo>
                  <a:pt x="1370923" y="6828806"/>
                </a:lnTo>
                <a:lnTo>
                  <a:pt x="1014054" y="6828806"/>
                </a:lnTo>
                <a:lnTo>
                  <a:pt x="1014053" y="6828807"/>
                </a:lnTo>
                <a:lnTo>
                  <a:pt x="1014054" y="6828806"/>
                </a:lnTo>
                <a:lnTo>
                  <a:pt x="1014053" y="6828806"/>
                </a:lnTo>
                <a:lnTo>
                  <a:pt x="1014066" y="6828793"/>
                </a:lnTo>
                <a:lnTo>
                  <a:pt x="1068645" y="6767792"/>
                </a:lnTo>
                <a:lnTo>
                  <a:pt x="1068645" y="6767790"/>
                </a:lnTo>
                <a:close/>
                <a:moveTo>
                  <a:pt x="1067460" y="4273701"/>
                </a:moveTo>
                <a:lnTo>
                  <a:pt x="1066842" y="4279942"/>
                </a:lnTo>
                <a:lnTo>
                  <a:pt x="1067460" y="4279942"/>
                </a:lnTo>
                <a:close/>
                <a:moveTo>
                  <a:pt x="1067460" y="2848504"/>
                </a:moveTo>
                <a:lnTo>
                  <a:pt x="1066842" y="2853688"/>
                </a:lnTo>
                <a:lnTo>
                  <a:pt x="1067460" y="2853688"/>
                </a:lnTo>
                <a:close/>
                <a:moveTo>
                  <a:pt x="2132937" y="0"/>
                </a:moveTo>
                <a:lnTo>
                  <a:pt x="2132937" y="6323"/>
                </a:lnTo>
                <a:lnTo>
                  <a:pt x="2132937" y="356932"/>
                </a:lnTo>
                <a:lnTo>
                  <a:pt x="2132937" y="363255"/>
                </a:lnTo>
                <a:lnTo>
                  <a:pt x="1067460" y="1428675"/>
                </a:lnTo>
                <a:lnTo>
                  <a:pt x="1067460" y="1422355"/>
                </a:lnTo>
                <a:lnTo>
                  <a:pt x="1065431" y="1428848"/>
                </a:lnTo>
                <a:lnTo>
                  <a:pt x="1065431" y="1779186"/>
                </a:lnTo>
                <a:lnTo>
                  <a:pt x="1067460" y="1784342"/>
                </a:lnTo>
                <a:lnTo>
                  <a:pt x="1067460" y="1778019"/>
                </a:lnTo>
                <a:lnTo>
                  <a:pt x="2132937" y="712599"/>
                </a:lnTo>
                <a:lnTo>
                  <a:pt x="2132937" y="718922"/>
                </a:lnTo>
                <a:lnTo>
                  <a:pt x="2132937" y="1069214"/>
                </a:lnTo>
                <a:lnTo>
                  <a:pt x="2132937" y="1075537"/>
                </a:lnTo>
                <a:lnTo>
                  <a:pt x="1067460" y="2141273"/>
                </a:lnTo>
                <a:lnTo>
                  <a:pt x="1067460" y="2134953"/>
                </a:lnTo>
                <a:lnTo>
                  <a:pt x="1065431" y="2141126"/>
                </a:lnTo>
                <a:lnTo>
                  <a:pt x="1065431" y="2491747"/>
                </a:lnTo>
                <a:lnTo>
                  <a:pt x="1067460" y="2498205"/>
                </a:lnTo>
                <a:lnTo>
                  <a:pt x="1067460" y="2491882"/>
                </a:lnTo>
                <a:lnTo>
                  <a:pt x="2132937" y="1426146"/>
                </a:lnTo>
                <a:lnTo>
                  <a:pt x="2132937" y="1432469"/>
                </a:lnTo>
                <a:lnTo>
                  <a:pt x="2132937" y="1783077"/>
                </a:lnTo>
                <a:lnTo>
                  <a:pt x="2132937" y="1789400"/>
                </a:lnTo>
                <a:lnTo>
                  <a:pt x="1068052" y="2854228"/>
                </a:lnTo>
                <a:lnTo>
                  <a:pt x="1068052" y="2854229"/>
                </a:lnTo>
                <a:lnTo>
                  <a:pt x="1068052" y="2854228"/>
                </a:lnTo>
                <a:lnTo>
                  <a:pt x="1067460" y="2854820"/>
                </a:lnTo>
                <a:lnTo>
                  <a:pt x="1067460" y="2854821"/>
                </a:lnTo>
                <a:lnTo>
                  <a:pt x="1068052" y="2854229"/>
                </a:lnTo>
                <a:lnTo>
                  <a:pt x="1068052" y="3202894"/>
                </a:lnTo>
                <a:lnTo>
                  <a:pt x="1067995" y="3203629"/>
                </a:lnTo>
                <a:lnTo>
                  <a:pt x="2132937" y="2138744"/>
                </a:lnTo>
                <a:lnTo>
                  <a:pt x="2132937" y="2145067"/>
                </a:lnTo>
                <a:lnTo>
                  <a:pt x="2132937" y="2495676"/>
                </a:lnTo>
                <a:lnTo>
                  <a:pt x="2132937" y="2501999"/>
                </a:lnTo>
                <a:lnTo>
                  <a:pt x="1067460" y="3567419"/>
                </a:lnTo>
                <a:lnTo>
                  <a:pt x="1067460" y="3561102"/>
                </a:lnTo>
                <a:lnTo>
                  <a:pt x="1066842" y="3567381"/>
                </a:lnTo>
                <a:lnTo>
                  <a:pt x="1066842" y="3918002"/>
                </a:lnTo>
                <a:lnTo>
                  <a:pt x="1067460" y="3923083"/>
                </a:lnTo>
                <a:lnTo>
                  <a:pt x="1067460" y="3916763"/>
                </a:lnTo>
                <a:lnTo>
                  <a:pt x="2132937" y="2851027"/>
                </a:lnTo>
                <a:lnTo>
                  <a:pt x="2132937" y="2857350"/>
                </a:lnTo>
                <a:lnTo>
                  <a:pt x="2132937" y="3207958"/>
                </a:lnTo>
                <a:lnTo>
                  <a:pt x="2132937" y="3214281"/>
                </a:lnTo>
                <a:lnTo>
                  <a:pt x="1067536" y="4279941"/>
                </a:lnTo>
                <a:lnTo>
                  <a:pt x="1067536" y="4279942"/>
                </a:lnTo>
                <a:lnTo>
                  <a:pt x="1067535" y="4279942"/>
                </a:lnTo>
                <a:lnTo>
                  <a:pt x="1067460" y="4280017"/>
                </a:lnTo>
                <a:lnTo>
                  <a:pt x="1067460" y="4280019"/>
                </a:lnTo>
                <a:cubicBezTo>
                  <a:pt x="1067485" y="4279993"/>
                  <a:pt x="1067511" y="4279968"/>
                  <a:pt x="1067536" y="4279942"/>
                </a:cubicBezTo>
                <a:lnTo>
                  <a:pt x="1068052" y="4279942"/>
                </a:lnTo>
                <a:lnTo>
                  <a:pt x="1068052" y="4629149"/>
                </a:lnTo>
                <a:lnTo>
                  <a:pt x="1068003" y="4629767"/>
                </a:lnTo>
                <a:lnTo>
                  <a:pt x="2132937" y="3564890"/>
                </a:lnTo>
                <a:lnTo>
                  <a:pt x="2132937" y="3571213"/>
                </a:lnTo>
                <a:lnTo>
                  <a:pt x="2132937" y="3921821"/>
                </a:lnTo>
                <a:lnTo>
                  <a:pt x="2132937" y="3928144"/>
                </a:lnTo>
                <a:lnTo>
                  <a:pt x="1067460" y="4993565"/>
                </a:lnTo>
                <a:lnTo>
                  <a:pt x="1067460" y="4987248"/>
                </a:lnTo>
                <a:lnTo>
                  <a:pt x="1066842" y="4992504"/>
                </a:lnTo>
                <a:lnTo>
                  <a:pt x="1066842" y="5342842"/>
                </a:lnTo>
                <a:lnTo>
                  <a:pt x="1067460" y="5349228"/>
                </a:lnTo>
                <a:lnTo>
                  <a:pt x="1067460" y="5342909"/>
                </a:lnTo>
                <a:lnTo>
                  <a:pt x="2132937" y="4277488"/>
                </a:lnTo>
                <a:lnTo>
                  <a:pt x="2132937" y="4283811"/>
                </a:lnTo>
                <a:lnTo>
                  <a:pt x="2132937" y="4634104"/>
                </a:lnTo>
                <a:lnTo>
                  <a:pt x="2132937" y="4640743"/>
                </a:lnTo>
                <a:lnTo>
                  <a:pt x="1067460" y="5706163"/>
                </a:lnTo>
                <a:lnTo>
                  <a:pt x="1067460" y="5699846"/>
                </a:lnTo>
                <a:lnTo>
                  <a:pt x="1066842" y="5706197"/>
                </a:lnTo>
                <a:lnTo>
                  <a:pt x="1068052" y="5706197"/>
                </a:lnTo>
                <a:lnTo>
                  <a:pt x="1068052" y="6055404"/>
                </a:lnTo>
                <a:lnTo>
                  <a:pt x="1067460" y="6061830"/>
                </a:lnTo>
                <a:lnTo>
                  <a:pt x="1068645" y="6061830"/>
                </a:lnTo>
                <a:lnTo>
                  <a:pt x="1068645" y="6054243"/>
                </a:lnTo>
                <a:lnTo>
                  <a:pt x="2134220" y="4988506"/>
                </a:lnTo>
                <a:lnTo>
                  <a:pt x="2134220" y="4994829"/>
                </a:lnTo>
                <a:lnTo>
                  <a:pt x="2134220" y="5345438"/>
                </a:lnTo>
                <a:lnTo>
                  <a:pt x="2134220" y="5351761"/>
                </a:lnTo>
                <a:lnTo>
                  <a:pt x="1068645" y="6417181"/>
                </a:lnTo>
                <a:lnTo>
                  <a:pt x="1068645" y="6410861"/>
                </a:lnTo>
                <a:lnTo>
                  <a:pt x="1066842" y="6418476"/>
                </a:lnTo>
                <a:lnTo>
                  <a:pt x="1066842" y="6769097"/>
                </a:lnTo>
                <a:lnTo>
                  <a:pt x="1007147" y="6828807"/>
                </a:lnTo>
                <a:lnTo>
                  <a:pt x="656642" y="6828807"/>
                </a:lnTo>
                <a:lnTo>
                  <a:pt x="652148" y="6827543"/>
                </a:lnTo>
                <a:lnTo>
                  <a:pt x="301596" y="6827543"/>
                </a:lnTo>
                <a:lnTo>
                  <a:pt x="294642" y="6828807"/>
                </a:lnTo>
                <a:lnTo>
                  <a:pt x="1210" y="6771644"/>
                </a:lnTo>
                <a:lnTo>
                  <a:pt x="78019" y="6694849"/>
                </a:lnTo>
                <a:lnTo>
                  <a:pt x="75383" y="6691773"/>
                </a:lnTo>
                <a:lnTo>
                  <a:pt x="1884" y="6765261"/>
                </a:lnTo>
                <a:lnTo>
                  <a:pt x="1884" y="6765260"/>
                </a:lnTo>
                <a:lnTo>
                  <a:pt x="1884" y="6414653"/>
                </a:lnTo>
                <a:cubicBezTo>
                  <a:pt x="1659" y="6412531"/>
                  <a:pt x="1435" y="6410410"/>
                  <a:pt x="1210" y="6408288"/>
                </a:cubicBezTo>
                <a:lnTo>
                  <a:pt x="1210" y="6057950"/>
                </a:lnTo>
                <a:cubicBezTo>
                  <a:pt x="1435" y="6056293"/>
                  <a:pt x="1659" y="6054636"/>
                  <a:pt x="1884" y="6052979"/>
                </a:cubicBezTo>
                <a:lnTo>
                  <a:pt x="1884" y="6052978"/>
                </a:lnTo>
                <a:lnTo>
                  <a:pt x="1884" y="5702370"/>
                </a:lnTo>
                <a:lnTo>
                  <a:pt x="1884" y="5702369"/>
                </a:lnTo>
                <a:lnTo>
                  <a:pt x="1884" y="5702369"/>
                </a:lnTo>
                <a:lnTo>
                  <a:pt x="2421" y="5694595"/>
                </a:lnTo>
                <a:cubicBezTo>
                  <a:pt x="2017" y="5578193"/>
                  <a:pt x="1614" y="5461791"/>
                  <a:pt x="1210" y="5345389"/>
                </a:cubicBezTo>
                <a:cubicBezTo>
                  <a:pt x="1435" y="5343298"/>
                  <a:pt x="1659" y="5341207"/>
                  <a:pt x="1884" y="5339116"/>
                </a:cubicBezTo>
                <a:lnTo>
                  <a:pt x="1884" y="5339115"/>
                </a:lnTo>
                <a:lnTo>
                  <a:pt x="1884" y="4988507"/>
                </a:lnTo>
                <a:cubicBezTo>
                  <a:pt x="1659" y="4986821"/>
                  <a:pt x="1435" y="4985134"/>
                  <a:pt x="1210" y="4983448"/>
                </a:cubicBezTo>
                <a:lnTo>
                  <a:pt x="1210" y="4633110"/>
                </a:lnTo>
                <a:cubicBezTo>
                  <a:pt x="1435" y="4630912"/>
                  <a:pt x="1659" y="4628715"/>
                  <a:pt x="1884" y="4626517"/>
                </a:cubicBezTo>
                <a:lnTo>
                  <a:pt x="1884" y="4626516"/>
                </a:lnTo>
                <a:lnTo>
                  <a:pt x="1884" y="4276225"/>
                </a:lnTo>
                <a:lnTo>
                  <a:pt x="1884" y="4276224"/>
                </a:lnTo>
                <a:lnTo>
                  <a:pt x="1884" y="4276224"/>
                </a:lnTo>
                <a:lnTo>
                  <a:pt x="2421" y="4268623"/>
                </a:lnTo>
                <a:cubicBezTo>
                  <a:pt x="2017" y="4152127"/>
                  <a:pt x="1614" y="4035630"/>
                  <a:pt x="1210" y="3919134"/>
                </a:cubicBezTo>
                <a:cubicBezTo>
                  <a:pt x="1435" y="3917501"/>
                  <a:pt x="1659" y="3915868"/>
                  <a:pt x="1884" y="3914235"/>
                </a:cubicBezTo>
                <a:lnTo>
                  <a:pt x="1884" y="3914234"/>
                </a:lnTo>
                <a:lnTo>
                  <a:pt x="1884" y="3563626"/>
                </a:lnTo>
                <a:lnTo>
                  <a:pt x="0" y="3557193"/>
                </a:lnTo>
                <a:lnTo>
                  <a:pt x="0" y="3206856"/>
                </a:lnTo>
                <a:lnTo>
                  <a:pt x="1884" y="3200372"/>
                </a:lnTo>
                <a:lnTo>
                  <a:pt x="1884" y="3200371"/>
                </a:lnTo>
                <a:lnTo>
                  <a:pt x="1884" y="2849763"/>
                </a:lnTo>
                <a:lnTo>
                  <a:pt x="0" y="2844915"/>
                </a:lnTo>
                <a:lnTo>
                  <a:pt x="0" y="2494294"/>
                </a:lnTo>
                <a:lnTo>
                  <a:pt x="1884" y="2488089"/>
                </a:lnTo>
                <a:lnTo>
                  <a:pt x="1884" y="2488088"/>
                </a:lnTo>
                <a:lnTo>
                  <a:pt x="1884" y="2137481"/>
                </a:lnTo>
                <a:lnTo>
                  <a:pt x="0" y="2132354"/>
                </a:lnTo>
                <a:lnTo>
                  <a:pt x="0" y="1781733"/>
                </a:lnTo>
                <a:lnTo>
                  <a:pt x="1065632" y="716286"/>
                </a:lnTo>
                <a:lnTo>
                  <a:pt x="1065632" y="1066907"/>
                </a:lnTo>
                <a:lnTo>
                  <a:pt x="1067460" y="1071743"/>
                </a:lnTo>
                <a:lnTo>
                  <a:pt x="1067460" y="1065420"/>
                </a:lnTo>
                <a:close/>
              </a:path>
            </a:pathLst>
          </a:custGeom>
          <a:gradFill>
            <a:gsLst>
              <a:gs pos="99000">
                <a:schemeClr val="tx2">
                  <a:lumMod val="40000"/>
                  <a:lumOff val="60000"/>
                </a:schemeClr>
              </a:gs>
              <a:gs pos="0">
                <a:schemeClr val="tx2"/>
              </a:gs>
            </a:gsLst>
            <a:lin ang="0" scaled="0"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957706D-4394-4124-866F-B9B4E9821DA1}"/>
              </a:ext>
            </a:extLst>
          </p:cNvPr>
          <p:cNvSpPr/>
          <p:nvPr userDrawn="1"/>
        </p:nvSpPr>
        <p:spPr>
          <a:xfrm>
            <a:off x="0" y="745478"/>
            <a:ext cx="1068052" cy="6112521"/>
          </a:xfrm>
          <a:custGeom>
            <a:avLst/>
            <a:gdLst>
              <a:gd name="connsiteX0" fmla="*/ 1066842 w 1068052"/>
              <a:gd name="connsiteY0" fmla="*/ 5702190 h 6112521"/>
              <a:gd name="connsiteX1" fmla="*/ 1066842 w 1068052"/>
              <a:gd name="connsiteY1" fmla="*/ 6052811 h 6112521"/>
              <a:gd name="connsiteX2" fmla="*/ 1007147 w 1068052"/>
              <a:gd name="connsiteY2" fmla="*/ 6112521 h 6112521"/>
              <a:gd name="connsiteX3" fmla="*/ 656642 w 1068052"/>
              <a:gd name="connsiteY3" fmla="*/ 6112521 h 6112521"/>
              <a:gd name="connsiteX4" fmla="*/ 1066842 w 1068052"/>
              <a:gd name="connsiteY4" fmla="*/ 4989911 h 6112521"/>
              <a:gd name="connsiteX5" fmla="*/ 1068052 w 1068052"/>
              <a:gd name="connsiteY5" fmla="*/ 4989911 h 6112521"/>
              <a:gd name="connsiteX6" fmla="*/ 1068052 w 1068052"/>
              <a:gd name="connsiteY6" fmla="*/ 5339118 h 6112521"/>
              <a:gd name="connsiteX7" fmla="*/ 294642 w 1068052"/>
              <a:gd name="connsiteY7" fmla="*/ 6112521 h 6112521"/>
              <a:gd name="connsiteX8" fmla="*/ 0 w 1068052"/>
              <a:gd name="connsiteY8" fmla="*/ 6112521 h 6112521"/>
              <a:gd name="connsiteX9" fmla="*/ 0 w 1068052"/>
              <a:gd name="connsiteY9" fmla="*/ 6056570 h 6112521"/>
              <a:gd name="connsiteX10" fmla="*/ 1210 w 1068052"/>
              <a:gd name="connsiteY10" fmla="*/ 6055358 h 6112521"/>
              <a:gd name="connsiteX11" fmla="*/ 1066842 w 1068052"/>
              <a:gd name="connsiteY11" fmla="*/ 4276218 h 6112521"/>
              <a:gd name="connsiteX12" fmla="*/ 1066842 w 1068052"/>
              <a:gd name="connsiteY12" fmla="*/ 4626556 h 6112521"/>
              <a:gd name="connsiteX13" fmla="*/ 1210 w 1068052"/>
              <a:gd name="connsiteY13" fmla="*/ 5692002 h 6112521"/>
              <a:gd name="connsiteX14" fmla="*/ 0 w 1068052"/>
              <a:gd name="connsiteY14" fmla="*/ 5693213 h 6112521"/>
              <a:gd name="connsiteX15" fmla="*/ 0 w 1068052"/>
              <a:gd name="connsiteY15" fmla="*/ 5342874 h 6112521"/>
              <a:gd name="connsiteX16" fmla="*/ 1210 w 1068052"/>
              <a:gd name="connsiteY16" fmla="*/ 5341664 h 6112521"/>
              <a:gd name="connsiteX17" fmla="*/ 1066842 w 1068052"/>
              <a:gd name="connsiteY17" fmla="*/ 3563656 h 6112521"/>
              <a:gd name="connsiteX18" fmla="*/ 1068052 w 1068052"/>
              <a:gd name="connsiteY18" fmla="*/ 3563656 h 6112521"/>
              <a:gd name="connsiteX19" fmla="*/ 1068052 w 1068052"/>
              <a:gd name="connsiteY19" fmla="*/ 3912863 h 6112521"/>
              <a:gd name="connsiteX20" fmla="*/ 2421 w 1068052"/>
              <a:gd name="connsiteY20" fmla="*/ 4978309 h 6112521"/>
              <a:gd name="connsiteX21" fmla="*/ 0 w 1068052"/>
              <a:gd name="connsiteY21" fmla="*/ 4980730 h 6112521"/>
              <a:gd name="connsiteX22" fmla="*/ 0 w 1068052"/>
              <a:gd name="connsiteY22" fmla="*/ 4630313 h 6112521"/>
              <a:gd name="connsiteX23" fmla="*/ 1210 w 1068052"/>
              <a:gd name="connsiteY23" fmla="*/ 4629103 h 6112521"/>
              <a:gd name="connsiteX24" fmla="*/ 1066842 w 1068052"/>
              <a:gd name="connsiteY24" fmla="*/ 2851095 h 6112521"/>
              <a:gd name="connsiteX25" fmla="*/ 1066842 w 1068052"/>
              <a:gd name="connsiteY25" fmla="*/ 3201716 h 6112521"/>
              <a:gd name="connsiteX26" fmla="*/ 1210 w 1068052"/>
              <a:gd name="connsiteY26" fmla="*/ 4267162 h 6112521"/>
              <a:gd name="connsiteX27" fmla="*/ 0 w 1068052"/>
              <a:gd name="connsiteY27" fmla="*/ 4268373 h 6112521"/>
              <a:gd name="connsiteX28" fmla="*/ 0 w 1068052"/>
              <a:gd name="connsiteY28" fmla="*/ 3918034 h 6112521"/>
              <a:gd name="connsiteX29" fmla="*/ 1210 w 1068052"/>
              <a:gd name="connsiteY29" fmla="*/ 3916824 h 6112521"/>
              <a:gd name="connsiteX30" fmla="*/ 1066842 w 1068052"/>
              <a:gd name="connsiteY30" fmla="*/ 2137402 h 6112521"/>
              <a:gd name="connsiteX31" fmla="*/ 1068052 w 1068052"/>
              <a:gd name="connsiteY31" fmla="*/ 2137402 h 6112521"/>
              <a:gd name="connsiteX32" fmla="*/ 1068052 w 1068052"/>
              <a:gd name="connsiteY32" fmla="*/ 2486608 h 6112521"/>
              <a:gd name="connsiteX33" fmla="*/ 2421 w 1068052"/>
              <a:gd name="connsiteY33" fmla="*/ 3552337 h 6112521"/>
              <a:gd name="connsiteX34" fmla="*/ 0 w 1068052"/>
              <a:gd name="connsiteY34" fmla="*/ 3554758 h 6112521"/>
              <a:gd name="connsiteX35" fmla="*/ 0 w 1068052"/>
              <a:gd name="connsiteY35" fmla="*/ 3204058 h 6112521"/>
              <a:gd name="connsiteX36" fmla="*/ 1210 w 1068052"/>
              <a:gd name="connsiteY36" fmla="*/ 3202848 h 6112521"/>
              <a:gd name="connsiteX37" fmla="*/ 1065431 w 1068052"/>
              <a:gd name="connsiteY37" fmla="*/ 1424840 h 6112521"/>
              <a:gd name="connsiteX38" fmla="*/ 1065431 w 1068052"/>
              <a:gd name="connsiteY38" fmla="*/ 1775461 h 6112521"/>
              <a:gd name="connsiteX39" fmla="*/ 0 w 1068052"/>
              <a:gd name="connsiteY39" fmla="*/ 2840908 h 6112521"/>
              <a:gd name="connsiteX40" fmla="*/ 0 w 1068052"/>
              <a:gd name="connsiteY40" fmla="*/ 2840908 h 6112521"/>
              <a:gd name="connsiteX41" fmla="*/ 0 w 1068052"/>
              <a:gd name="connsiteY41" fmla="*/ 2490570 h 6112521"/>
              <a:gd name="connsiteX42" fmla="*/ 0 w 1068052"/>
              <a:gd name="connsiteY42" fmla="*/ 2490569 h 6112521"/>
              <a:gd name="connsiteX43" fmla="*/ 1065431 w 1068052"/>
              <a:gd name="connsiteY43" fmla="*/ 712562 h 6112521"/>
              <a:gd name="connsiteX44" fmla="*/ 1065431 w 1068052"/>
              <a:gd name="connsiteY44" fmla="*/ 1062900 h 6112521"/>
              <a:gd name="connsiteX45" fmla="*/ 0 w 1068052"/>
              <a:gd name="connsiteY45" fmla="*/ 2128629 h 6112521"/>
              <a:gd name="connsiteX46" fmla="*/ 0 w 1068052"/>
              <a:gd name="connsiteY46" fmla="*/ 2128629 h 6112521"/>
              <a:gd name="connsiteX47" fmla="*/ 0 w 1068052"/>
              <a:gd name="connsiteY47" fmla="*/ 1778008 h 6112521"/>
              <a:gd name="connsiteX48" fmla="*/ 0 w 1068052"/>
              <a:gd name="connsiteY48" fmla="*/ 1778008 h 6112521"/>
              <a:gd name="connsiteX49" fmla="*/ 1065632 w 1068052"/>
              <a:gd name="connsiteY49" fmla="*/ 0 h 6112521"/>
              <a:gd name="connsiteX50" fmla="*/ 1065632 w 1068052"/>
              <a:gd name="connsiteY50" fmla="*/ 350621 h 6112521"/>
              <a:gd name="connsiteX51" fmla="*/ 0 w 1068052"/>
              <a:gd name="connsiteY51" fmla="*/ 1416068 h 6112521"/>
              <a:gd name="connsiteX52" fmla="*/ 0 w 1068052"/>
              <a:gd name="connsiteY52" fmla="*/ 1416068 h 6112521"/>
              <a:gd name="connsiteX53" fmla="*/ 0 w 1068052"/>
              <a:gd name="connsiteY53" fmla="*/ 1065447 h 6112521"/>
              <a:gd name="connsiteX54" fmla="*/ 0 w 1068052"/>
              <a:gd name="connsiteY54" fmla="*/ 1065447 h 61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68052" h="6112521">
                <a:moveTo>
                  <a:pt x="1066842" y="5702190"/>
                </a:moveTo>
                <a:lnTo>
                  <a:pt x="1066842" y="6052811"/>
                </a:lnTo>
                <a:lnTo>
                  <a:pt x="1007147" y="6112521"/>
                </a:lnTo>
                <a:lnTo>
                  <a:pt x="656642" y="6112521"/>
                </a:lnTo>
                <a:close/>
                <a:moveTo>
                  <a:pt x="1066842" y="4989911"/>
                </a:moveTo>
                <a:lnTo>
                  <a:pt x="1068052" y="4989911"/>
                </a:lnTo>
                <a:lnTo>
                  <a:pt x="1068052" y="5339118"/>
                </a:lnTo>
                <a:lnTo>
                  <a:pt x="294642" y="6112521"/>
                </a:lnTo>
                <a:lnTo>
                  <a:pt x="0" y="6112521"/>
                </a:lnTo>
                <a:lnTo>
                  <a:pt x="0" y="6056570"/>
                </a:lnTo>
                <a:lnTo>
                  <a:pt x="1210" y="6055358"/>
                </a:lnTo>
                <a:close/>
                <a:moveTo>
                  <a:pt x="1066842" y="4276218"/>
                </a:moveTo>
                <a:lnTo>
                  <a:pt x="1066842" y="4626556"/>
                </a:lnTo>
                <a:lnTo>
                  <a:pt x="1210" y="5692002"/>
                </a:lnTo>
                <a:lnTo>
                  <a:pt x="0" y="5693213"/>
                </a:lnTo>
                <a:lnTo>
                  <a:pt x="0" y="5342874"/>
                </a:lnTo>
                <a:lnTo>
                  <a:pt x="1210" y="5341664"/>
                </a:lnTo>
                <a:close/>
                <a:moveTo>
                  <a:pt x="1066842" y="3563656"/>
                </a:moveTo>
                <a:lnTo>
                  <a:pt x="1068052" y="3563656"/>
                </a:lnTo>
                <a:lnTo>
                  <a:pt x="1068052" y="3912863"/>
                </a:lnTo>
                <a:lnTo>
                  <a:pt x="2421" y="4978309"/>
                </a:lnTo>
                <a:lnTo>
                  <a:pt x="0" y="4980730"/>
                </a:lnTo>
                <a:lnTo>
                  <a:pt x="0" y="4630313"/>
                </a:lnTo>
                <a:lnTo>
                  <a:pt x="1210" y="4629103"/>
                </a:lnTo>
                <a:close/>
                <a:moveTo>
                  <a:pt x="1066842" y="2851095"/>
                </a:moveTo>
                <a:lnTo>
                  <a:pt x="1066842" y="3201716"/>
                </a:lnTo>
                <a:lnTo>
                  <a:pt x="1210" y="4267162"/>
                </a:lnTo>
                <a:lnTo>
                  <a:pt x="0" y="4268373"/>
                </a:lnTo>
                <a:lnTo>
                  <a:pt x="0" y="3918034"/>
                </a:lnTo>
                <a:lnTo>
                  <a:pt x="1210" y="3916824"/>
                </a:lnTo>
                <a:close/>
                <a:moveTo>
                  <a:pt x="1066842" y="2137402"/>
                </a:moveTo>
                <a:lnTo>
                  <a:pt x="1068052" y="2137402"/>
                </a:lnTo>
                <a:lnTo>
                  <a:pt x="1068052" y="2486608"/>
                </a:lnTo>
                <a:lnTo>
                  <a:pt x="2421" y="3552337"/>
                </a:lnTo>
                <a:lnTo>
                  <a:pt x="0" y="3554758"/>
                </a:lnTo>
                <a:lnTo>
                  <a:pt x="0" y="3204058"/>
                </a:lnTo>
                <a:lnTo>
                  <a:pt x="1210" y="3202848"/>
                </a:lnTo>
                <a:close/>
                <a:moveTo>
                  <a:pt x="1065431" y="1424840"/>
                </a:moveTo>
                <a:lnTo>
                  <a:pt x="1065431" y="1775461"/>
                </a:lnTo>
                <a:lnTo>
                  <a:pt x="0" y="2840908"/>
                </a:lnTo>
                <a:lnTo>
                  <a:pt x="0" y="2840908"/>
                </a:lnTo>
                <a:lnTo>
                  <a:pt x="0" y="2490570"/>
                </a:lnTo>
                <a:lnTo>
                  <a:pt x="0" y="2490569"/>
                </a:lnTo>
                <a:close/>
                <a:moveTo>
                  <a:pt x="1065431" y="712562"/>
                </a:moveTo>
                <a:lnTo>
                  <a:pt x="1065431" y="1062900"/>
                </a:lnTo>
                <a:lnTo>
                  <a:pt x="0" y="2128629"/>
                </a:lnTo>
                <a:lnTo>
                  <a:pt x="0" y="2128629"/>
                </a:lnTo>
                <a:lnTo>
                  <a:pt x="0" y="1778008"/>
                </a:lnTo>
                <a:lnTo>
                  <a:pt x="0" y="1778008"/>
                </a:lnTo>
                <a:close/>
                <a:moveTo>
                  <a:pt x="1065632" y="0"/>
                </a:moveTo>
                <a:lnTo>
                  <a:pt x="1065632" y="350621"/>
                </a:lnTo>
                <a:lnTo>
                  <a:pt x="0" y="1416068"/>
                </a:lnTo>
                <a:lnTo>
                  <a:pt x="0" y="1416068"/>
                </a:lnTo>
                <a:lnTo>
                  <a:pt x="0" y="1065447"/>
                </a:lnTo>
                <a:lnTo>
                  <a:pt x="0" y="10654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18600000" scaled="0"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63443D4-22BE-42D6-95BC-E750CE4C4835}"/>
              </a:ext>
            </a:extLst>
          </p:cNvPr>
          <p:cNvSpPr/>
          <p:nvPr userDrawn="1"/>
        </p:nvSpPr>
        <p:spPr>
          <a:xfrm>
            <a:off x="11521442" y="4428492"/>
            <a:ext cx="670558" cy="2429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59" y="19014"/>
                </a:moveTo>
                <a:lnTo>
                  <a:pt x="21559" y="21600"/>
                </a:lnTo>
                <a:lnTo>
                  <a:pt x="12191" y="21600"/>
                </a:lnTo>
                <a:lnTo>
                  <a:pt x="21559" y="19014"/>
                </a:lnTo>
                <a:close/>
                <a:moveTo>
                  <a:pt x="0" y="5962"/>
                </a:moveTo>
                <a:lnTo>
                  <a:pt x="0" y="9078"/>
                </a:lnTo>
                <a:lnTo>
                  <a:pt x="21600" y="3116"/>
                </a:lnTo>
                <a:lnTo>
                  <a:pt x="21600" y="0"/>
                </a:lnTo>
                <a:lnTo>
                  <a:pt x="0" y="5962"/>
                </a:lnTo>
                <a:close/>
                <a:moveTo>
                  <a:pt x="0" y="15412"/>
                </a:moveTo>
                <a:lnTo>
                  <a:pt x="21600" y="9451"/>
                </a:lnTo>
                <a:lnTo>
                  <a:pt x="21600" y="6334"/>
                </a:lnTo>
                <a:lnTo>
                  <a:pt x="0" y="12296"/>
                </a:lnTo>
                <a:lnTo>
                  <a:pt x="0" y="15412"/>
                </a:lnTo>
                <a:close/>
                <a:moveTo>
                  <a:pt x="532" y="21600"/>
                </a:moveTo>
                <a:lnTo>
                  <a:pt x="21600" y="15785"/>
                </a:lnTo>
                <a:lnTo>
                  <a:pt x="21600" y="12669"/>
                </a:lnTo>
                <a:lnTo>
                  <a:pt x="0" y="18630"/>
                </a:lnTo>
                <a:lnTo>
                  <a:pt x="0" y="21600"/>
                </a:lnTo>
                <a:lnTo>
                  <a:pt x="532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186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94773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94773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822373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9CC34D-5D32-47F8-A7F4-DFD6F1BDAF4C}"/>
              </a:ext>
            </a:extLst>
          </p:cNvPr>
          <p:cNvSpPr/>
          <p:nvPr userDrawn="1"/>
        </p:nvSpPr>
        <p:spPr>
          <a:xfrm>
            <a:off x="11122654" y="27942"/>
            <a:ext cx="1069346" cy="6830058"/>
          </a:xfrm>
          <a:custGeom>
            <a:avLst/>
            <a:gdLst>
              <a:gd name="connsiteX0" fmla="*/ 1065546 w 1069346"/>
              <a:gd name="connsiteY0" fmla="*/ 0 h 6830058"/>
              <a:gd name="connsiteX1" fmla="*/ 1065546 w 1069346"/>
              <a:gd name="connsiteY1" fmla="*/ 1265 h 6830058"/>
              <a:gd name="connsiteX2" fmla="*/ 1068102 w 1069346"/>
              <a:gd name="connsiteY2" fmla="*/ 1265 h 6830058"/>
              <a:gd name="connsiteX3" fmla="*/ 1068102 w 1069346"/>
              <a:gd name="connsiteY3" fmla="*/ 344172 h 6830058"/>
              <a:gd name="connsiteX4" fmla="*/ 1069344 w 1069346"/>
              <a:gd name="connsiteY4" fmla="*/ 342900 h 6830058"/>
              <a:gd name="connsiteX5" fmla="*/ 1069344 w 1069346"/>
              <a:gd name="connsiteY5" fmla="*/ 342902 h 6830058"/>
              <a:gd name="connsiteX6" fmla="*/ 1069346 w 1069346"/>
              <a:gd name="connsiteY6" fmla="*/ 342900 h 6830058"/>
              <a:gd name="connsiteX7" fmla="*/ 1069346 w 1069346"/>
              <a:gd name="connsiteY7" fmla="*/ 706001 h 6830058"/>
              <a:gd name="connsiteX8" fmla="*/ 1067894 w 1069346"/>
              <a:gd name="connsiteY8" fmla="*/ 707489 h 6830058"/>
              <a:gd name="connsiteX9" fmla="*/ 1067893 w 1069346"/>
              <a:gd name="connsiteY9" fmla="*/ 707487 h 6830058"/>
              <a:gd name="connsiteX10" fmla="*/ 1065534 w 1069346"/>
              <a:gd name="connsiteY10" fmla="*/ 709903 h 6830058"/>
              <a:gd name="connsiteX11" fmla="*/ 1065534 w 1069346"/>
              <a:gd name="connsiteY11" fmla="*/ 709905 h 6830058"/>
              <a:gd name="connsiteX12" fmla="*/ 1067894 w 1069346"/>
              <a:gd name="connsiteY12" fmla="*/ 707489 h 6830058"/>
              <a:gd name="connsiteX13" fmla="*/ 1069346 w 1069346"/>
              <a:gd name="connsiteY13" fmla="*/ 709883 h 6830058"/>
              <a:gd name="connsiteX14" fmla="*/ 1069346 w 1069346"/>
              <a:gd name="connsiteY14" fmla="*/ 1055286 h 6830058"/>
              <a:gd name="connsiteX15" fmla="*/ 1069346 w 1069346"/>
              <a:gd name="connsiteY15" fmla="*/ 1060556 h 6830058"/>
              <a:gd name="connsiteX16" fmla="*/ 1069346 w 1069346"/>
              <a:gd name="connsiteY16" fmla="*/ 1418687 h 6830058"/>
              <a:gd name="connsiteX17" fmla="*/ 1067958 w 1069346"/>
              <a:gd name="connsiteY17" fmla="*/ 1419999 h 6830058"/>
              <a:gd name="connsiteX18" fmla="*/ 1067958 w 1069346"/>
              <a:gd name="connsiteY18" fmla="*/ 1419998 h 6830058"/>
              <a:gd name="connsiteX19" fmla="*/ 1065534 w 1069346"/>
              <a:gd name="connsiteY19" fmla="*/ 1422289 h 6830058"/>
              <a:gd name="connsiteX20" fmla="*/ 1065534 w 1069346"/>
              <a:gd name="connsiteY20" fmla="*/ 1422291 h 6830058"/>
              <a:gd name="connsiteX21" fmla="*/ 1067958 w 1069346"/>
              <a:gd name="connsiteY21" fmla="*/ 1419999 h 6830058"/>
              <a:gd name="connsiteX22" fmla="*/ 1069346 w 1069346"/>
              <a:gd name="connsiteY22" fmla="*/ 1422297 h 6830058"/>
              <a:gd name="connsiteX23" fmla="*/ 1069346 w 1069346"/>
              <a:gd name="connsiteY23" fmla="*/ 1769174 h 6830058"/>
              <a:gd name="connsiteX24" fmla="*/ 1069346 w 1069346"/>
              <a:gd name="connsiteY24" fmla="*/ 1772969 h 6830058"/>
              <a:gd name="connsiteX25" fmla="*/ 1069346 w 1069346"/>
              <a:gd name="connsiteY25" fmla="*/ 2132275 h 6830058"/>
              <a:gd name="connsiteX26" fmla="*/ 1068188 w 1069346"/>
              <a:gd name="connsiteY26" fmla="*/ 2133461 h 6830058"/>
              <a:gd name="connsiteX27" fmla="*/ 1068187 w 1069346"/>
              <a:gd name="connsiteY27" fmla="*/ 2133459 h 6830058"/>
              <a:gd name="connsiteX28" fmla="*/ 1065534 w 1069346"/>
              <a:gd name="connsiteY28" fmla="*/ 2136177 h 6830058"/>
              <a:gd name="connsiteX29" fmla="*/ 1065534 w 1069346"/>
              <a:gd name="connsiteY29" fmla="*/ 2136179 h 6830058"/>
              <a:gd name="connsiteX30" fmla="*/ 1068188 w 1069346"/>
              <a:gd name="connsiteY30" fmla="*/ 2133461 h 6830058"/>
              <a:gd name="connsiteX31" fmla="*/ 1069346 w 1069346"/>
              <a:gd name="connsiteY31" fmla="*/ 2135026 h 6830058"/>
              <a:gd name="connsiteX32" fmla="*/ 1069346 w 1069346"/>
              <a:gd name="connsiteY32" fmla="*/ 2481560 h 6830058"/>
              <a:gd name="connsiteX33" fmla="*/ 1069346 w 1069346"/>
              <a:gd name="connsiteY33" fmla="*/ 2485382 h 6830058"/>
              <a:gd name="connsiteX34" fmla="*/ 1069346 w 1069346"/>
              <a:gd name="connsiteY34" fmla="*/ 2844661 h 6830058"/>
              <a:gd name="connsiteX35" fmla="*/ 1067857 w 1069346"/>
              <a:gd name="connsiteY35" fmla="*/ 2846186 h 6830058"/>
              <a:gd name="connsiteX36" fmla="*/ 1067856 w 1069346"/>
              <a:gd name="connsiteY36" fmla="*/ 2846184 h 6830058"/>
              <a:gd name="connsiteX37" fmla="*/ 1065534 w 1069346"/>
              <a:gd name="connsiteY37" fmla="*/ 2848563 h 6830058"/>
              <a:gd name="connsiteX38" fmla="*/ 1065534 w 1069346"/>
              <a:gd name="connsiteY38" fmla="*/ 2848565 h 6830058"/>
              <a:gd name="connsiteX39" fmla="*/ 1067857 w 1069346"/>
              <a:gd name="connsiteY39" fmla="*/ 2846186 h 6830058"/>
              <a:gd name="connsiteX40" fmla="*/ 1069346 w 1069346"/>
              <a:gd name="connsiteY40" fmla="*/ 2848703 h 6830058"/>
              <a:gd name="connsiteX41" fmla="*/ 1069346 w 1069346"/>
              <a:gd name="connsiteY41" fmla="*/ 3195448 h 6830058"/>
              <a:gd name="connsiteX42" fmla="*/ 1069346 w 1069346"/>
              <a:gd name="connsiteY42" fmla="*/ 3199060 h 6830058"/>
              <a:gd name="connsiteX43" fmla="*/ 1069346 w 1069346"/>
              <a:gd name="connsiteY43" fmla="*/ 3558548 h 6830058"/>
              <a:gd name="connsiteX44" fmla="*/ 1068279 w 1069346"/>
              <a:gd name="connsiteY44" fmla="*/ 3559641 h 6830058"/>
              <a:gd name="connsiteX45" fmla="*/ 1068278 w 1069346"/>
              <a:gd name="connsiteY45" fmla="*/ 3559640 h 6830058"/>
              <a:gd name="connsiteX46" fmla="*/ 1065534 w 1069346"/>
              <a:gd name="connsiteY46" fmla="*/ 3562451 h 6830058"/>
              <a:gd name="connsiteX47" fmla="*/ 1065534 w 1069346"/>
              <a:gd name="connsiteY47" fmla="*/ 3562453 h 6830058"/>
              <a:gd name="connsiteX48" fmla="*/ 1068279 w 1069346"/>
              <a:gd name="connsiteY48" fmla="*/ 3559641 h 6830058"/>
              <a:gd name="connsiteX49" fmla="*/ 1069346 w 1069346"/>
              <a:gd name="connsiteY49" fmla="*/ 3561116 h 6830058"/>
              <a:gd name="connsiteX50" fmla="*/ 1069346 w 1069346"/>
              <a:gd name="connsiteY50" fmla="*/ 3907834 h 6830058"/>
              <a:gd name="connsiteX51" fmla="*/ 1069346 w 1069346"/>
              <a:gd name="connsiteY51" fmla="*/ 3911473 h 6830058"/>
              <a:gd name="connsiteX52" fmla="*/ 1069346 w 1069346"/>
              <a:gd name="connsiteY52" fmla="*/ 4270934 h 6830058"/>
              <a:gd name="connsiteX53" fmla="*/ 1067899 w 1069346"/>
              <a:gd name="connsiteY53" fmla="*/ 4272417 h 6830058"/>
              <a:gd name="connsiteX54" fmla="*/ 1067898 w 1069346"/>
              <a:gd name="connsiteY54" fmla="*/ 4272415 h 6830058"/>
              <a:gd name="connsiteX55" fmla="*/ 1065534 w 1069346"/>
              <a:gd name="connsiteY55" fmla="*/ 4274837 h 6830058"/>
              <a:gd name="connsiteX56" fmla="*/ 1065534 w 1069346"/>
              <a:gd name="connsiteY56" fmla="*/ 4274839 h 6830058"/>
              <a:gd name="connsiteX57" fmla="*/ 1067899 w 1069346"/>
              <a:gd name="connsiteY57" fmla="*/ 4272417 h 6830058"/>
              <a:gd name="connsiteX58" fmla="*/ 1069346 w 1069346"/>
              <a:gd name="connsiteY58" fmla="*/ 4274794 h 6830058"/>
              <a:gd name="connsiteX59" fmla="*/ 1069346 w 1069346"/>
              <a:gd name="connsiteY59" fmla="*/ 4620220 h 6830058"/>
              <a:gd name="connsiteX60" fmla="*/ 1069346 w 1069346"/>
              <a:gd name="connsiteY60" fmla="*/ 4625467 h 6830058"/>
              <a:gd name="connsiteX61" fmla="*/ 1069346 w 1069346"/>
              <a:gd name="connsiteY61" fmla="*/ 4983621 h 6830058"/>
              <a:gd name="connsiteX62" fmla="*/ 1067964 w 1069346"/>
              <a:gd name="connsiteY62" fmla="*/ 4984928 h 6830058"/>
              <a:gd name="connsiteX63" fmla="*/ 1067963 w 1069346"/>
              <a:gd name="connsiteY63" fmla="*/ 4984926 h 6830058"/>
              <a:gd name="connsiteX64" fmla="*/ 1065534 w 1069346"/>
              <a:gd name="connsiteY64" fmla="*/ 4987223 h 6830058"/>
              <a:gd name="connsiteX65" fmla="*/ 1065534 w 1069346"/>
              <a:gd name="connsiteY65" fmla="*/ 4987225 h 6830058"/>
              <a:gd name="connsiteX66" fmla="*/ 1067964 w 1069346"/>
              <a:gd name="connsiteY66" fmla="*/ 4984928 h 6830058"/>
              <a:gd name="connsiteX67" fmla="*/ 1069346 w 1069346"/>
              <a:gd name="connsiteY67" fmla="*/ 4987207 h 6830058"/>
              <a:gd name="connsiteX68" fmla="*/ 1069346 w 1069346"/>
              <a:gd name="connsiteY68" fmla="*/ 5334108 h 6830058"/>
              <a:gd name="connsiteX69" fmla="*/ 1069346 w 1069346"/>
              <a:gd name="connsiteY69" fmla="*/ 5337880 h 6830058"/>
              <a:gd name="connsiteX70" fmla="*/ 1069346 w 1069346"/>
              <a:gd name="connsiteY70" fmla="*/ 5697208 h 6830058"/>
              <a:gd name="connsiteX71" fmla="*/ 1068291 w 1069346"/>
              <a:gd name="connsiteY71" fmla="*/ 5698289 h 6830058"/>
              <a:gd name="connsiteX72" fmla="*/ 1068290 w 1069346"/>
              <a:gd name="connsiteY72" fmla="*/ 5698287 h 6830058"/>
              <a:gd name="connsiteX73" fmla="*/ 1065534 w 1069346"/>
              <a:gd name="connsiteY73" fmla="*/ 5701111 h 6830058"/>
              <a:gd name="connsiteX74" fmla="*/ 1065534 w 1069346"/>
              <a:gd name="connsiteY74" fmla="*/ 5701113 h 6830058"/>
              <a:gd name="connsiteX75" fmla="*/ 1068291 w 1069346"/>
              <a:gd name="connsiteY75" fmla="*/ 5698289 h 6830058"/>
              <a:gd name="connsiteX76" fmla="*/ 1069346 w 1069346"/>
              <a:gd name="connsiteY76" fmla="*/ 5699620 h 6830058"/>
              <a:gd name="connsiteX77" fmla="*/ 1069346 w 1069346"/>
              <a:gd name="connsiteY77" fmla="*/ 6046494 h 6830058"/>
              <a:gd name="connsiteX78" fmla="*/ 1069346 w 1069346"/>
              <a:gd name="connsiteY78" fmla="*/ 6050293 h 6830058"/>
              <a:gd name="connsiteX79" fmla="*/ 1069346 w 1069346"/>
              <a:gd name="connsiteY79" fmla="*/ 6409594 h 6830058"/>
              <a:gd name="connsiteX80" fmla="*/ 1067862 w 1069346"/>
              <a:gd name="connsiteY80" fmla="*/ 6411114 h 6830058"/>
              <a:gd name="connsiteX81" fmla="*/ 1067861 w 1069346"/>
              <a:gd name="connsiteY81" fmla="*/ 6411113 h 6830058"/>
              <a:gd name="connsiteX82" fmla="*/ 1065534 w 1069346"/>
              <a:gd name="connsiteY82" fmla="*/ 6413497 h 6830058"/>
              <a:gd name="connsiteX83" fmla="*/ 1065534 w 1069346"/>
              <a:gd name="connsiteY83" fmla="*/ 6413499 h 6830058"/>
              <a:gd name="connsiteX84" fmla="*/ 1067862 w 1069346"/>
              <a:gd name="connsiteY84" fmla="*/ 6411114 h 6830058"/>
              <a:gd name="connsiteX85" fmla="*/ 1069346 w 1069346"/>
              <a:gd name="connsiteY85" fmla="*/ 6413614 h 6830058"/>
              <a:gd name="connsiteX86" fmla="*/ 1069346 w 1069346"/>
              <a:gd name="connsiteY86" fmla="*/ 6763971 h 6830058"/>
              <a:gd name="connsiteX87" fmla="*/ 1068059 w 1069346"/>
              <a:gd name="connsiteY87" fmla="*/ 6765259 h 6830058"/>
              <a:gd name="connsiteX88" fmla="*/ 1068059 w 1069346"/>
              <a:gd name="connsiteY88" fmla="*/ 6830058 h 6830058"/>
              <a:gd name="connsiteX89" fmla="*/ 1068057 w 1069346"/>
              <a:gd name="connsiteY89" fmla="*/ 6830058 h 6830058"/>
              <a:gd name="connsiteX90" fmla="*/ 1004591 w 1069346"/>
              <a:gd name="connsiteY90" fmla="*/ 6830058 h 6830058"/>
              <a:gd name="connsiteX91" fmla="*/ 1004589 w 1069346"/>
              <a:gd name="connsiteY91" fmla="*/ 6830058 h 6830058"/>
              <a:gd name="connsiteX92" fmla="*/ 1003300 w 1069346"/>
              <a:gd name="connsiteY92" fmla="*/ 6830058 h 6830058"/>
              <a:gd name="connsiteX93" fmla="*/ 652756 w 1069346"/>
              <a:gd name="connsiteY93" fmla="*/ 6830058 h 6830058"/>
              <a:gd name="connsiteX94" fmla="*/ 642599 w 1069346"/>
              <a:gd name="connsiteY94" fmla="*/ 6830058 h 6830058"/>
              <a:gd name="connsiteX95" fmla="*/ 642597 w 1069346"/>
              <a:gd name="connsiteY95" fmla="*/ 6830058 h 6830058"/>
              <a:gd name="connsiteX96" fmla="*/ 292092 w 1069346"/>
              <a:gd name="connsiteY96" fmla="*/ 6830058 h 6830058"/>
              <a:gd name="connsiteX97" fmla="*/ 292090 w 1069346"/>
              <a:gd name="connsiteY97" fmla="*/ 6830058 h 6830058"/>
              <a:gd name="connsiteX98" fmla="*/ 292091 w 1069346"/>
              <a:gd name="connsiteY98" fmla="*/ 6830057 h 6830058"/>
              <a:gd name="connsiteX99" fmla="*/ 290813 w 1069346"/>
              <a:gd name="connsiteY99" fmla="*/ 6828793 h 6830058"/>
              <a:gd name="connsiteX100" fmla="*/ 3829 w 1069346"/>
              <a:gd name="connsiteY100" fmla="*/ 6765236 h 6830058"/>
              <a:gd name="connsiteX101" fmla="*/ 2 w 1069346"/>
              <a:gd name="connsiteY101" fmla="*/ 6760081 h 6830058"/>
              <a:gd name="connsiteX102" fmla="*/ 2 w 1069346"/>
              <a:gd name="connsiteY102" fmla="*/ 6760079 h 6830058"/>
              <a:gd name="connsiteX103" fmla="*/ 0 w 1069346"/>
              <a:gd name="connsiteY103" fmla="*/ 6760081 h 6830058"/>
              <a:gd name="connsiteX104" fmla="*/ 0 w 1069346"/>
              <a:gd name="connsiteY104" fmla="*/ 6409594 h 6830058"/>
              <a:gd name="connsiteX105" fmla="*/ 6 w 1069346"/>
              <a:gd name="connsiteY105" fmla="*/ 6409589 h 6830058"/>
              <a:gd name="connsiteX106" fmla="*/ 3829 w 1069346"/>
              <a:gd name="connsiteY106" fmla="*/ 6403496 h 6830058"/>
              <a:gd name="connsiteX107" fmla="*/ 3829 w 1069346"/>
              <a:gd name="connsiteY107" fmla="*/ 6052823 h 6830058"/>
              <a:gd name="connsiteX108" fmla="*/ 2 w 1069346"/>
              <a:gd name="connsiteY108" fmla="*/ 6046494 h 6830058"/>
              <a:gd name="connsiteX109" fmla="*/ 2 w 1069346"/>
              <a:gd name="connsiteY109" fmla="*/ 6046492 h 6830058"/>
              <a:gd name="connsiteX110" fmla="*/ 0 w 1069346"/>
              <a:gd name="connsiteY110" fmla="*/ 6046494 h 6830058"/>
              <a:gd name="connsiteX111" fmla="*/ 0 w 1069346"/>
              <a:gd name="connsiteY111" fmla="*/ 5696007 h 6830058"/>
              <a:gd name="connsiteX112" fmla="*/ 9 w 1069346"/>
              <a:gd name="connsiteY112" fmla="*/ 5695998 h 6830058"/>
              <a:gd name="connsiteX113" fmla="*/ 3829 w 1069346"/>
              <a:gd name="connsiteY113" fmla="*/ 5690767 h 6830058"/>
              <a:gd name="connsiteX114" fmla="*/ 3829 w 1069346"/>
              <a:gd name="connsiteY114" fmla="*/ 5340410 h 6830058"/>
              <a:gd name="connsiteX115" fmla="*/ 2 w 1069346"/>
              <a:gd name="connsiteY115" fmla="*/ 5334108 h 6830058"/>
              <a:gd name="connsiteX116" fmla="*/ 2 w 1069346"/>
              <a:gd name="connsiteY116" fmla="*/ 5334106 h 6830058"/>
              <a:gd name="connsiteX117" fmla="*/ 0 w 1069346"/>
              <a:gd name="connsiteY117" fmla="*/ 5334108 h 6830058"/>
              <a:gd name="connsiteX118" fmla="*/ 0 w 1069346"/>
              <a:gd name="connsiteY118" fmla="*/ 4983621 h 6830058"/>
              <a:gd name="connsiteX119" fmla="*/ 6 w 1069346"/>
              <a:gd name="connsiteY119" fmla="*/ 4983615 h 6830058"/>
              <a:gd name="connsiteX120" fmla="*/ 3829 w 1069346"/>
              <a:gd name="connsiteY120" fmla="*/ 4977089 h 6830058"/>
              <a:gd name="connsiteX121" fmla="*/ 3829 w 1069346"/>
              <a:gd name="connsiteY121" fmla="*/ 4626732 h 6830058"/>
              <a:gd name="connsiteX122" fmla="*/ 2 w 1069346"/>
              <a:gd name="connsiteY122" fmla="*/ 4621421 h 6830058"/>
              <a:gd name="connsiteX123" fmla="*/ 2 w 1069346"/>
              <a:gd name="connsiteY123" fmla="*/ 4621419 h 6830058"/>
              <a:gd name="connsiteX124" fmla="*/ 0 w 1069346"/>
              <a:gd name="connsiteY124" fmla="*/ 4621421 h 6830058"/>
              <a:gd name="connsiteX125" fmla="*/ 0 w 1069346"/>
              <a:gd name="connsiteY125" fmla="*/ 4270934 h 6830058"/>
              <a:gd name="connsiteX126" fmla="*/ 5 w 1069346"/>
              <a:gd name="connsiteY126" fmla="*/ 4270929 h 6830058"/>
              <a:gd name="connsiteX127" fmla="*/ 3829 w 1069346"/>
              <a:gd name="connsiteY127" fmla="*/ 4264676 h 6830058"/>
              <a:gd name="connsiteX128" fmla="*/ 3829 w 1069346"/>
              <a:gd name="connsiteY128" fmla="*/ 3914003 h 6830058"/>
              <a:gd name="connsiteX129" fmla="*/ 2 w 1069346"/>
              <a:gd name="connsiteY129" fmla="*/ 3907834 h 6830058"/>
              <a:gd name="connsiteX130" fmla="*/ 2 w 1069346"/>
              <a:gd name="connsiteY130" fmla="*/ 3907832 h 6830058"/>
              <a:gd name="connsiteX131" fmla="*/ 0 w 1069346"/>
              <a:gd name="connsiteY131" fmla="*/ 3907834 h 6830058"/>
              <a:gd name="connsiteX132" fmla="*/ 0 w 1069346"/>
              <a:gd name="connsiteY132" fmla="*/ 3557347 h 6830058"/>
              <a:gd name="connsiteX133" fmla="*/ 6 w 1069346"/>
              <a:gd name="connsiteY133" fmla="*/ 3557341 h 6830058"/>
              <a:gd name="connsiteX134" fmla="*/ 3829 w 1069346"/>
              <a:gd name="connsiteY134" fmla="*/ 3550998 h 6830058"/>
              <a:gd name="connsiteX135" fmla="*/ 3829 w 1069346"/>
              <a:gd name="connsiteY135" fmla="*/ 3200325 h 6830058"/>
              <a:gd name="connsiteX136" fmla="*/ 2 w 1069346"/>
              <a:gd name="connsiteY136" fmla="*/ 3195448 h 6830058"/>
              <a:gd name="connsiteX137" fmla="*/ 2 w 1069346"/>
              <a:gd name="connsiteY137" fmla="*/ 3195446 h 6830058"/>
              <a:gd name="connsiteX138" fmla="*/ 0 w 1069346"/>
              <a:gd name="connsiteY138" fmla="*/ 3195448 h 6830058"/>
              <a:gd name="connsiteX139" fmla="*/ 0 w 1069346"/>
              <a:gd name="connsiteY139" fmla="*/ 2844661 h 6830058"/>
              <a:gd name="connsiteX140" fmla="*/ 7 w 1069346"/>
              <a:gd name="connsiteY140" fmla="*/ 2844654 h 6830058"/>
              <a:gd name="connsiteX141" fmla="*/ 3829 w 1069346"/>
              <a:gd name="connsiteY141" fmla="*/ 2838585 h 6830058"/>
              <a:gd name="connsiteX142" fmla="*/ 3829 w 1069346"/>
              <a:gd name="connsiteY142" fmla="*/ 2487912 h 6830058"/>
              <a:gd name="connsiteX143" fmla="*/ 2 w 1069346"/>
              <a:gd name="connsiteY143" fmla="*/ 2481560 h 6830058"/>
              <a:gd name="connsiteX144" fmla="*/ 2 w 1069346"/>
              <a:gd name="connsiteY144" fmla="*/ 2481558 h 6830058"/>
              <a:gd name="connsiteX145" fmla="*/ 0 w 1069346"/>
              <a:gd name="connsiteY145" fmla="*/ 2481560 h 6830058"/>
              <a:gd name="connsiteX146" fmla="*/ 0 w 1069346"/>
              <a:gd name="connsiteY146" fmla="*/ 2131073 h 6830058"/>
              <a:gd name="connsiteX147" fmla="*/ 8 w 1069346"/>
              <a:gd name="connsiteY147" fmla="*/ 2131066 h 6830058"/>
              <a:gd name="connsiteX148" fmla="*/ 3829 w 1069346"/>
              <a:gd name="connsiteY148" fmla="*/ 2125856 h 6830058"/>
              <a:gd name="connsiteX149" fmla="*/ 3829 w 1069346"/>
              <a:gd name="connsiteY149" fmla="*/ 1775499 h 6830058"/>
              <a:gd name="connsiteX150" fmla="*/ 2 w 1069346"/>
              <a:gd name="connsiteY150" fmla="*/ 1769174 h 6830058"/>
              <a:gd name="connsiteX151" fmla="*/ 2 w 1069346"/>
              <a:gd name="connsiteY151" fmla="*/ 1769172 h 6830058"/>
              <a:gd name="connsiteX152" fmla="*/ 0 w 1069346"/>
              <a:gd name="connsiteY152" fmla="*/ 1769174 h 6830058"/>
              <a:gd name="connsiteX153" fmla="*/ 0 w 1069346"/>
              <a:gd name="connsiteY153" fmla="*/ 1418687 h 6830058"/>
              <a:gd name="connsiteX154" fmla="*/ 4 w 1069346"/>
              <a:gd name="connsiteY154" fmla="*/ 1418683 h 6830058"/>
              <a:gd name="connsiteX155" fmla="*/ 2516 w 1069346"/>
              <a:gd name="connsiteY155" fmla="*/ 1413443 h 6830058"/>
              <a:gd name="connsiteX156" fmla="*/ 2516 w 1069346"/>
              <a:gd name="connsiteY156" fmla="*/ 1063086 h 683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069346" h="6830058">
                <a:moveTo>
                  <a:pt x="1065546" y="0"/>
                </a:moveTo>
                <a:lnTo>
                  <a:pt x="1065546" y="1265"/>
                </a:lnTo>
                <a:lnTo>
                  <a:pt x="1068102" y="1265"/>
                </a:lnTo>
                <a:lnTo>
                  <a:pt x="1068102" y="344172"/>
                </a:lnTo>
                <a:lnTo>
                  <a:pt x="1069344" y="342900"/>
                </a:lnTo>
                <a:lnTo>
                  <a:pt x="1069344" y="342902"/>
                </a:lnTo>
                <a:lnTo>
                  <a:pt x="1069346" y="342900"/>
                </a:lnTo>
                <a:lnTo>
                  <a:pt x="1069346" y="706001"/>
                </a:lnTo>
                <a:lnTo>
                  <a:pt x="1067894" y="707489"/>
                </a:lnTo>
                <a:lnTo>
                  <a:pt x="1067893" y="707487"/>
                </a:lnTo>
                <a:lnTo>
                  <a:pt x="1065534" y="709903"/>
                </a:lnTo>
                <a:lnTo>
                  <a:pt x="1065534" y="709905"/>
                </a:lnTo>
                <a:lnTo>
                  <a:pt x="1067894" y="707489"/>
                </a:lnTo>
                <a:lnTo>
                  <a:pt x="1069346" y="709883"/>
                </a:lnTo>
                <a:lnTo>
                  <a:pt x="1069346" y="1055286"/>
                </a:lnTo>
                <a:lnTo>
                  <a:pt x="1069346" y="1060556"/>
                </a:lnTo>
                <a:lnTo>
                  <a:pt x="1069346" y="1418687"/>
                </a:lnTo>
                <a:lnTo>
                  <a:pt x="1067958" y="1419999"/>
                </a:lnTo>
                <a:lnTo>
                  <a:pt x="1067958" y="1419998"/>
                </a:lnTo>
                <a:lnTo>
                  <a:pt x="1065534" y="1422289"/>
                </a:lnTo>
                <a:lnTo>
                  <a:pt x="1065534" y="1422291"/>
                </a:lnTo>
                <a:lnTo>
                  <a:pt x="1067958" y="1419999"/>
                </a:lnTo>
                <a:lnTo>
                  <a:pt x="1069346" y="1422297"/>
                </a:lnTo>
                <a:lnTo>
                  <a:pt x="1069346" y="1769174"/>
                </a:lnTo>
                <a:lnTo>
                  <a:pt x="1069346" y="1772969"/>
                </a:lnTo>
                <a:lnTo>
                  <a:pt x="1069346" y="2132275"/>
                </a:lnTo>
                <a:lnTo>
                  <a:pt x="1068188" y="2133461"/>
                </a:lnTo>
                <a:lnTo>
                  <a:pt x="1068187" y="2133459"/>
                </a:lnTo>
                <a:lnTo>
                  <a:pt x="1065534" y="2136177"/>
                </a:lnTo>
                <a:lnTo>
                  <a:pt x="1065534" y="2136179"/>
                </a:lnTo>
                <a:lnTo>
                  <a:pt x="1068188" y="2133461"/>
                </a:lnTo>
                <a:lnTo>
                  <a:pt x="1069346" y="2135026"/>
                </a:lnTo>
                <a:lnTo>
                  <a:pt x="1069346" y="2481560"/>
                </a:lnTo>
                <a:lnTo>
                  <a:pt x="1069346" y="2485382"/>
                </a:lnTo>
                <a:lnTo>
                  <a:pt x="1069346" y="2844661"/>
                </a:lnTo>
                <a:lnTo>
                  <a:pt x="1067857" y="2846186"/>
                </a:lnTo>
                <a:lnTo>
                  <a:pt x="1067856" y="2846184"/>
                </a:lnTo>
                <a:lnTo>
                  <a:pt x="1065534" y="2848563"/>
                </a:lnTo>
                <a:lnTo>
                  <a:pt x="1065534" y="2848565"/>
                </a:lnTo>
                <a:lnTo>
                  <a:pt x="1067857" y="2846186"/>
                </a:lnTo>
                <a:lnTo>
                  <a:pt x="1069346" y="2848703"/>
                </a:lnTo>
                <a:lnTo>
                  <a:pt x="1069346" y="3195448"/>
                </a:lnTo>
                <a:lnTo>
                  <a:pt x="1069346" y="3199060"/>
                </a:lnTo>
                <a:lnTo>
                  <a:pt x="1069346" y="3558548"/>
                </a:lnTo>
                <a:lnTo>
                  <a:pt x="1068279" y="3559641"/>
                </a:lnTo>
                <a:lnTo>
                  <a:pt x="1068278" y="3559640"/>
                </a:lnTo>
                <a:lnTo>
                  <a:pt x="1065534" y="3562451"/>
                </a:lnTo>
                <a:lnTo>
                  <a:pt x="1065534" y="3562453"/>
                </a:lnTo>
                <a:lnTo>
                  <a:pt x="1068279" y="3559641"/>
                </a:lnTo>
                <a:lnTo>
                  <a:pt x="1069346" y="3561116"/>
                </a:lnTo>
                <a:lnTo>
                  <a:pt x="1069346" y="3907834"/>
                </a:lnTo>
                <a:lnTo>
                  <a:pt x="1069346" y="3911473"/>
                </a:lnTo>
                <a:lnTo>
                  <a:pt x="1069346" y="4270934"/>
                </a:lnTo>
                <a:lnTo>
                  <a:pt x="1067899" y="4272417"/>
                </a:lnTo>
                <a:lnTo>
                  <a:pt x="1067898" y="4272415"/>
                </a:lnTo>
                <a:lnTo>
                  <a:pt x="1065534" y="4274837"/>
                </a:lnTo>
                <a:lnTo>
                  <a:pt x="1065534" y="4274839"/>
                </a:lnTo>
                <a:lnTo>
                  <a:pt x="1067899" y="4272417"/>
                </a:lnTo>
                <a:lnTo>
                  <a:pt x="1069346" y="4274794"/>
                </a:lnTo>
                <a:lnTo>
                  <a:pt x="1069346" y="4620220"/>
                </a:lnTo>
                <a:lnTo>
                  <a:pt x="1069346" y="4625467"/>
                </a:lnTo>
                <a:lnTo>
                  <a:pt x="1069346" y="4983621"/>
                </a:lnTo>
                <a:lnTo>
                  <a:pt x="1067964" y="4984928"/>
                </a:lnTo>
                <a:lnTo>
                  <a:pt x="1067963" y="4984926"/>
                </a:lnTo>
                <a:lnTo>
                  <a:pt x="1065534" y="4987223"/>
                </a:lnTo>
                <a:lnTo>
                  <a:pt x="1065534" y="4987225"/>
                </a:lnTo>
                <a:lnTo>
                  <a:pt x="1067964" y="4984928"/>
                </a:lnTo>
                <a:lnTo>
                  <a:pt x="1069346" y="4987207"/>
                </a:lnTo>
                <a:lnTo>
                  <a:pt x="1069346" y="5334108"/>
                </a:lnTo>
                <a:lnTo>
                  <a:pt x="1069346" y="5337880"/>
                </a:lnTo>
                <a:lnTo>
                  <a:pt x="1069346" y="5697208"/>
                </a:lnTo>
                <a:lnTo>
                  <a:pt x="1068291" y="5698289"/>
                </a:lnTo>
                <a:lnTo>
                  <a:pt x="1068290" y="5698287"/>
                </a:lnTo>
                <a:lnTo>
                  <a:pt x="1065534" y="5701111"/>
                </a:lnTo>
                <a:lnTo>
                  <a:pt x="1065534" y="5701113"/>
                </a:lnTo>
                <a:lnTo>
                  <a:pt x="1068291" y="5698289"/>
                </a:lnTo>
                <a:lnTo>
                  <a:pt x="1069346" y="5699620"/>
                </a:lnTo>
                <a:lnTo>
                  <a:pt x="1069346" y="6046494"/>
                </a:lnTo>
                <a:lnTo>
                  <a:pt x="1069346" y="6050293"/>
                </a:lnTo>
                <a:lnTo>
                  <a:pt x="1069346" y="6409594"/>
                </a:lnTo>
                <a:lnTo>
                  <a:pt x="1067862" y="6411114"/>
                </a:lnTo>
                <a:lnTo>
                  <a:pt x="1067861" y="6411113"/>
                </a:lnTo>
                <a:lnTo>
                  <a:pt x="1065534" y="6413497"/>
                </a:lnTo>
                <a:lnTo>
                  <a:pt x="1065534" y="6413499"/>
                </a:lnTo>
                <a:lnTo>
                  <a:pt x="1067862" y="6411114"/>
                </a:lnTo>
                <a:lnTo>
                  <a:pt x="1069346" y="6413614"/>
                </a:lnTo>
                <a:lnTo>
                  <a:pt x="1069346" y="6763971"/>
                </a:lnTo>
                <a:lnTo>
                  <a:pt x="1068059" y="6765259"/>
                </a:lnTo>
                <a:lnTo>
                  <a:pt x="1068059" y="6830058"/>
                </a:lnTo>
                <a:lnTo>
                  <a:pt x="1068057" y="6830058"/>
                </a:lnTo>
                <a:lnTo>
                  <a:pt x="1004591" y="6830058"/>
                </a:lnTo>
                <a:lnTo>
                  <a:pt x="1004589" y="6830058"/>
                </a:lnTo>
                <a:lnTo>
                  <a:pt x="1003300" y="6830058"/>
                </a:lnTo>
                <a:lnTo>
                  <a:pt x="652756" y="6830058"/>
                </a:lnTo>
                <a:lnTo>
                  <a:pt x="642599" y="6830058"/>
                </a:lnTo>
                <a:lnTo>
                  <a:pt x="642597" y="6830058"/>
                </a:lnTo>
                <a:lnTo>
                  <a:pt x="292092" y="6830058"/>
                </a:lnTo>
                <a:lnTo>
                  <a:pt x="292090" y="6830058"/>
                </a:lnTo>
                <a:lnTo>
                  <a:pt x="292091" y="6830057"/>
                </a:lnTo>
                <a:lnTo>
                  <a:pt x="290813" y="6828793"/>
                </a:lnTo>
                <a:lnTo>
                  <a:pt x="3829" y="6765236"/>
                </a:lnTo>
                <a:lnTo>
                  <a:pt x="2" y="6760081"/>
                </a:lnTo>
                <a:lnTo>
                  <a:pt x="2" y="6760079"/>
                </a:lnTo>
                <a:lnTo>
                  <a:pt x="0" y="6760081"/>
                </a:lnTo>
                <a:lnTo>
                  <a:pt x="0" y="6409594"/>
                </a:lnTo>
                <a:lnTo>
                  <a:pt x="6" y="6409589"/>
                </a:lnTo>
                <a:lnTo>
                  <a:pt x="3829" y="6403496"/>
                </a:lnTo>
                <a:lnTo>
                  <a:pt x="3829" y="6052823"/>
                </a:lnTo>
                <a:lnTo>
                  <a:pt x="2" y="6046494"/>
                </a:lnTo>
                <a:lnTo>
                  <a:pt x="2" y="6046492"/>
                </a:lnTo>
                <a:lnTo>
                  <a:pt x="0" y="6046494"/>
                </a:lnTo>
                <a:lnTo>
                  <a:pt x="0" y="5696007"/>
                </a:lnTo>
                <a:lnTo>
                  <a:pt x="9" y="5695998"/>
                </a:lnTo>
                <a:lnTo>
                  <a:pt x="3829" y="5690767"/>
                </a:lnTo>
                <a:lnTo>
                  <a:pt x="3829" y="5340410"/>
                </a:lnTo>
                <a:lnTo>
                  <a:pt x="2" y="5334108"/>
                </a:lnTo>
                <a:lnTo>
                  <a:pt x="2" y="5334106"/>
                </a:lnTo>
                <a:lnTo>
                  <a:pt x="0" y="5334108"/>
                </a:lnTo>
                <a:lnTo>
                  <a:pt x="0" y="4983621"/>
                </a:lnTo>
                <a:lnTo>
                  <a:pt x="6" y="4983615"/>
                </a:lnTo>
                <a:lnTo>
                  <a:pt x="3829" y="4977089"/>
                </a:lnTo>
                <a:lnTo>
                  <a:pt x="3829" y="4626732"/>
                </a:lnTo>
                <a:lnTo>
                  <a:pt x="2" y="4621421"/>
                </a:lnTo>
                <a:lnTo>
                  <a:pt x="2" y="4621419"/>
                </a:lnTo>
                <a:lnTo>
                  <a:pt x="0" y="4621421"/>
                </a:lnTo>
                <a:lnTo>
                  <a:pt x="0" y="4270934"/>
                </a:lnTo>
                <a:lnTo>
                  <a:pt x="5" y="4270929"/>
                </a:lnTo>
                <a:lnTo>
                  <a:pt x="3829" y="4264676"/>
                </a:lnTo>
                <a:lnTo>
                  <a:pt x="3829" y="3914003"/>
                </a:lnTo>
                <a:lnTo>
                  <a:pt x="2" y="3907834"/>
                </a:lnTo>
                <a:lnTo>
                  <a:pt x="2" y="3907832"/>
                </a:lnTo>
                <a:lnTo>
                  <a:pt x="0" y="3907834"/>
                </a:lnTo>
                <a:lnTo>
                  <a:pt x="0" y="3557347"/>
                </a:lnTo>
                <a:lnTo>
                  <a:pt x="6" y="3557341"/>
                </a:lnTo>
                <a:lnTo>
                  <a:pt x="3829" y="3550998"/>
                </a:lnTo>
                <a:lnTo>
                  <a:pt x="3829" y="3200325"/>
                </a:lnTo>
                <a:lnTo>
                  <a:pt x="2" y="3195448"/>
                </a:lnTo>
                <a:lnTo>
                  <a:pt x="2" y="3195446"/>
                </a:lnTo>
                <a:lnTo>
                  <a:pt x="0" y="3195448"/>
                </a:lnTo>
                <a:lnTo>
                  <a:pt x="0" y="2844661"/>
                </a:lnTo>
                <a:lnTo>
                  <a:pt x="7" y="2844654"/>
                </a:lnTo>
                <a:lnTo>
                  <a:pt x="3829" y="2838585"/>
                </a:lnTo>
                <a:lnTo>
                  <a:pt x="3829" y="2487912"/>
                </a:lnTo>
                <a:lnTo>
                  <a:pt x="2" y="2481560"/>
                </a:lnTo>
                <a:lnTo>
                  <a:pt x="2" y="2481558"/>
                </a:lnTo>
                <a:lnTo>
                  <a:pt x="0" y="2481560"/>
                </a:lnTo>
                <a:lnTo>
                  <a:pt x="0" y="2131073"/>
                </a:lnTo>
                <a:lnTo>
                  <a:pt x="8" y="2131066"/>
                </a:lnTo>
                <a:lnTo>
                  <a:pt x="3829" y="2125856"/>
                </a:lnTo>
                <a:lnTo>
                  <a:pt x="3829" y="1775499"/>
                </a:lnTo>
                <a:lnTo>
                  <a:pt x="2" y="1769174"/>
                </a:lnTo>
                <a:lnTo>
                  <a:pt x="2" y="1769172"/>
                </a:lnTo>
                <a:lnTo>
                  <a:pt x="0" y="1769174"/>
                </a:lnTo>
                <a:lnTo>
                  <a:pt x="0" y="1418687"/>
                </a:lnTo>
                <a:lnTo>
                  <a:pt x="4" y="1418683"/>
                </a:lnTo>
                <a:lnTo>
                  <a:pt x="2516" y="1413443"/>
                </a:lnTo>
                <a:lnTo>
                  <a:pt x="2516" y="1063086"/>
                </a:lnTo>
                <a:close/>
              </a:path>
            </a:pathLst>
          </a:custGeom>
          <a:gradFill>
            <a:gsLst>
              <a:gs pos="99000">
                <a:schemeClr val="tx2">
                  <a:lumMod val="40000"/>
                  <a:lumOff val="60000"/>
                </a:schemeClr>
              </a:gs>
              <a:gs pos="0">
                <a:schemeClr val="tx2"/>
              </a:gs>
            </a:gsLst>
            <a:lin ang="0" scaled="0"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3D2CE8DA-EFC6-4DE8-BEA2-A9C81812A7CE}"/>
              </a:ext>
            </a:extLst>
          </p:cNvPr>
          <p:cNvSpPr/>
          <p:nvPr userDrawn="1"/>
        </p:nvSpPr>
        <p:spPr>
          <a:xfrm>
            <a:off x="10699735" y="27942"/>
            <a:ext cx="1492263" cy="6830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60"/>
                </a:moveTo>
                <a:lnTo>
                  <a:pt x="6177" y="11230"/>
                </a:lnTo>
                <a:lnTo>
                  <a:pt x="18" y="12575"/>
                </a:lnTo>
                <a:lnTo>
                  <a:pt x="18" y="11467"/>
                </a:lnTo>
                <a:lnTo>
                  <a:pt x="6177" y="10121"/>
                </a:lnTo>
                <a:lnTo>
                  <a:pt x="21600" y="6752"/>
                </a:lnTo>
                <a:lnTo>
                  <a:pt x="21600" y="7860"/>
                </a:lnTo>
                <a:close/>
                <a:moveTo>
                  <a:pt x="21600" y="11262"/>
                </a:moveTo>
                <a:lnTo>
                  <a:pt x="6177" y="14632"/>
                </a:lnTo>
                <a:lnTo>
                  <a:pt x="18" y="15977"/>
                </a:lnTo>
                <a:lnTo>
                  <a:pt x="18" y="17086"/>
                </a:lnTo>
                <a:lnTo>
                  <a:pt x="6177" y="15740"/>
                </a:lnTo>
                <a:lnTo>
                  <a:pt x="21600" y="12370"/>
                </a:lnTo>
                <a:lnTo>
                  <a:pt x="21600" y="11262"/>
                </a:lnTo>
                <a:close/>
                <a:moveTo>
                  <a:pt x="21600" y="9009"/>
                </a:moveTo>
                <a:lnTo>
                  <a:pt x="6177" y="12378"/>
                </a:lnTo>
                <a:lnTo>
                  <a:pt x="18" y="13724"/>
                </a:lnTo>
                <a:lnTo>
                  <a:pt x="18" y="14832"/>
                </a:lnTo>
                <a:lnTo>
                  <a:pt x="6177" y="13487"/>
                </a:lnTo>
                <a:lnTo>
                  <a:pt x="21600" y="10117"/>
                </a:lnTo>
                <a:lnTo>
                  <a:pt x="21600" y="9009"/>
                </a:lnTo>
                <a:close/>
                <a:moveTo>
                  <a:pt x="18" y="18234"/>
                </a:moveTo>
                <a:lnTo>
                  <a:pt x="18" y="19343"/>
                </a:lnTo>
                <a:lnTo>
                  <a:pt x="6177" y="17997"/>
                </a:lnTo>
                <a:lnTo>
                  <a:pt x="21600" y="14628"/>
                </a:lnTo>
                <a:lnTo>
                  <a:pt x="21600" y="13519"/>
                </a:lnTo>
                <a:lnTo>
                  <a:pt x="6177" y="16889"/>
                </a:lnTo>
                <a:lnTo>
                  <a:pt x="18" y="18234"/>
                </a:lnTo>
                <a:close/>
                <a:moveTo>
                  <a:pt x="21600" y="4498"/>
                </a:moveTo>
                <a:lnTo>
                  <a:pt x="6177" y="7868"/>
                </a:lnTo>
                <a:lnTo>
                  <a:pt x="18" y="9214"/>
                </a:lnTo>
                <a:lnTo>
                  <a:pt x="18" y="10322"/>
                </a:lnTo>
                <a:lnTo>
                  <a:pt x="6177" y="8977"/>
                </a:lnTo>
                <a:lnTo>
                  <a:pt x="21600" y="5607"/>
                </a:lnTo>
                <a:lnTo>
                  <a:pt x="21600" y="4498"/>
                </a:lnTo>
                <a:close/>
                <a:moveTo>
                  <a:pt x="21545" y="0"/>
                </a:moveTo>
                <a:lnTo>
                  <a:pt x="6158" y="3362"/>
                </a:lnTo>
                <a:lnTo>
                  <a:pt x="0" y="4707"/>
                </a:lnTo>
                <a:lnTo>
                  <a:pt x="0" y="5816"/>
                </a:lnTo>
                <a:lnTo>
                  <a:pt x="6158" y="4470"/>
                </a:lnTo>
                <a:lnTo>
                  <a:pt x="21582" y="1100"/>
                </a:lnTo>
                <a:lnTo>
                  <a:pt x="21582" y="4"/>
                </a:lnTo>
                <a:lnTo>
                  <a:pt x="21545" y="4"/>
                </a:lnTo>
                <a:close/>
                <a:moveTo>
                  <a:pt x="21600" y="2245"/>
                </a:moveTo>
                <a:lnTo>
                  <a:pt x="6177" y="5615"/>
                </a:lnTo>
                <a:lnTo>
                  <a:pt x="18" y="6960"/>
                </a:lnTo>
                <a:lnTo>
                  <a:pt x="18" y="8069"/>
                </a:lnTo>
                <a:lnTo>
                  <a:pt x="6177" y="6723"/>
                </a:lnTo>
                <a:lnTo>
                  <a:pt x="21600" y="3354"/>
                </a:lnTo>
                <a:lnTo>
                  <a:pt x="21600" y="2245"/>
                </a:lnTo>
                <a:close/>
                <a:moveTo>
                  <a:pt x="21600" y="20283"/>
                </a:moveTo>
                <a:lnTo>
                  <a:pt x="15570" y="21600"/>
                </a:lnTo>
                <a:lnTo>
                  <a:pt x="20644" y="21600"/>
                </a:lnTo>
                <a:lnTo>
                  <a:pt x="21600" y="21391"/>
                </a:lnTo>
                <a:lnTo>
                  <a:pt x="21600" y="20283"/>
                </a:lnTo>
                <a:close/>
                <a:moveTo>
                  <a:pt x="21600" y="19134"/>
                </a:moveTo>
                <a:lnTo>
                  <a:pt x="21600" y="18025"/>
                </a:lnTo>
                <a:lnTo>
                  <a:pt x="6177" y="21395"/>
                </a:lnTo>
                <a:lnTo>
                  <a:pt x="5257" y="21596"/>
                </a:lnTo>
                <a:lnTo>
                  <a:pt x="10331" y="21596"/>
                </a:lnTo>
                <a:lnTo>
                  <a:pt x="21600" y="19134"/>
                </a:lnTo>
                <a:close/>
                <a:moveTo>
                  <a:pt x="21600" y="16881"/>
                </a:moveTo>
                <a:lnTo>
                  <a:pt x="21600" y="15772"/>
                </a:lnTo>
                <a:lnTo>
                  <a:pt x="6177" y="19142"/>
                </a:lnTo>
                <a:lnTo>
                  <a:pt x="18" y="20488"/>
                </a:lnTo>
                <a:lnTo>
                  <a:pt x="18" y="21596"/>
                </a:lnTo>
                <a:lnTo>
                  <a:pt x="6177" y="20251"/>
                </a:lnTo>
                <a:lnTo>
                  <a:pt x="21600" y="1688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186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0C8FDBAD-0D56-422E-A603-EDDC48A5576B}"/>
              </a:ext>
            </a:extLst>
          </p:cNvPr>
          <p:cNvSpPr/>
          <p:nvPr userDrawn="1"/>
        </p:nvSpPr>
        <p:spPr>
          <a:xfrm>
            <a:off x="0" y="1"/>
            <a:ext cx="628652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914"/>
                </a:moveTo>
                <a:lnTo>
                  <a:pt x="0" y="9902"/>
                </a:lnTo>
                <a:lnTo>
                  <a:pt x="0" y="8753"/>
                </a:lnTo>
                <a:lnTo>
                  <a:pt x="21600" y="6765"/>
                </a:lnTo>
                <a:lnTo>
                  <a:pt x="21600" y="6785"/>
                </a:lnTo>
                <a:lnTo>
                  <a:pt x="21600" y="7894"/>
                </a:lnTo>
                <a:lnTo>
                  <a:pt x="21600" y="7914"/>
                </a:lnTo>
                <a:close/>
                <a:moveTo>
                  <a:pt x="21600" y="19170"/>
                </a:moveTo>
                <a:lnTo>
                  <a:pt x="21600" y="18061"/>
                </a:lnTo>
                <a:lnTo>
                  <a:pt x="21600" y="18041"/>
                </a:lnTo>
                <a:lnTo>
                  <a:pt x="0" y="20029"/>
                </a:lnTo>
                <a:lnTo>
                  <a:pt x="0" y="21178"/>
                </a:lnTo>
                <a:lnTo>
                  <a:pt x="21600" y="19190"/>
                </a:lnTo>
                <a:lnTo>
                  <a:pt x="21600" y="19170"/>
                </a:lnTo>
                <a:close/>
                <a:moveTo>
                  <a:pt x="21600" y="5640"/>
                </a:moveTo>
                <a:lnTo>
                  <a:pt x="21600" y="4531"/>
                </a:lnTo>
                <a:lnTo>
                  <a:pt x="21600" y="4511"/>
                </a:lnTo>
                <a:lnTo>
                  <a:pt x="0" y="6500"/>
                </a:lnTo>
                <a:lnTo>
                  <a:pt x="0" y="7649"/>
                </a:lnTo>
                <a:lnTo>
                  <a:pt x="21600" y="5660"/>
                </a:lnTo>
                <a:lnTo>
                  <a:pt x="21600" y="5640"/>
                </a:lnTo>
                <a:close/>
                <a:moveTo>
                  <a:pt x="21600" y="21423"/>
                </a:moveTo>
                <a:lnTo>
                  <a:pt x="21600" y="20315"/>
                </a:lnTo>
                <a:lnTo>
                  <a:pt x="21600" y="20294"/>
                </a:lnTo>
                <a:lnTo>
                  <a:pt x="7418" y="21600"/>
                </a:lnTo>
                <a:lnTo>
                  <a:pt x="19898" y="21600"/>
                </a:lnTo>
                <a:lnTo>
                  <a:pt x="21600" y="21443"/>
                </a:lnTo>
                <a:lnTo>
                  <a:pt x="21600" y="21423"/>
                </a:lnTo>
                <a:close/>
                <a:moveTo>
                  <a:pt x="21600" y="3382"/>
                </a:moveTo>
                <a:lnTo>
                  <a:pt x="21600" y="2274"/>
                </a:lnTo>
                <a:lnTo>
                  <a:pt x="21600" y="2254"/>
                </a:lnTo>
                <a:lnTo>
                  <a:pt x="0" y="4242"/>
                </a:lnTo>
                <a:lnTo>
                  <a:pt x="0" y="5391"/>
                </a:lnTo>
                <a:lnTo>
                  <a:pt x="21600" y="3402"/>
                </a:lnTo>
                <a:lnTo>
                  <a:pt x="21600" y="3382"/>
                </a:lnTo>
                <a:close/>
                <a:moveTo>
                  <a:pt x="21600" y="14658"/>
                </a:moveTo>
                <a:lnTo>
                  <a:pt x="21600" y="13550"/>
                </a:lnTo>
                <a:lnTo>
                  <a:pt x="21600" y="13530"/>
                </a:lnTo>
                <a:lnTo>
                  <a:pt x="0" y="15518"/>
                </a:lnTo>
                <a:lnTo>
                  <a:pt x="0" y="16667"/>
                </a:lnTo>
                <a:lnTo>
                  <a:pt x="21600" y="14678"/>
                </a:lnTo>
                <a:lnTo>
                  <a:pt x="21600" y="14658"/>
                </a:lnTo>
                <a:close/>
                <a:moveTo>
                  <a:pt x="21600" y="10147"/>
                </a:moveTo>
                <a:lnTo>
                  <a:pt x="21600" y="9038"/>
                </a:lnTo>
                <a:lnTo>
                  <a:pt x="21600" y="9018"/>
                </a:lnTo>
                <a:lnTo>
                  <a:pt x="0" y="11007"/>
                </a:lnTo>
                <a:lnTo>
                  <a:pt x="0" y="12156"/>
                </a:lnTo>
                <a:lnTo>
                  <a:pt x="21600" y="10167"/>
                </a:lnTo>
                <a:lnTo>
                  <a:pt x="21600" y="10147"/>
                </a:lnTo>
                <a:close/>
                <a:moveTo>
                  <a:pt x="21600" y="16916"/>
                </a:moveTo>
                <a:lnTo>
                  <a:pt x="21600" y="15807"/>
                </a:lnTo>
                <a:lnTo>
                  <a:pt x="21600" y="15787"/>
                </a:lnTo>
                <a:lnTo>
                  <a:pt x="0" y="17776"/>
                </a:lnTo>
                <a:lnTo>
                  <a:pt x="0" y="18925"/>
                </a:lnTo>
                <a:lnTo>
                  <a:pt x="21600" y="16936"/>
                </a:lnTo>
                <a:lnTo>
                  <a:pt x="21600" y="16916"/>
                </a:lnTo>
                <a:close/>
                <a:moveTo>
                  <a:pt x="21600" y="12405"/>
                </a:moveTo>
                <a:lnTo>
                  <a:pt x="21600" y="11296"/>
                </a:lnTo>
                <a:lnTo>
                  <a:pt x="21600" y="11276"/>
                </a:lnTo>
                <a:lnTo>
                  <a:pt x="0" y="13265"/>
                </a:lnTo>
                <a:lnTo>
                  <a:pt x="0" y="14413"/>
                </a:lnTo>
                <a:lnTo>
                  <a:pt x="21600" y="12425"/>
                </a:lnTo>
                <a:lnTo>
                  <a:pt x="21600" y="12405"/>
                </a:lnTo>
                <a:close/>
                <a:moveTo>
                  <a:pt x="0" y="3137"/>
                </a:moveTo>
                <a:lnTo>
                  <a:pt x="21600" y="1149"/>
                </a:lnTo>
                <a:lnTo>
                  <a:pt x="21600" y="1129"/>
                </a:lnTo>
                <a:lnTo>
                  <a:pt x="21600" y="20"/>
                </a:lnTo>
                <a:lnTo>
                  <a:pt x="21600" y="0"/>
                </a:lnTo>
                <a:lnTo>
                  <a:pt x="0" y="1988"/>
                </a:lnTo>
                <a:lnTo>
                  <a:pt x="0" y="3137"/>
                </a:lnTo>
                <a:close/>
              </a:path>
            </a:pathLst>
          </a:custGeom>
          <a:gradFill>
            <a:gsLst>
              <a:gs pos="99000">
                <a:schemeClr val="tx2">
                  <a:lumMod val="40000"/>
                  <a:lumOff val="60000"/>
                </a:schemeClr>
              </a:gs>
              <a:gs pos="0">
                <a:schemeClr val="tx2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682" y="1709738"/>
            <a:ext cx="700672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682" y="4589463"/>
            <a:ext cx="700672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‹N°›</a:t>
            </a:fld>
            <a:endParaRPr lang="en-US"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675C9B05-DDB4-274B-A11F-6A932D476E3E}"/>
              </a:ext>
            </a:extLst>
          </p:cNvPr>
          <p:cNvSpPr/>
          <p:nvPr userDrawn="1"/>
        </p:nvSpPr>
        <p:spPr>
          <a:xfrm>
            <a:off x="8949679" y="0"/>
            <a:ext cx="3242321" cy="5880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87" y="0"/>
                </a:moveTo>
                <a:lnTo>
                  <a:pt x="5922" y="0"/>
                </a:lnTo>
                <a:lnTo>
                  <a:pt x="0" y="3266"/>
                </a:lnTo>
                <a:lnTo>
                  <a:pt x="0" y="1978"/>
                </a:lnTo>
                <a:lnTo>
                  <a:pt x="3587" y="0"/>
                </a:lnTo>
                <a:close/>
                <a:moveTo>
                  <a:pt x="0" y="9839"/>
                </a:moveTo>
                <a:lnTo>
                  <a:pt x="0" y="11127"/>
                </a:lnTo>
                <a:lnTo>
                  <a:pt x="20170" y="0"/>
                </a:lnTo>
                <a:lnTo>
                  <a:pt x="17835" y="0"/>
                </a:lnTo>
                <a:lnTo>
                  <a:pt x="0" y="9839"/>
                </a:lnTo>
                <a:close/>
                <a:moveTo>
                  <a:pt x="0" y="4600"/>
                </a:moveTo>
                <a:lnTo>
                  <a:pt x="0" y="5888"/>
                </a:lnTo>
                <a:lnTo>
                  <a:pt x="10677" y="0"/>
                </a:lnTo>
                <a:lnTo>
                  <a:pt x="8342" y="0"/>
                </a:lnTo>
                <a:lnTo>
                  <a:pt x="0" y="4600"/>
                </a:lnTo>
                <a:close/>
                <a:moveTo>
                  <a:pt x="0" y="7222"/>
                </a:moveTo>
                <a:lnTo>
                  <a:pt x="0" y="8509"/>
                </a:lnTo>
                <a:lnTo>
                  <a:pt x="15424" y="5"/>
                </a:lnTo>
                <a:lnTo>
                  <a:pt x="13089" y="5"/>
                </a:lnTo>
                <a:lnTo>
                  <a:pt x="0" y="7222"/>
                </a:lnTo>
                <a:close/>
                <a:moveTo>
                  <a:pt x="0" y="15078"/>
                </a:moveTo>
                <a:lnTo>
                  <a:pt x="0" y="16366"/>
                </a:lnTo>
                <a:lnTo>
                  <a:pt x="21600" y="4455"/>
                </a:lnTo>
                <a:lnTo>
                  <a:pt x="21600" y="3168"/>
                </a:lnTo>
                <a:lnTo>
                  <a:pt x="0" y="15078"/>
                </a:lnTo>
                <a:close/>
                <a:moveTo>
                  <a:pt x="0" y="18983"/>
                </a:moveTo>
                <a:lnTo>
                  <a:pt x="21600" y="7073"/>
                </a:lnTo>
                <a:lnTo>
                  <a:pt x="21600" y="5785"/>
                </a:lnTo>
                <a:lnTo>
                  <a:pt x="0" y="17695"/>
                </a:lnTo>
                <a:lnTo>
                  <a:pt x="0" y="18983"/>
                </a:lnTo>
                <a:close/>
                <a:moveTo>
                  <a:pt x="0" y="12461"/>
                </a:moveTo>
                <a:lnTo>
                  <a:pt x="0" y="13748"/>
                </a:lnTo>
                <a:lnTo>
                  <a:pt x="21600" y="1838"/>
                </a:lnTo>
                <a:lnTo>
                  <a:pt x="21600" y="551"/>
                </a:lnTo>
                <a:lnTo>
                  <a:pt x="0" y="12461"/>
                </a:lnTo>
                <a:close/>
                <a:moveTo>
                  <a:pt x="21600" y="8402"/>
                </a:moveTo>
                <a:lnTo>
                  <a:pt x="0" y="20312"/>
                </a:lnTo>
                <a:lnTo>
                  <a:pt x="0" y="21600"/>
                </a:lnTo>
                <a:lnTo>
                  <a:pt x="21600" y="9690"/>
                </a:lnTo>
                <a:lnTo>
                  <a:pt x="21600" y="8402"/>
                </a:lnTo>
                <a:close/>
                <a:moveTo>
                  <a:pt x="0" y="648"/>
                </a:moveTo>
                <a:lnTo>
                  <a:pt x="1176" y="0"/>
                </a:lnTo>
                <a:lnTo>
                  <a:pt x="0" y="0"/>
                </a:lnTo>
                <a:lnTo>
                  <a:pt x="0" y="64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6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7D114BE-C4B3-47A7-9553-36CAA7347D8C}"/>
              </a:ext>
            </a:extLst>
          </p:cNvPr>
          <p:cNvSpPr/>
          <p:nvPr userDrawn="1"/>
        </p:nvSpPr>
        <p:spPr>
          <a:xfrm>
            <a:off x="1" y="3200386"/>
            <a:ext cx="1436671" cy="3657613"/>
          </a:xfrm>
          <a:custGeom>
            <a:avLst/>
            <a:gdLst>
              <a:gd name="connsiteX0" fmla="*/ 1436671 w 1436671"/>
              <a:gd name="connsiteY0" fmla="*/ 3564890 h 3657613"/>
              <a:gd name="connsiteX1" fmla="*/ 1436671 w 1436671"/>
              <a:gd name="connsiteY1" fmla="*/ 3571213 h 3657613"/>
              <a:gd name="connsiteX2" fmla="*/ 1436671 w 1436671"/>
              <a:gd name="connsiteY2" fmla="*/ 3657613 h 3657613"/>
              <a:gd name="connsiteX3" fmla="*/ 1343943 w 1436671"/>
              <a:gd name="connsiteY3" fmla="*/ 3657613 h 3657613"/>
              <a:gd name="connsiteX4" fmla="*/ 1436671 w 1436671"/>
              <a:gd name="connsiteY4" fmla="*/ 2851028 h 3657613"/>
              <a:gd name="connsiteX5" fmla="*/ 1436671 w 1436671"/>
              <a:gd name="connsiteY5" fmla="*/ 2857350 h 3657613"/>
              <a:gd name="connsiteX6" fmla="*/ 1436671 w 1436671"/>
              <a:gd name="connsiteY6" fmla="*/ 3207958 h 3657613"/>
              <a:gd name="connsiteX7" fmla="*/ 1436671 w 1436671"/>
              <a:gd name="connsiteY7" fmla="*/ 3214281 h 3657613"/>
              <a:gd name="connsiteX8" fmla="*/ 993447 w 1436671"/>
              <a:gd name="connsiteY8" fmla="*/ 3657613 h 3657613"/>
              <a:gd name="connsiteX9" fmla="*/ 630281 w 1436671"/>
              <a:gd name="connsiteY9" fmla="*/ 3657613 h 3657613"/>
              <a:gd name="connsiteX10" fmla="*/ 371194 w 1436671"/>
              <a:gd name="connsiteY10" fmla="*/ 2848504 h 3657613"/>
              <a:gd name="connsiteX11" fmla="*/ 370576 w 1436671"/>
              <a:gd name="connsiteY11" fmla="*/ 2853688 h 3657613"/>
              <a:gd name="connsiteX12" fmla="*/ 371194 w 1436671"/>
              <a:gd name="connsiteY12" fmla="*/ 2853688 h 3657613"/>
              <a:gd name="connsiteX13" fmla="*/ 1436671 w 1436671"/>
              <a:gd name="connsiteY13" fmla="*/ 0 h 3657613"/>
              <a:gd name="connsiteX14" fmla="*/ 1436671 w 1436671"/>
              <a:gd name="connsiteY14" fmla="*/ 6323 h 3657613"/>
              <a:gd name="connsiteX15" fmla="*/ 1436671 w 1436671"/>
              <a:gd name="connsiteY15" fmla="*/ 356932 h 3657613"/>
              <a:gd name="connsiteX16" fmla="*/ 1436671 w 1436671"/>
              <a:gd name="connsiteY16" fmla="*/ 363255 h 3657613"/>
              <a:gd name="connsiteX17" fmla="*/ 371194 w 1436671"/>
              <a:gd name="connsiteY17" fmla="*/ 1428676 h 3657613"/>
              <a:gd name="connsiteX18" fmla="*/ 371194 w 1436671"/>
              <a:gd name="connsiteY18" fmla="*/ 1422355 h 3657613"/>
              <a:gd name="connsiteX19" fmla="*/ 369165 w 1436671"/>
              <a:gd name="connsiteY19" fmla="*/ 1428848 h 3657613"/>
              <a:gd name="connsiteX20" fmla="*/ 369165 w 1436671"/>
              <a:gd name="connsiteY20" fmla="*/ 1779187 h 3657613"/>
              <a:gd name="connsiteX21" fmla="*/ 371194 w 1436671"/>
              <a:gd name="connsiteY21" fmla="*/ 1784342 h 3657613"/>
              <a:gd name="connsiteX22" fmla="*/ 371194 w 1436671"/>
              <a:gd name="connsiteY22" fmla="*/ 1778019 h 3657613"/>
              <a:gd name="connsiteX23" fmla="*/ 1436671 w 1436671"/>
              <a:gd name="connsiteY23" fmla="*/ 712599 h 3657613"/>
              <a:gd name="connsiteX24" fmla="*/ 1436671 w 1436671"/>
              <a:gd name="connsiteY24" fmla="*/ 718922 h 3657613"/>
              <a:gd name="connsiteX25" fmla="*/ 1436671 w 1436671"/>
              <a:gd name="connsiteY25" fmla="*/ 1069214 h 3657613"/>
              <a:gd name="connsiteX26" fmla="*/ 1436671 w 1436671"/>
              <a:gd name="connsiteY26" fmla="*/ 1075537 h 3657613"/>
              <a:gd name="connsiteX27" fmla="*/ 371194 w 1436671"/>
              <a:gd name="connsiteY27" fmla="*/ 2141274 h 3657613"/>
              <a:gd name="connsiteX28" fmla="*/ 371194 w 1436671"/>
              <a:gd name="connsiteY28" fmla="*/ 2134953 h 3657613"/>
              <a:gd name="connsiteX29" fmla="*/ 369165 w 1436671"/>
              <a:gd name="connsiteY29" fmla="*/ 2141126 h 3657613"/>
              <a:gd name="connsiteX30" fmla="*/ 369165 w 1436671"/>
              <a:gd name="connsiteY30" fmla="*/ 2491747 h 3657613"/>
              <a:gd name="connsiteX31" fmla="*/ 371194 w 1436671"/>
              <a:gd name="connsiteY31" fmla="*/ 2498205 h 3657613"/>
              <a:gd name="connsiteX32" fmla="*/ 371194 w 1436671"/>
              <a:gd name="connsiteY32" fmla="*/ 2491883 h 3657613"/>
              <a:gd name="connsiteX33" fmla="*/ 1436671 w 1436671"/>
              <a:gd name="connsiteY33" fmla="*/ 1426146 h 3657613"/>
              <a:gd name="connsiteX34" fmla="*/ 1436671 w 1436671"/>
              <a:gd name="connsiteY34" fmla="*/ 1432469 h 3657613"/>
              <a:gd name="connsiteX35" fmla="*/ 1436671 w 1436671"/>
              <a:gd name="connsiteY35" fmla="*/ 1783077 h 3657613"/>
              <a:gd name="connsiteX36" fmla="*/ 1436671 w 1436671"/>
              <a:gd name="connsiteY36" fmla="*/ 1789401 h 3657613"/>
              <a:gd name="connsiteX37" fmla="*/ 371786 w 1436671"/>
              <a:gd name="connsiteY37" fmla="*/ 2854228 h 3657613"/>
              <a:gd name="connsiteX38" fmla="*/ 371194 w 1436671"/>
              <a:gd name="connsiteY38" fmla="*/ 2854821 h 3657613"/>
              <a:gd name="connsiteX39" fmla="*/ 371194 w 1436671"/>
              <a:gd name="connsiteY39" fmla="*/ 2854821 h 3657613"/>
              <a:gd name="connsiteX40" fmla="*/ 371786 w 1436671"/>
              <a:gd name="connsiteY40" fmla="*/ 2854229 h 3657613"/>
              <a:gd name="connsiteX41" fmla="*/ 371786 w 1436671"/>
              <a:gd name="connsiteY41" fmla="*/ 3202895 h 3657613"/>
              <a:gd name="connsiteX42" fmla="*/ 371729 w 1436671"/>
              <a:gd name="connsiteY42" fmla="*/ 3203629 h 3657613"/>
              <a:gd name="connsiteX43" fmla="*/ 1436671 w 1436671"/>
              <a:gd name="connsiteY43" fmla="*/ 2138744 h 3657613"/>
              <a:gd name="connsiteX44" fmla="*/ 1436671 w 1436671"/>
              <a:gd name="connsiteY44" fmla="*/ 2145067 h 3657613"/>
              <a:gd name="connsiteX45" fmla="*/ 1436671 w 1436671"/>
              <a:gd name="connsiteY45" fmla="*/ 2495676 h 3657613"/>
              <a:gd name="connsiteX46" fmla="*/ 1436671 w 1436671"/>
              <a:gd name="connsiteY46" fmla="*/ 2501999 h 3657613"/>
              <a:gd name="connsiteX47" fmla="*/ 371194 w 1436671"/>
              <a:gd name="connsiteY47" fmla="*/ 3567419 h 3657613"/>
              <a:gd name="connsiteX48" fmla="*/ 371194 w 1436671"/>
              <a:gd name="connsiteY48" fmla="*/ 3561102 h 3657613"/>
              <a:gd name="connsiteX49" fmla="*/ 370576 w 1436671"/>
              <a:gd name="connsiteY49" fmla="*/ 3567381 h 3657613"/>
              <a:gd name="connsiteX50" fmla="*/ 370576 w 1436671"/>
              <a:gd name="connsiteY50" fmla="*/ 3657613 h 3657613"/>
              <a:gd name="connsiteX51" fmla="*/ 0 w 1436671"/>
              <a:gd name="connsiteY51" fmla="*/ 3657613 h 3657613"/>
              <a:gd name="connsiteX52" fmla="*/ 0 w 1436671"/>
              <a:gd name="connsiteY52" fmla="*/ 1085589 h 3657613"/>
              <a:gd name="connsiteX53" fmla="*/ 369366 w 1436671"/>
              <a:gd name="connsiteY53" fmla="*/ 716286 h 3657613"/>
              <a:gd name="connsiteX54" fmla="*/ 369366 w 1436671"/>
              <a:gd name="connsiteY54" fmla="*/ 1066908 h 3657613"/>
              <a:gd name="connsiteX55" fmla="*/ 371194 w 1436671"/>
              <a:gd name="connsiteY55" fmla="*/ 1071744 h 3657613"/>
              <a:gd name="connsiteX56" fmla="*/ 371194 w 1436671"/>
              <a:gd name="connsiteY56" fmla="*/ 1065420 h 365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36671" h="3657613">
                <a:moveTo>
                  <a:pt x="1436671" y="3564890"/>
                </a:moveTo>
                <a:lnTo>
                  <a:pt x="1436671" y="3571213"/>
                </a:lnTo>
                <a:lnTo>
                  <a:pt x="1436671" y="3657613"/>
                </a:lnTo>
                <a:lnTo>
                  <a:pt x="1343943" y="3657613"/>
                </a:lnTo>
                <a:close/>
                <a:moveTo>
                  <a:pt x="1436671" y="2851028"/>
                </a:moveTo>
                <a:lnTo>
                  <a:pt x="1436671" y="2857350"/>
                </a:lnTo>
                <a:lnTo>
                  <a:pt x="1436671" y="3207958"/>
                </a:lnTo>
                <a:lnTo>
                  <a:pt x="1436671" y="3214281"/>
                </a:lnTo>
                <a:lnTo>
                  <a:pt x="993447" y="3657613"/>
                </a:lnTo>
                <a:lnTo>
                  <a:pt x="630281" y="3657613"/>
                </a:lnTo>
                <a:close/>
                <a:moveTo>
                  <a:pt x="371194" y="2848504"/>
                </a:moveTo>
                <a:lnTo>
                  <a:pt x="370576" y="2853688"/>
                </a:lnTo>
                <a:lnTo>
                  <a:pt x="371194" y="2853688"/>
                </a:lnTo>
                <a:close/>
                <a:moveTo>
                  <a:pt x="1436671" y="0"/>
                </a:moveTo>
                <a:lnTo>
                  <a:pt x="1436671" y="6323"/>
                </a:lnTo>
                <a:lnTo>
                  <a:pt x="1436671" y="356932"/>
                </a:lnTo>
                <a:lnTo>
                  <a:pt x="1436671" y="363255"/>
                </a:lnTo>
                <a:lnTo>
                  <a:pt x="371194" y="1428676"/>
                </a:lnTo>
                <a:lnTo>
                  <a:pt x="371194" y="1422355"/>
                </a:lnTo>
                <a:lnTo>
                  <a:pt x="369165" y="1428848"/>
                </a:lnTo>
                <a:lnTo>
                  <a:pt x="369165" y="1779187"/>
                </a:lnTo>
                <a:lnTo>
                  <a:pt x="371194" y="1784342"/>
                </a:lnTo>
                <a:lnTo>
                  <a:pt x="371194" y="1778019"/>
                </a:lnTo>
                <a:lnTo>
                  <a:pt x="1436671" y="712599"/>
                </a:lnTo>
                <a:lnTo>
                  <a:pt x="1436671" y="718922"/>
                </a:lnTo>
                <a:lnTo>
                  <a:pt x="1436671" y="1069214"/>
                </a:lnTo>
                <a:lnTo>
                  <a:pt x="1436671" y="1075537"/>
                </a:lnTo>
                <a:lnTo>
                  <a:pt x="371194" y="2141274"/>
                </a:lnTo>
                <a:lnTo>
                  <a:pt x="371194" y="2134953"/>
                </a:lnTo>
                <a:lnTo>
                  <a:pt x="369165" y="2141126"/>
                </a:lnTo>
                <a:lnTo>
                  <a:pt x="369165" y="2491747"/>
                </a:lnTo>
                <a:lnTo>
                  <a:pt x="371194" y="2498205"/>
                </a:lnTo>
                <a:lnTo>
                  <a:pt x="371194" y="2491883"/>
                </a:lnTo>
                <a:lnTo>
                  <a:pt x="1436671" y="1426146"/>
                </a:lnTo>
                <a:lnTo>
                  <a:pt x="1436671" y="1432469"/>
                </a:lnTo>
                <a:lnTo>
                  <a:pt x="1436671" y="1783077"/>
                </a:lnTo>
                <a:lnTo>
                  <a:pt x="1436671" y="1789401"/>
                </a:lnTo>
                <a:lnTo>
                  <a:pt x="371786" y="2854228"/>
                </a:lnTo>
                <a:lnTo>
                  <a:pt x="371194" y="2854821"/>
                </a:lnTo>
                <a:lnTo>
                  <a:pt x="371194" y="2854821"/>
                </a:lnTo>
                <a:lnTo>
                  <a:pt x="371786" y="2854229"/>
                </a:lnTo>
                <a:lnTo>
                  <a:pt x="371786" y="3202895"/>
                </a:lnTo>
                <a:lnTo>
                  <a:pt x="371729" y="3203629"/>
                </a:lnTo>
                <a:lnTo>
                  <a:pt x="1436671" y="2138744"/>
                </a:lnTo>
                <a:lnTo>
                  <a:pt x="1436671" y="2145067"/>
                </a:lnTo>
                <a:lnTo>
                  <a:pt x="1436671" y="2495676"/>
                </a:lnTo>
                <a:lnTo>
                  <a:pt x="1436671" y="2501999"/>
                </a:lnTo>
                <a:lnTo>
                  <a:pt x="371194" y="3567419"/>
                </a:lnTo>
                <a:lnTo>
                  <a:pt x="371194" y="3561102"/>
                </a:lnTo>
                <a:lnTo>
                  <a:pt x="370576" y="3567381"/>
                </a:lnTo>
                <a:lnTo>
                  <a:pt x="370576" y="3657613"/>
                </a:lnTo>
                <a:lnTo>
                  <a:pt x="0" y="3657613"/>
                </a:lnTo>
                <a:lnTo>
                  <a:pt x="0" y="1085589"/>
                </a:lnTo>
                <a:lnTo>
                  <a:pt x="369366" y="716286"/>
                </a:lnTo>
                <a:lnTo>
                  <a:pt x="369366" y="1066908"/>
                </a:lnTo>
                <a:lnTo>
                  <a:pt x="371194" y="1071744"/>
                </a:lnTo>
                <a:lnTo>
                  <a:pt x="371194" y="1065420"/>
                </a:lnTo>
                <a:close/>
              </a:path>
            </a:pathLst>
          </a:custGeom>
          <a:gradFill>
            <a:gsLst>
              <a:gs pos="99000">
                <a:schemeClr val="tx2">
                  <a:lumMod val="40000"/>
                  <a:lumOff val="60000"/>
                </a:schemeClr>
              </a:gs>
              <a:gs pos="0">
                <a:schemeClr val="tx2"/>
              </a:gs>
            </a:gsLst>
            <a:lin ang="0" scaled="0"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17EF17F-03EA-4501-ABC5-9CB1E386D928}"/>
              </a:ext>
            </a:extLst>
          </p:cNvPr>
          <p:cNvSpPr/>
          <p:nvPr userDrawn="1"/>
        </p:nvSpPr>
        <p:spPr>
          <a:xfrm>
            <a:off x="0" y="3916671"/>
            <a:ext cx="371786" cy="2941328"/>
          </a:xfrm>
          <a:custGeom>
            <a:avLst/>
            <a:gdLst>
              <a:gd name="connsiteX0" fmla="*/ 370576 w 371786"/>
              <a:gd name="connsiteY0" fmla="*/ 2851095 h 2941328"/>
              <a:gd name="connsiteX1" fmla="*/ 370576 w 371786"/>
              <a:gd name="connsiteY1" fmla="*/ 2941328 h 2941328"/>
              <a:gd name="connsiteX2" fmla="*/ 280352 w 371786"/>
              <a:gd name="connsiteY2" fmla="*/ 2941328 h 2941328"/>
              <a:gd name="connsiteX3" fmla="*/ 370576 w 371786"/>
              <a:gd name="connsiteY3" fmla="*/ 2137402 h 2941328"/>
              <a:gd name="connsiteX4" fmla="*/ 371786 w 371786"/>
              <a:gd name="connsiteY4" fmla="*/ 2137402 h 2941328"/>
              <a:gd name="connsiteX5" fmla="*/ 371786 w 371786"/>
              <a:gd name="connsiteY5" fmla="*/ 2486608 h 2941328"/>
              <a:gd name="connsiteX6" fmla="*/ 0 w 371786"/>
              <a:gd name="connsiteY6" fmla="*/ 2858428 h 2941328"/>
              <a:gd name="connsiteX7" fmla="*/ 0 w 371786"/>
              <a:gd name="connsiteY7" fmla="*/ 2507913 h 2941328"/>
              <a:gd name="connsiteX8" fmla="*/ 369165 w 371786"/>
              <a:gd name="connsiteY8" fmla="*/ 1424840 h 2941328"/>
              <a:gd name="connsiteX9" fmla="*/ 369165 w 371786"/>
              <a:gd name="connsiteY9" fmla="*/ 1775461 h 2941328"/>
              <a:gd name="connsiteX10" fmla="*/ 0 w 371786"/>
              <a:gd name="connsiteY10" fmla="*/ 2144631 h 2941328"/>
              <a:gd name="connsiteX11" fmla="*/ 0 w 371786"/>
              <a:gd name="connsiteY11" fmla="*/ 1794109 h 2941328"/>
              <a:gd name="connsiteX12" fmla="*/ 369165 w 371786"/>
              <a:gd name="connsiteY12" fmla="*/ 712562 h 2941328"/>
              <a:gd name="connsiteX13" fmla="*/ 369165 w 371786"/>
              <a:gd name="connsiteY13" fmla="*/ 1062900 h 2941328"/>
              <a:gd name="connsiteX14" fmla="*/ 0 w 371786"/>
              <a:gd name="connsiteY14" fmla="*/ 1432169 h 2941328"/>
              <a:gd name="connsiteX15" fmla="*/ 0 w 371786"/>
              <a:gd name="connsiteY15" fmla="*/ 1081732 h 2941328"/>
              <a:gd name="connsiteX16" fmla="*/ 369366 w 371786"/>
              <a:gd name="connsiteY16" fmla="*/ 0 h 2941328"/>
              <a:gd name="connsiteX17" fmla="*/ 369366 w 371786"/>
              <a:gd name="connsiteY17" fmla="*/ 350621 h 2941328"/>
              <a:gd name="connsiteX18" fmla="*/ 0 w 371786"/>
              <a:gd name="connsiteY18" fmla="*/ 719923 h 2941328"/>
              <a:gd name="connsiteX19" fmla="*/ 0 w 371786"/>
              <a:gd name="connsiteY19" fmla="*/ 369302 h 294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1786" h="2941328">
                <a:moveTo>
                  <a:pt x="370576" y="2851095"/>
                </a:moveTo>
                <a:lnTo>
                  <a:pt x="370576" y="2941328"/>
                </a:lnTo>
                <a:lnTo>
                  <a:pt x="280352" y="2941328"/>
                </a:lnTo>
                <a:close/>
                <a:moveTo>
                  <a:pt x="370576" y="2137402"/>
                </a:moveTo>
                <a:lnTo>
                  <a:pt x="371786" y="2137402"/>
                </a:lnTo>
                <a:lnTo>
                  <a:pt x="371786" y="2486608"/>
                </a:lnTo>
                <a:lnTo>
                  <a:pt x="0" y="2858428"/>
                </a:lnTo>
                <a:lnTo>
                  <a:pt x="0" y="2507913"/>
                </a:lnTo>
                <a:close/>
                <a:moveTo>
                  <a:pt x="369165" y="1424840"/>
                </a:moveTo>
                <a:lnTo>
                  <a:pt x="369165" y="1775461"/>
                </a:lnTo>
                <a:lnTo>
                  <a:pt x="0" y="2144631"/>
                </a:lnTo>
                <a:lnTo>
                  <a:pt x="0" y="1794109"/>
                </a:lnTo>
                <a:close/>
                <a:moveTo>
                  <a:pt x="369165" y="712562"/>
                </a:moveTo>
                <a:lnTo>
                  <a:pt x="369165" y="1062900"/>
                </a:lnTo>
                <a:lnTo>
                  <a:pt x="0" y="1432169"/>
                </a:lnTo>
                <a:lnTo>
                  <a:pt x="0" y="1081732"/>
                </a:lnTo>
                <a:close/>
                <a:moveTo>
                  <a:pt x="369366" y="0"/>
                </a:moveTo>
                <a:lnTo>
                  <a:pt x="369366" y="350621"/>
                </a:lnTo>
                <a:lnTo>
                  <a:pt x="0" y="719923"/>
                </a:lnTo>
                <a:lnTo>
                  <a:pt x="0" y="36930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18600000" scaled="0"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492F95-4515-40FE-BFD4-2DA290B07346}"/>
              </a:ext>
            </a:extLst>
          </p:cNvPr>
          <p:cNvSpPr/>
          <p:nvPr userDrawn="1"/>
        </p:nvSpPr>
        <p:spPr>
          <a:xfrm>
            <a:off x="10059664" y="1409687"/>
            <a:ext cx="2134220" cy="5448313"/>
          </a:xfrm>
          <a:custGeom>
            <a:avLst/>
            <a:gdLst>
              <a:gd name="connsiteX0" fmla="*/ 2134220 w 2134220"/>
              <a:gd name="connsiteY0" fmla="*/ 4988506 h 5448313"/>
              <a:gd name="connsiteX1" fmla="*/ 2134220 w 2134220"/>
              <a:gd name="connsiteY1" fmla="*/ 4994829 h 5448313"/>
              <a:gd name="connsiteX2" fmla="*/ 2134220 w 2134220"/>
              <a:gd name="connsiteY2" fmla="*/ 5345438 h 5448313"/>
              <a:gd name="connsiteX3" fmla="*/ 2134220 w 2134220"/>
              <a:gd name="connsiteY3" fmla="*/ 5351761 h 5448313"/>
              <a:gd name="connsiteX4" fmla="*/ 2037654 w 2134220"/>
              <a:gd name="connsiteY4" fmla="*/ 5448313 h 5448313"/>
              <a:gd name="connsiteX5" fmla="*/ 1674483 w 2134220"/>
              <a:gd name="connsiteY5" fmla="*/ 5448313 h 5448313"/>
              <a:gd name="connsiteX6" fmla="*/ 1067460 w 2134220"/>
              <a:gd name="connsiteY6" fmla="*/ 4273701 h 5448313"/>
              <a:gd name="connsiteX7" fmla="*/ 1066842 w 2134220"/>
              <a:gd name="connsiteY7" fmla="*/ 4279942 h 5448313"/>
              <a:gd name="connsiteX8" fmla="*/ 1067460 w 2134220"/>
              <a:gd name="connsiteY8" fmla="*/ 4279942 h 5448313"/>
              <a:gd name="connsiteX9" fmla="*/ 1067460 w 2134220"/>
              <a:gd name="connsiteY9" fmla="*/ 2848504 h 5448313"/>
              <a:gd name="connsiteX10" fmla="*/ 1066842 w 2134220"/>
              <a:gd name="connsiteY10" fmla="*/ 2853688 h 5448313"/>
              <a:gd name="connsiteX11" fmla="*/ 1067460 w 2134220"/>
              <a:gd name="connsiteY11" fmla="*/ 2853688 h 5448313"/>
              <a:gd name="connsiteX12" fmla="*/ 2132937 w 2134220"/>
              <a:gd name="connsiteY12" fmla="*/ 0 h 5448313"/>
              <a:gd name="connsiteX13" fmla="*/ 2132937 w 2134220"/>
              <a:gd name="connsiteY13" fmla="*/ 6323 h 5448313"/>
              <a:gd name="connsiteX14" fmla="*/ 2132937 w 2134220"/>
              <a:gd name="connsiteY14" fmla="*/ 356932 h 5448313"/>
              <a:gd name="connsiteX15" fmla="*/ 2132937 w 2134220"/>
              <a:gd name="connsiteY15" fmla="*/ 363255 h 5448313"/>
              <a:gd name="connsiteX16" fmla="*/ 1067460 w 2134220"/>
              <a:gd name="connsiteY16" fmla="*/ 1428675 h 5448313"/>
              <a:gd name="connsiteX17" fmla="*/ 1067460 w 2134220"/>
              <a:gd name="connsiteY17" fmla="*/ 1422355 h 5448313"/>
              <a:gd name="connsiteX18" fmla="*/ 1065431 w 2134220"/>
              <a:gd name="connsiteY18" fmla="*/ 1428848 h 5448313"/>
              <a:gd name="connsiteX19" fmla="*/ 1065431 w 2134220"/>
              <a:gd name="connsiteY19" fmla="*/ 1779186 h 5448313"/>
              <a:gd name="connsiteX20" fmla="*/ 1067460 w 2134220"/>
              <a:gd name="connsiteY20" fmla="*/ 1784342 h 5448313"/>
              <a:gd name="connsiteX21" fmla="*/ 1067460 w 2134220"/>
              <a:gd name="connsiteY21" fmla="*/ 1778019 h 5448313"/>
              <a:gd name="connsiteX22" fmla="*/ 2132937 w 2134220"/>
              <a:gd name="connsiteY22" fmla="*/ 712599 h 5448313"/>
              <a:gd name="connsiteX23" fmla="*/ 2132937 w 2134220"/>
              <a:gd name="connsiteY23" fmla="*/ 718922 h 5448313"/>
              <a:gd name="connsiteX24" fmla="*/ 2132937 w 2134220"/>
              <a:gd name="connsiteY24" fmla="*/ 1069214 h 5448313"/>
              <a:gd name="connsiteX25" fmla="*/ 2132937 w 2134220"/>
              <a:gd name="connsiteY25" fmla="*/ 1075537 h 5448313"/>
              <a:gd name="connsiteX26" fmla="*/ 1067460 w 2134220"/>
              <a:gd name="connsiteY26" fmla="*/ 2141273 h 5448313"/>
              <a:gd name="connsiteX27" fmla="*/ 1067460 w 2134220"/>
              <a:gd name="connsiteY27" fmla="*/ 2134953 h 5448313"/>
              <a:gd name="connsiteX28" fmla="*/ 1065431 w 2134220"/>
              <a:gd name="connsiteY28" fmla="*/ 2141126 h 5448313"/>
              <a:gd name="connsiteX29" fmla="*/ 1065431 w 2134220"/>
              <a:gd name="connsiteY29" fmla="*/ 2491747 h 5448313"/>
              <a:gd name="connsiteX30" fmla="*/ 1067460 w 2134220"/>
              <a:gd name="connsiteY30" fmla="*/ 2498205 h 5448313"/>
              <a:gd name="connsiteX31" fmla="*/ 1067460 w 2134220"/>
              <a:gd name="connsiteY31" fmla="*/ 2491882 h 5448313"/>
              <a:gd name="connsiteX32" fmla="*/ 2132937 w 2134220"/>
              <a:gd name="connsiteY32" fmla="*/ 1426146 h 5448313"/>
              <a:gd name="connsiteX33" fmla="*/ 2132937 w 2134220"/>
              <a:gd name="connsiteY33" fmla="*/ 1432469 h 5448313"/>
              <a:gd name="connsiteX34" fmla="*/ 2132937 w 2134220"/>
              <a:gd name="connsiteY34" fmla="*/ 1783077 h 5448313"/>
              <a:gd name="connsiteX35" fmla="*/ 2132937 w 2134220"/>
              <a:gd name="connsiteY35" fmla="*/ 1789400 h 5448313"/>
              <a:gd name="connsiteX36" fmla="*/ 1068052 w 2134220"/>
              <a:gd name="connsiteY36" fmla="*/ 2854228 h 5448313"/>
              <a:gd name="connsiteX37" fmla="*/ 1067460 w 2134220"/>
              <a:gd name="connsiteY37" fmla="*/ 2854820 h 5448313"/>
              <a:gd name="connsiteX38" fmla="*/ 1067460 w 2134220"/>
              <a:gd name="connsiteY38" fmla="*/ 2854821 h 5448313"/>
              <a:gd name="connsiteX39" fmla="*/ 1068052 w 2134220"/>
              <a:gd name="connsiteY39" fmla="*/ 2854229 h 5448313"/>
              <a:gd name="connsiteX40" fmla="*/ 1068052 w 2134220"/>
              <a:gd name="connsiteY40" fmla="*/ 3202894 h 5448313"/>
              <a:gd name="connsiteX41" fmla="*/ 1067995 w 2134220"/>
              <a:gd name="connsiteY41" fmla="*/ 3203629 h 5448313"/>
              <a:gd name="connsiteX42" fmla="*/ 2132937 w 2134220"/>
              <a:gd name="connsiteY42" fmla="*/ 2138744 h 5448313"/>
              <a:gd name="connsiteX43" fmla="*/ 2132937 w 2134220"/>
              <a:gd name="connsiteY43" fmla="*/ 2145067 h 5448313"/>
              <a:gd name="connsiteX44" fmla="*/ 2132937 w 2134220"/>
              <a:gd name="connsiteY44" fmla="*/ 2495676 h 5448313"/>
              <a:gd name="connsiteX45" fmla="*/ 2132937 w 2134220"/>
              <a:gd name="connsiteY45" fmla="*/ 2501999 h 5448313"/>
              <a:gd name="connsiteX46" fmla="*/ 1067460 w 2134220"/>
              <a:gd name="connsiteY46" fmla="*/ 3567419 h 5448313"/>
              <a:gd name="connsiteX47" fmla="*/ 1067460 w 2134220"/>
              <a:gd name="connsiteY47" fmla="*/ 3561102 h 5448313"/>
              <a:gd name="connsiteX48" fmla="*/ 1066842 w 2134220"/>
              <a:gd name="connsiteY48" fmla="*/ 3567381 h 5448313"/>
              <a:gd name="connsiteX49" fmla="*/ 1066842 w 2134220"/>
              <a:gd name="connsiteY49" fmla="*/ 3918002 h 5448313"/>
              <a:gd name="connsiteX50" fmla="*/ 1067460 w 2134220"/>
              <a:gd name="connsiteY50" fmla="*/ 3923083 h 5448313"/>
              <a:gd name="connsiteX51" fmla="*/ 1067460 w 2134220"/>
              <a:gd name="connsiteY51" fmla="*/ 3916763 h 5448313"/>
              <a:gd name="connsiteX52" fmla="*/ 2132937 w 2134220"/>
              <a:gd name="connsiteY52" fmla="*/ 2851027 h 5448313"/>
              <a:gd name="connsiteX53" fmla="*/ 2132937 w 2134220"/>
              <a:gd name="connsiteY53" fmla="*/ 2857350 h 5448313"/>
              <a:gd name="connsiteX54" fmla="*/ 2132937 w 2134220"/>
              <a:gd name="connsiteY54" fmla="*/ 3207958 h 5448313"/>
              <a:gd name="connsiteX55" fmla="*/ 2132937 w 2134220"/>
              <a:gd name="connsiteY55" fmla="*/ 3214281 h 5448313"/>
              <a:gd name="connsiteX56" fmla="*/ 1067536 w 2134220"/>
              <a:gd name="connsiteY56" fmla="*/ 4279941 h 5448313"/>
              <a:gd name="connsiteX57" fmla="*/ 1067536 w 2134220"/>
              <a:gd name="connsiteY57" fmla="*/ 4279942 h 5448313"/>
              <a:gd name="connsiteX58" fmla="*/ 1067535 w 2134220"/>
              <a:gd name="connsiteY58" fmla="*/ 4279942 h 5448313"/>
              <a:gd name="connsiteX59" fmla="*/ 1067460 w 2134220"/>
              <a:gd name="connsiteY59" fmla="*/ 4280017 h 5448313"/>
              <a:gd name="connsiteX60" fmla="*/ 1067460 w 2134220"/>
              <a:gd name="connsiteY60" fmla="*/ 4280019 h 5448313"/>
              <a:gd name="connsiteX61" fmla="*/ 1067536 w 2134220"/>
              <a:gd name="connsiteY61" fmla="*/ 4279942 h 5448313"/>
              <a:gd name="connsiteX62" fmla="*/ 1068052 w 2134220"/>
              <a:gd name="connsiteY62" fmla="*/ 4279942 h 5448313"/>
              <a:gd name="connsiteX63" fmla="*/ 1068052 w 2134220"/>
              <a:gd name="connsiteY63" fmla="*/ 4629149 h 5448313"/>
              <a:gd name="connsiteX64" fmla="*/ 1068003 w 2134220"/>
              <a:gd name="connsiteY64" fmla="*/ 4629767 h 5448313"/>
              <a:gd name="connsiteX65" fmla="*/ 2132937 w 2134220"/>
              <a:gd name="connsiteY65" fmla="*/ 3564890 h 5448313"/>
              <a:gd name="connsiteX66" fmla="*/ 2132937 w 2134220"/>
              <a:gd name="connsiteY66" fmla="*/ 3571213 h 5448313"/>
              <a:gd name="connsiteX67" fmla="*/ 2132937 w 2134220"/>
              <a:gd name="connsiteY67" fmla="*/ 3921821 h 5448313"/>
              <a:gd name="connsiteX68" fmla="*/ 2132937 w 2134220"/>
              <a:gd name="connsiteY68" fmla="*/ 3928144 h 5448313"/>
              <a:gd name="connsiteX69" fmla="*/ 1067460 w 2134220"/>
              <a:gd name="connsiteY69" fmla="*/ 4993565 h 5448313"/>
              <a:gd name="connsiteX70" fmla="*/ 1067460 w 2134220"/>
              <a:gd name="connsiteY70" fmla="*/ 4987248 h 5448313"/>
              <a:gd name="connsiteX71" fmla="*/ 1066842 w 2134220"/>
              <a:gd name="connsiteY71" fmla="*/ 4992504 h 5448313"/>
              <a:gd name="connsiteX72" fmla="*/ 1066842 w 2134220"/>
              <a:gd name="connsiteY72" fmla="*/ 5342842 h 5448313"/>
              <a:gd name="connsiteX73" fmla="*/ 1067460 w 2134220"/>
              <a:gd name="connsiteY73" fmla="*/ 5349228 h 5448313"/>
              <a:gd name="connsiteX74" fmla="*/ 1067460 w 2134220"/>
              <a:gd name="connsiteY74" fmla="*/ 5342909 h 5448313"/>
              <a:gd name="connsiteX75" fmla="*/ 2132937 w 2134220"/>
              <a:gd name="connsiteY75" fmla="*/ 4277488 h 5448313"/>
              <a:gd name="connsiteX76" fmla="*/ 2132937 w 2134220"/>
              <a:gd name="connsiteY76" fmla="*/ 4283811 h 5448313"/>
              <a:gd name="connsiteX77" fmla="*/ 2132937 w 2134220"/>
              <a:gd name="connsiteY77" fmla="*/ 4634104 h 5448313"/>
              <a:gd name="connsiteX78" fmla="*/ 2132937 w 2134220"/>
              <a:gd name="connsiteY78" fmla="*/ 4640743 h 5448313"/>
              <a:gd name="connsiteX79" fmla="*/ 1325324 w 2134220"/>
              <a:gd name="connsiteY79" fmla="*/ 5448313 h 5448313"/>
              <a:gd name="connsiteX80" fmla="*/ 1567 w 2134220"/>
              <a:gd name="connsiteY80" fmla="*/ 5448313 h 5448313"/>
              <a:gd name="connsiteX81" fmla="*/ 1210 w 2134220"/>
              <a:gd name="connsiteY81" fmla="*/ 5345389 h 5448313"/>
              <a:gd name="connsiteX82" fmla="*/ 1884 w 2134220"/>
              <a:gd name="connsiteY82" fmla="*/ 5339116 h 5448313"/>
              <a:gd name="connsiteX83" fmla="*/ 1884 w 2134220"/>
              <a:gd name="connsiteY83" fmla="*/ 5339115 h 5448313"/>
              <a:gd name="connsiteX84" fmla="*/ 1884 w 2134220"/>
              <a:gd name="connsiteY84" fmla="*/ 4988507 h 5448313"/>
              <a:gd name="connsiteX85" fmla="*/ 1210 w 2134220"/>
              <a:gd name="connsiteY85" fmla="*/ 4983448 h 5448313"/>
              <a:gd name="connsiteX86" fmla="*/ 1210 w 2134220"/>
              <a:gd name="connsiteY86" fmla="*/ 4633110 h 5448313"/>
              <a:gd name="connsiteX87" fmla="*/ 1884 w 2134220"/>
              <a:gd name="connsiteY87" fmla="*/ 4626517 h 5448313"/>
              <a:gd name="connsiteX88" fmla="*/ 1884 w 2134220"/>
              <a:gd name="connsiteY88" fmla="*/ 4626516 h 5448313"/>
              <a:gd name="connsiteX89" fmla="*/ 1884 w 2134220"/>
              <a:gd name="connsiteY89" fmla="*/ 4276225 h 5448313"/>
              <a:gd name="connsiteX90" fmla="*/ 1884 w 2134220"/>
              <a:gd name="connsiteY90" fmla="*/ 4276224 h 5448313"/>
              <a:gd name="connsiteX91" fmla="*/ 2421 w 2134220"/>
              <a:gd name="connsiteY91" fmla="*/ 4268623 h 5448313"/>
              <a:gd name="connsiteX92" fmla="*/ 1210 w 2134220"/>
              <a:gd name="connsiteY92" fmla="*/ 3919134 h 5448313"/>
              <a:gd name="connsiteX93" fmla="*/ 1884 w 2134220"/>
              <a:gd name="connsiteY93" fmla="*/ 3914235 h 5448313"/>
              <a:gd name="connsiteX94" fmla="*/ 1884 w 2134220"/>
              <a:gd name="connsiteY94" fmla="*/ 3914234 h 5448313"/>
              <a:gd name="connsiteX95" fmla="*/ 1884 w 2134220"/>
              <a:gd name="connsiteY95" fmla="*/ 3563626 h 5448313"/>
              <a:gd name="connsiteX96" fmla="*/ 0 w 2134220"/>
              <a:gd name="connsiteY96" fmla="*/ 3557193 h 5448313"/>
              <a:gd name="connsiteX97" fmla="*/ 0 w 2134220"/>
              <a:gd name="connsiteY97" fmla="*/ 3206856 h 5448313"/>
              <a:gd name="connsiteX98" fmla="*/ 1884 w 2134220"/>
              <a:gd name="connsiteY98" fmla="*/ 3200372 h 5448313"/>
              <a:gd name="connsiteX99" fmla="*/ 1884 w 2134220"/>
              <a:gd name="connsiteY99" fmla="*/ 3200371 h 5448313"/>
              <a:gd name="connsiteX100" fmla="*/ 1884 w 2134220"/>
              <a:gd name="connsiteY100" fmla="*/ 2849763 h 5448313"/>
              <a:gd name="connsiteX101" fmla="*/ 0 w 2134220"/>
              <a:gd name="connsiteY101" fmla="*/ 2844915 h 5448313"/>
              <a:gd name="connsiteX102" fmla="*/ 0 w 2134220"/>
              <a:gd name="connsiteY102" fmla="*/ 2494294 h 5448313"/>
              <a:gd name="connsiteX103" fmla="*/ 1884 w 2134220"/>
              <a:gd name="connsiteY103" fmla="*/ 2488089 h 5448313"/>
              <a:gd name="connsiteX104" fmla="*/ 1884 w 2134220"/>
              <a:gd name="connsiteY104" fmla="*/ 2488088 h 5448313"/>
              <a:gd name="connsiteX105" fmla="*/ 1884 w 2134220"/>
              <a:gd name="connsiteY105" fmla="*/ 2137481 h 5448313"/>
              <a:gd name="connsiteX106" fmla="*/ 0 w 2134220"/>
              <a:gd name="connsiteY106" fmla="*/ 2132354 h 5448313"/>
              <a:gd name="connsiteX107" fmla="*/ 0 w 2134220"/>
              <a:gd name="connsiteY107" fmla="*/ 1781733 h 5448313"/>
              <a:gd name="connsiteX108" fmla="*/ 1065632 w 2134220"/>
              <a:gd name="connsiteY108" fmla="*/ 716286 h 5448313"/>
              <a:gd name="connsiteX109" fmla="*/ 1065632 w 2134220"/>
              <a:gd name="connsiteY109" fmla="*/ 1066907 h 5448313"/>
              <a:gd name="connsiteX110" fmla="*/ 1067460 w 2134220"/>
              <a:gd name="connsiteY110" fmla="*/ 1071743 h 5448313"/>
              <a:gd name="connsiteX111" fmla="*/ 1067460 w 2134220"/>
              <a:gd name="connsiteY111" fmla="*/ 1065420 h 544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134220" h="5448313">
                <a:moveTo>
                  <a:pt x="2134220" y="4988506"/>
                </a:moveTo>
                <a:lnTo>
                  <a:pt x="2134220" y="4994829"/>
                </a:lnTo>
                <a:lnTo>
                  <a:pt x="2134220" y="5345438"/>
                </a:lnTo>
                <a:lnTo>
                  <a:pt x="2134220" y="5351761"/>
                </a:lnTo>
                <a:lnTo>
                  <a:pt x="2037654" y="5448313"/>
                </a:lnTo>
                <a:lnTo>
                  <a:pt x="1674483" y="5448313"/>
                </a:lnTo>
                <a:close/>
                <a:moveTo>
                  <a:pt x="1067460" y="4273701"/>
                </a:moveTo>
                <a:lnTo>
                  <a:pt x="1066842" y="4279942"/>
                </a:lnTo>
                <a:lnTo>
                  <a:pt x="1067460" y="4279942"/>
                </a:lnTo>
                <a:close/>
                <a:moveTo>
                  <a:pt x="1067460" y="2848504"/>
                </a:moveTo>
                <a:lnTo>
                  <a:pt x="1066842" y="2853688"/>
                </a:lnTo>
                <a:lnTo>
                  <a:pt x="1067460" y="2853688"/>
                </a:lnTo>
                <a:close/>
                <a:moveTo>
                  <a:pt x="2132937" y="0"/>
                </a:moveTo>
                <a:lnTo>
                  <a:pt x="2132937" y="6323"/>
                </a:lnTo>
                <a:lnTo>
                  <a:pt x="2132937" y="356932"/>
                </a:lnTo>
                <a:lnTo>
                  <a:pt x="2132937" y="363255"/>
                </a:lnTo>
                <a:lnTo>
                  <a:pt x="1067460" y="1428675"/>
                </a:lnTo>
                <a:lnTo>
                  <a:pt x="1067460" y="1422355"/>
                </a:lnTo>
                <a:lnTo>
                  <a:pt x="1065431" y="1428848"/>
                </a:lnTo>
                <a:lnTo>
                  <a:pt x="1065431" y="1779186"/>
                </a:lnTo>
                <a:lnTo>
                  <a:pt x="1067460" y="1784342"/>
                </a:lnTo>
                <a:lnTo>
                  <a:pt x="1067460" y="1778019"/>
                </a:lnTo>
                <a:lnTo>
                  <a:pt x="2132937" y="712599"/>
                </a:lnTo>
                <a:lnTo>
                  <a:pt x="2132937" y="718922"/>
                </a:lnTo>
                <a:lnTo>
                  <a:pt x="2132937" y="1069214"/>
                </a:lnTo>
                <a:lnTo>
                  <a:pt x="2132937" y="1075537"/>
                </a:lnTo>
                <a:lnTo>
                  <a:pt x="1067460" y="2141273"/>
                </a:lnTo>
                <a:lnTo>
                  <a:pt x="1067460" y="2134953"/>
                </a:lnTo>
                <a:lnTo>
                  <a:pt x="1065431" y="2141126"/>
                </a:lnTo>
                <a:lnTo>
                  <a:pt x="1065431" y="2491747"/>
                </a:lnTo>
                <a:lnTo>
                  <a:pt x="1067460" y="2498205"/>
                </a:lnTo>
                <a:lnTo>
                  <a:pt x="1067460" y="2491882"/>
                </a:lnTo>
                <a:lnTo>
                  <a:pt x="2132937" y="1426146"/>
                </a:lnTo>
                <a:lnTo>
                  <a:pt x="2132937" y="1432469"/>
                </a:lnTo>
                <a:lnTo>
                  <a:pt x="2132937" y="1783077"/>
                </a:lnTo>
                <a:lnTo>
                  <a:pt x="2132937" y="1789400"/>
                </a:lnTo>
                <a:lnTo>
                  <a:pt x="1068052" y="2854228"/>
                </a:lnTo>
                <a:lnTo>
                  <a:pt x="1067460" y="2854820"/>
                </a:lnTo>
                <a:lnTo>
                  <a:pt x="1067460" y="2854821"/>
                </a:lnTo>
                <a:lnTo>
                  <a:pt x="1068052" y="2854229"/>
                </a:lnTo>
                <a:lnTo>
                  <a:pt x="1068052" y="3202894"/>
                </a:lnTo>
                <a:lnTo>
                  <a:pt x="1067995" y="3203629"/>
                </a:lnTo>
                <a:lnTo>
                  <a:pt x="2132937" y="2138744"/>
                </a:lnTo>
                <a:lnTo>
                  <a:pt x="2132937" y="2145067"/>
                </a:lnTo>
                <a:lnTo>
                  <a:pt x="2132937" y="2495676"/>
                </a:lnTo>
                <a:lnTo>
                  <a:pt x="2132937" y="2501999"/>
                </a:lnTo>
                <a:lnTo>
                  <a:pt x="1067460" y="3567419"/>
                </a:lnTo>
                <a:lnTo>
                  <a:pt x="1067460" y="3561102"/>
                </a:lnTo>
                <a:lnTo>
                  <a:pt x="1066842" y="3567381"/>
                </a:lnTo>
                <a:lnTo>
                  <a:pt x="1066842" y="3918002"/>
                </a:lnTo>
                <a:lnTo>
                  <a:pt x="1067460" y="3923083"/>
                </a:lnTo>
                <a:lnTo>
                  <a:pt x="1067460" y="3916763"/>
                </a:lnTo>
                <a:lnTo>
                  <a:pt x="2132937" y="2851027"/>
                </a:lnTo>
                <a:lnTo>
                  <a:pt x="2132937" y="2857350"/>
                </a:lnTo>
                <a:lnTo>
                  <a:pt x="2132937" y="3207958"/>
                </a:lnTo>
                <a:lnTo>
                  <a:pt x="2132937" y="3214281"/>
                </a:lnTo>
                <a:lnTo>
                  <a:pt x="1067536" y="4279941"/>
                </a:lnTo>
                <a:lnTo>
                  <a:pt x="1067536" y="4279942"/>
                </a:lnTo>
                <a:lnTo>
                  <a:pt x="1067535" y="4279942"/>
                </a:lnTo>
                <a:lnTo>
                  <a:pt x="1067460" y="4280017"/>
                </a:lnTo>
                <a:lnTo>
                  <a:pt x="1067460" y="4280019"/>
                </a:lnTo>
                <a:cubicBezTo>
                  <a:pt x="1067485" y="4279993"/>
                  <a:pt x="1067511" y="4279968"/>
                  <a:pt x="1067536" y="4279942"/>
                </a:cubicBezTo>
                <a:lnTo>
                  <a:pt x="1068052" y="4279942"/>
                </a:lnTo>
                <a:lnTo>
                  <a:pt x="1068052" y="4629149"/>
                </a:lnTo>
                <a:lnTo>
                  <a:pt x="1068003" y="4629767"/>
                </a:lnTo>
                <a:lnTo>
                  <a:pt x="2132937" y="3564890"/>
                </a:lnTo>
                <a:lnTo>
                  <a:pt x="2132937" y="3571213"/>
                </a:lnTo>
                <a:lnTo>
                  <a:pt x="2132937" y="3921821"/>
                </a:lnTo>
                <a:lnTo>
                  <a:pt x="2132937" y="3928144"/>
                </a:lnTo>
                <a:lnTo>
                  <a:pt x="1067460" y="4993565"/>
                </a:lnTo>
                <a:lnTo>
                  <a:pt x="1067460" y="4987248"/>
                </a:lnTo>
                <a:lnTo>
                  <a:pt x="1066842" y="4992504"/>
                </a:lnTo>
                <a:lnTo>
                  <a:pt x="1066842" y="5342842"/>
                </a:lnTo>
                <a:lnTo>
                  <a:pt x="1067460" y="5349228"/>
                </a:lnTo>
                <a:lnTo>
                  <a:pt x="1067460" y="5342909"/>
                </a:lnTo>
                <a:lnTo>
                  <a:pt x="2132937" y="4277488"/>
                </a:lnTo>
                <a:lnTo>
                  <a:pt x="2132937" y="4283811"/>
                </a:lnTo>
                <a:lnTo>
                  <a:pt x="2132937" y="4634104"/>
                </a:lnTo>
                <a:lnTo>
                  <a:pt x="2132937" y="4640743"/>
                </a:lnTo>
                <a:lnTo>
                  <a:pt x="1325324" y="5448313"/>
                </a:lnTo>
                <a:lnTo>
                  <a:pt x="1567" y="5448313"/>
                </a:lnTo>
                <a:lnTo>
                  <a:pt x="1210" y="5345389"/>
                </a:lnTo>
                <a:cubicBezTo>
                  <a:pt x="1435" y="5343298"/>
                  <a:pt x="1659" y="5341207"/>
                  <a:pt x="1884" y="5339116"/>
                </a:cubicBezTo>
                <a:lnTo>
                  <a:pt x="1884" y="5339115"/>
                </a:lnTo>
                <a:lnTo>
                  <a:pt x="1884" y="4988507"/>
                </a:lnTo>
                <a:cubicBezTo>
                  <a:pt x="1659" y="4986821"/>
                  <a:pt x="1435" y="4985134"/>
                  <a:pt x="1210" y="4983448"/>
                </a:cubicBezTo>
                <a:lnTo>
                  <a:pt x="1210" y="4633110"/>
                </a:lnTo>
                <a:cubicBezTo>
                  <a:pt x="1435" y="4630912"/>
                  <a:pt x="1659" y="4628715"/>
                  <a:pt x="1884" y="4626517"/>
                </a:cubicBezTo>
                <a:lnTo>
                  <a:pt x="1884" y="4626516"/>
                </a:lnTo>
                <a:lnTo>
                  <a:pt x="1884" y="4276225"/>
                </a:lnTo>
                <a:lnTo>
                  <a:pt x="1884" y="4276224"/>
                </a:lnTo>
                <a:lnTo>
                  <a:pt x="2421" y="4268623"/>
                </a:lnTo>
                <a:cubicBezTo>
                  <a:pt x="2017" y="4152127"/>
                  <a:pt x="1614" y="4035630"/>
                  <a:pt x="1210" y="3919134"/>
                </a:cubicBezTo>
                <a:cubicBezTo>
                  <a:pt x="1435" y="3917501"/>
                  <a:pt x="1659" y="3915868"/>
                  <a:pt x="1884" y="3914235"/>
                </a:cubicBezTo>
                <a:lnTo>
                  <a:pt x="1884" y="3914234"/>
                </a:lnTo>
                <a:lnTo>
                  <a:pt x="1884" y="3563626"/>
                </a:lnTo>
                <a:lnTo>
                  <a:pt x="0" y="3557193"/>
                </a:lnTo>
                <a:lnTo>
                  <a:pt x="0" y="3206856"/>
                </a:lnTo>
                <a:lnTo>
                  <a:pt x="1884" y="3200372"/>
                </a:lnTo>
                <a:lnTo>
                  <a:pt x="1884" y="3200371"/>
                </a:lnTo>
                <a:lnTo>
                  <a:pt x="1884" y="2849763"/>
                </a:lnTo>
                <a:lnTo>
                  <a:pt x="0" y="2844915"/>
                </a:lnTo>
                <a:lnTo>
                  <a:pt x="0" y="2494294"/>
                </a:lnTo>
                <a:lnTo>
                  <a:pt x="1884" y="2488089"/>
                </a:lnTo>
                <a:lnTo>
                  <a:pt x="1884" y="2488088"/>
                </a:lnTo>
                <a:lnTo>
                  <a:pt x="1884" y="2137481"/>
                </a:lnTo>
                <a:lnTo>
                  <a:pt x="0" y="2132354"/>
                </a:lnTo>
                <a:lnTo>
                  <a:pt x="0" y="1781733"/>
                </a:lnTo>
                <a:lnTo>
                  <a:pt x="1065632" y="716286"/>
                </a:lnTo>
                <a:lnTo>
                  <a:pt x="1065632" y="1066907"/>
                </a:lnTo>
                <a:lnTo>
                  <a:pt x="1067460" y="1071743"/>
                </a:lnTo>
                <a:lnTo>
                  <a:pt x="1067460" y="1065420"/>
                </a:lnTo>
                <a:close/>
              </a:path>
            </a:pathLst>
          </a:custGeom>
          <a:gradFill>
            <a:gsLst>
              <a:gs pos="99000">
                <a:schemeClr val="tx2">
                  <a:lumMod val="40000"/>
                  <a:lumOff val="60000"/>
                </a:schemeClr>
              </a:gs>
              <a:gs pos="0">
                <a:schemeClr val="tx2"/>
              </a:gs>
            </a:gsLst>
            <a:lin ang="0" scaled="0"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7074E9-08CF-41ED-B97E-EFEBCA2F338A}"/>
              </a:ext>
            </a:extLst>
          </p:cNvPr>
          <p:cNvSpPr/>
          <p:nvPr userDrawn="1"/>
        </p:nvSpPr>
        <p:spPr>
          <a:xfrm>
            <a:off x="6771614" y="2125972"/>
            <a:ext cx="4356102" cy="4732028"/>
          </a:xfrm>
          <a:custGeom>
            <a:avLst/>
            <a:gdLst>
              <a:gd name="connsiteX0" fmla="*/ 4354892 w 4356102"/>
              <a:gd name="connsiteY0" fmla="*/ 4276218 h 4732028"/>
              <a:gd name="connsiteX1" fmla="*/ 4354892 w 4356102"/>
              <a:gd name="connsiteY1" fmla="*/ 4626556 h 4732028"/>
              <a:gd name="connsiteX2" fmla="*/ 4249402 w 4356102"/>
              <a:gd name="connsiteY2" fmla="*/ 4732028 h 4732028"/>
              <a:gd name="connsiteX3" fmla="*/ 3899003 w 4356102"/>
              <a:gd name="connsiteY3" fmla="*/ 4732028 h 4732028"/>
              <a:gd name="connsiteX4" fmla="*/ 4354892 w 4356102"/>
              <a:gd name="connsiteY4" fmla="*/ 3563656 h 4732028"/>
              <a:gd name="connsiteX5" fmla="*/ 4356102 w 4356102"/>
              <a:gd name="connsiteY5" fmla="*/ 3563656 h 4732028"/>
              <a:gd name="connsiteX6" fmla="*/ 4356102 w 4356102"/>
              <a:gd name="connsiteY6" fmla="*/ 3912863 h 4732028"/>
              <a:gd name="connsiteX7" fmla="*/ 3536795 w 4356102"/>
              <a:gd name="connsiteY7" fmla="*/ 4732028 h 4732028"/>
              <a:gd name="connsiteX8" fmla="*/ 3186349 w 4356102"/>
              <a:gd name="connsiteY8" fmla="*/ 4732028 h 4732028"/>
              <a:gd name="connsiteX9" fmla="*/ 3289260 w 4356102"/>
              <a:gd name="connsiteY9" fmla="*/ 4629103 h 4732028"/>
              <a:gd name="connsiteX10" fmla="*/ 4354892 w 4356102"/>
              <a:gd name="connsiteY10" fmla="*/ 2851095 h 4732028"/>
              <a:gd name="connsiteX11" fmla="*/ 4354892 w 4356102"/>
              <a:gd name="connsiteY11" fmla="*/ 3201716 h 4732028"/>
              <a:gd name="connsiteX12" fmla="*/ 3289260 w 4356102"/>
              <a:gd name="connsiteY12" fmla="*/ 4267162 h 4732028"/>
              <a:gd name="connsiteX13" fmla="*/ 2824411 w 4356102"/>
              <a:gd name="connsiteY13" fmla="*/ 4732028 h 4732028"/>
              <a:gd name="connsiteX14" fmla="*/ 2474019 w 4356102"/>
              <a:gd name="connsiteY14" fmla="*/ 4732028 h 4732028"/>
              <a:gd name="connsiteX15" fmla="*/ 3289260 w 4356102"/>
              <a:gd name="connsiteY15" fmla="*/ 3916824 h 4732028"/>
              <a:gd name="connsiteX16" fmla="*/ 4354892 w 4356102"/>
              <a:gd name="connsiteY16" fmla="*/ 2137402 h 4732028"/>
              <a:gd name="connsiteX17" fmla="*/ 4356102 w 4356102"/>
              <a:gd name="connsiteY17" fmla="*/ 2137402 h 4732028"/>
              <a:gd name="connsiteX18" fmla="*/ 4356102 w 4356102"/>
              <a:gd name="connsiteY18" fmla="*/ 2486608 h 4732028"/>
              <a:gd name="connsiteX19" fmla="*/ 3290471 w 4356102"/>
              <a:gd name="connsiteY19" fmla="*/ 3552337 h 4732028"/>
              <a:gd name="connsiteX20" fmla="*/ 2110800 w 4356102"/>
              <a:gd name="connsiteY20" fmla="*/ 4732028 h 4732028"/>
              <a:gd name="connsiteX21" fmla="*/ 1760206 w 4356102"/>
              <a:gd name="connsiteY21" fmla="*/ 4732028 h 4732028"/>
              <a:gd name="connsiteX22" fmla="*/ 3289260 w 4356102"/>
              <a:gd name="connsiteY22" fmla="*/ 3202848 h 4732028"/>
              <a:gd name="connsiteX23" fmla="*/ 4353481 w 4356102"/>
              <a:gd name="connsiteY23" fmla="*/ 1424840 h 4732028"/>
              <a:gd name="connsiteX24" fmla="*/ 4353481 w 4356102"/>
              <a:gd name="connsiteY24" fmla="*/ 1775461 h 4732028"/>
              <a:gd name="connsiteX25" fmla="*/ 3288050 w 4356102"/>
              <a:gd name="connsiteY25" fmla="*/ 2840907 h 4732028"/>
              <a:gd name="connsiteX26" fmla="*/ 1396988 w 4356102"/>
              <a:gd name="connsiteY26" fmla="*/ 4732028 h 4732028"/>
              <a:gd name="connsiteX27" fmla="*/ 1046576 w 4356102"/>
              <a:gd name="connsiteY27" fmla="*/ 4732028 h 4732028"/>
              <a:gd name="connsiteX28" fmla="*/ 3288050 w 4356102"/>
              <a:gd name="connsiteY28" fmla="*/ 2490569 h 4732028"/>
              <a:gd name="connsiteX29" fmla="*/ 4353481 w 4356102"/>
              <a:gd name="connsiteY29" fmla="*/ 712562 h 4732028"/>
              <a:gd name="connsiteX30" fmla="*/ 4353481 w 4356102"/>
              <a:gd name="connsiteY30" fmla="*/ 1062900 h 4732028"/>
              <a:gd name="connsiteX31" fmla="*/ 3288050 w 4356102"/>
              <a:gd name="connsiteY31" fmla="*/ 2128629 h 4732028"/>
              <a:gd name="connsiteX32" fmla="*/ 684633 w 4356102"/>
              <a:gd name="connsiteY32" fmla="*/ 4732028 h 4732028"/>
              <a:gd name="connsiteX33" fmla="*/ 334010 w 4356102"/>
              <a:gd name="connsiteY33" fmla="*/ 4732028 h 4732028"/>
              <a:gd name="connsiteX34" fmla="*/ 3288050 w 4356102"/>
              <a:gd name="connsiteY34" fmla="*/ 1778008 h 4732028"/>
              <a:gd name="connsiteX35" fmla="*/ 4353682 w 4356102"/>
              <a:gd name="connsiteY35" fmla="*/ 0 h 4732028"/>
              <a:gd name="connsiteX36" fmla="*/ 4353682 w 4356102"/>
              <a:gd name="connsiteY36" fmla="*/ 350621 h 4732028"/>
              <a:gd name="connsiteX37" fmla="*/ 3288050 w 4356102"/>
              <a:gd name="connsiteY37" fmla="*/ 1416068 h 4732028"/>
              <a:gd name="connsiteX38" fmla="*/ 0 w 4356102"/>
              <a:gd name="connsiteY38" fmla="*/ 4704095 h 4732028"/>
              <a:gd name="connsiteX39" fmla="*/ 0 w 4356102"/>
              <a:gd name="connsiteY39" fmla="*/ 4353474 h 4732028"/>
              <a:gd name="connsiteX40" fmla="*/ 3288050 w 4356102"/>
              <a:gd name="connsiteY40" fmla="*/ 1065447 h 473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56102" h="4732028">
                <a:moveTo>
                  <a:pt x="4354892" y="4276218"/>
                </a:moveTo>
                <a:lnTo>
                  <a:pt x="4354892" y="4626556"/>
                </a:lnTo>
                <a:lnTo>
                  <a:pt x="4249402" y="4732028"/>
                </a:lnTo>
                <a:lnTo>
                  <a:pt x="3899003" y="4732028"/>
                </a:lnTo>
                <a:close/>
                <a:moveTo>
                  <a:pt x="4354892" y="3563656"/>
                </a:moveTo>
                <a:lnTo>
                  <a:pt x="4356102" y="3563656"/>
                </a:lnTo>
                <a:lnTo>
                  <a:pt x="4356102" y="3912863"/>
                </a:lnTo>
                <a:lnTo>
                  <a:pt x="3536795" y="4732028"/>
                </a:lnTo>
                <a:lnTo>
                  <a:pt x="3186349" y="4732028"/>
                </a:lnTo>
                <a:lnTo>
                  <a:pt x="3289260" y="4629103"/>
                </a:lnTo>
                <a:close/>
                <a:moveTo>
                  <a:pt x="4354892" y="2851095"/>
                </a:moveTo>
                <a:lnTo>
                  <a:pt x="4354892" y="3201716"/>
                </a:lnTo>
                <a:lnTo>
                  <a:pt x="3289260" y="4267162"/>
                </a:lnTo>
                <a:lnTo>
                  <a:pt x="2824411" y="4732028"/>
                </a:lnTo>
                <a:lnTo>
                  <a:pt x="2474019" y="4732028"/>
                </a:lnTo>
                <a:lnTo>
                  <a:pt x="3289260" y="3916824"/>
                </a:lnTo>
                <a:close/>
                <a:moveTo>
                  <a:pt x="4354892" y="2137402"/>
                </a:moveTo>
                <a:lnTo>
                  <a:pt x="4356102" y="2137402"/>
                </a:lnTo>
                <a:lnTo>
                  <a:pt x="4356102" y="2486608"/>
                </a:lnTo>
                <a:lnTo>
                  <a:pt x="3290471" y="3552337"/>
                </a:lnTo>
                <a:lnTo>
                  <a:pt x="2110800" y="4732028"/>
                </a:lnTo>
                <a:lnTo>
                  <a:pt x="1760206" y="4732028"/>
                </a:lnTo>
                <a:lnTo>
                  <a:pt x="3289260" y="3202848"/>
                </a:lnTo>
                <a:close/>
                <a:moveTo>
                  <a:pt x="4353481" y="1424840"/>
                </a:moveTo>
                <a:lnTo>
                  <a:pt x="4353481" y="1775461"/>
                </a:lnTo>
                <a:lnTo>
                  <a:pt x="3288050" y="2840907"/>
                </a:lnTo>
                <a:lnTo>
                  <a:pt x="1396988" y="4732028"/>
                </a:lnTo>
                <a:lnTo>
                  <a:pt x="1046576" y="4732028"/>
                </a:lnTo>
                <a:lnTo>
                  <a:pt x="3288050" y="2490569"/>
                </a:lnTo>
                <a:close/>
                <a:moveTo>
                  <a:pt x="4353481" y="712562"/>
                </a:moveTo>
                <a:lnTo>
                  <a:pt x="4353481" y="1062900"/>
                </a:lnTo>
                <a:lnTo>
                  <a:pt x="3288050" y="2128629"/>
                </a:lnTo>
                <a:lnTo>
                  <a:pt x="684633" y="4732028"/>
                </a:lnTo>
                <a:lnTo>
                  <a:pt x="334010" y="4732028"/>
                </a:lnTo>
                <a:lnTo>
                  <a:pt x="3288050" y="1778008"/>
                </a:lnTo>
                <a:close/>
                <a:moveTo>
                  <a:pt x="4353682" y="0"/>
                </a:moveTo>
                <a:lnTo>
                  <a:pt x="4353682" y="350621"/>
                </a:lnTo>
                <a:lnTo>
                  <a:pt x="3288050" y="1416068"/>
                </a:lnTo>
                <a:lnTo>
                  <a:pt x="0" y="4704095"/>
                </a:lnTo>
                <a:lnTo>
                  <a:pt x="0" y="4353474"/>
                </a:lnTo>
                <a:lnTo>
                  <a:pt x="3288050" y="10654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18600000" scaled="0"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28504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8504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‹N°›</a:t>
            </a:fld>
            <a:endParaRPr lang="en-US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B51EEEEC-D75F-C248-8871-DC1BFDB857E5}"/>
              </a:ext>
            </a:extLst>
          </p:cNvPr>
          <p:cNvSpPr/>
          <p:nvPr userDrawn="1"/>
        </p:nvSpPr>
        <p:spPr>
          <a:xfrm>
            <a:off x="0" y="0"/>
            <a:ext cx="2458716" cy="2457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" y="21600"/>
                </a:moveTo>
                <a:lnTo>
                  <a:pt x="11" y="18519"/>
                </a:lnTo>
                <a:lnTo>
                  <a:pt x="18521" y="0"/>
                </a:lnTo>
                <a:lnTo>
                  <a:pt x="21600" y="0"/>
                </a:lnTo>
                <a:lnTo>
                  <a:pt x="11" y="21600"/>
                </a:lnTo>
                <a:close/>
                <a:moveTo>
                  <a:pt x="15330" y="0"/>
                </a:moveTo>
                <a:lnTo>
                  <a:pt x="12250" y="0"/>
                </a:lnTo>
                <a:lnTo>
                  <a:pt x="0" y="12257"/>
                </a:lnTo>
                <a:lnTo>
                  <a:pt x="0" y="15338"/>
                </a:lnTo>
                <a:lnTo>
                  <a:pt x="15330" y="0"/>
                </a:lnTo>
                <a:close/>
                <a:moveTo>
                  <a:pt x="9071" y="0"/>
                </a:moveTo>
                <a:lnTo>
                  <a:pt x="5991" y="0"/>
                </a:lnTo>
                <a:lnTo>
                  <a:pt x="0" y="5994"/>
                </a:lnTo>
                <a:lnTo>
                  <a:pt x="0" y="9075"/>
                </a:lnTo>
                <a:lnTo>
                  <a:pt x="9071" y="0"/>
                </a:lnTo>
                <a:close/>
                <a:moveTo>
                  <a:pt x="2812" y="0"/>
                </a:moveTo>
                <a:lnTo>
                  <a:pt x="11" y="0"/>
                </a:lnTo>
                <a:lnTo>
                  <a:pt x="11" y="2802"/>
                </a:lnTo>
                <a:lnTo>
                  <a:pt x="281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6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640D5DC-D7DC-4104-868C-8784EB57FAC7}"/>
              </a:ext>
            </a:extLst>
          </p:cNvPr>
          <p:cNvSpPr/>
          <p:nvPr userDrawn="1"/>
        </p:nvSpPr>
        <p:spPr>
          <a:xfrm>
            <a:off x="1346201" y="-2"/>
            <a:ext cx="2249487" cy="2145038"/>
          </a:xfrm>
          <a:custGeom>
            <a:avLst/>
            <a:gdLst>
              <a:gd name="connsiteX0" fmla="*/ 368301 w 2249487"/>
              <a:gd name="connsiteY0" fmla="*/ 0 h 2145038"/>
              <a:gd name="connsiteX1" fmla="*/ 718842 w 2249487"/>
              <a:gd name="connsiteY1" fmla="*/ 0 h 2145038"/>
              <a:gd name="connsiteX2" fmla="*/ 718841 w 2249487"/>
              <a:gd name="connsiteY2" fmla="*/ 1 h 2145038"/>
              <a:gd name="connsiteX3" fmla="*/ 718842 w 2249487"/>
              <a:gd name="connsiteY3" fmla="*/ 1 h 2145038"/>
              <a:gd name="connsiteX4" fmla="*/ 718841 w 2249487"/>
              <a:gd name="connsiteY4" fmla="*/ 2 h 2145038"/>
              <a:gd name="connsiteX5" fmla="*/ 718842 w 2249487"/>
              <a:gd name="connsiteY5" fmla="*/ 2 h 2145038"/>
              <a:gd name="connsiteX6" fmla="*/ 1065534 w 2249487"/>
              <a:gd name="connsiteY6" fmla="*/ 15196 h 2145038"/>
              <a:gd name="connsiteX7" fmla="*/ 1065536 w 2249487"/>
              <a:gd name="connsiteY7" fmla="*/ 15194 h 2145038"/>
              <a:gd name="connsiteX8" fmla="*/ 1065536 w 2249487"/>
              <a:gd name="connsiteY8" fmla="*/ 8940 h 2145038"/>
              <a:gd name="connsiteX9" fmla="*/ 1065536 w 2249487"/>
              <a:gd name="connsiteY9" fmla="*/ 8939 h 2145038"/>
              <a:gd name="connsiteX10" fmla="*/ 1065536 w 2249487"/>
              <a:gd name="connsiteY10" fmla="*/ 8938 h 2145038"/>
              <a:gd name="connsiteX11" fmla="*/ 1074415 w 2249487"/>
              <a:gd name="connsiteY11" fmla="*/ 0 h 2145038"/>
              <a:gd name="connsiteX12" fmla="*/ 1437684 w 2249487"/>
              <a:gd name="connsiteY12" fmla="*/ 0 h 2145038"/>
              <a:gd name="connsiteX13" fmla="*/ 1437683 w 2249487"/>
              <a:gd name="connsiteY13" fmla="*/ 1 h 2145038"/>
              <a:gd name="connsiteX14" fmla="*/ 1437684 w 2249487"/>
              <a:gd name="connsiteY14" fmla="*/ 1 h 2145038"/>
              <a:gd name="connsiteX15" fmla="*/ 1437683 w 2249487"/>
              <a:gd name="connsiteY15" fmla="*/ 2 h 2145038"/>
              <a:gd name="connsiteX16" fmla="*/ 1437684 w 2249487"/>
              <a:gd name="connsiteY16" fmla="*/ 2 h 2145038"/>
              <a:gd name="connsiteX17" fmla="*/ 1774213 w 2249487"/>
              <a:gd name="connsiteY17" fmla="*/ 1246 h 2145038"/>
              <a:gd name="connsiteX18" fmla="*/ 1781803 w 2249487"/>
              <a:gd name="connsiteY18" fmla="*/ 1246 h 2145038"/>
              <a:gd name="connsiteX19" fmla="*/ 1781768 w 2249487"/>
              <a:gd name="connsiteY19" fmla="*/ 1274 h 2145038"/>
              <a:gd name="connsiteX20" fmla="*/ 1786941 w 2249487"/>
              <a:gd name="connsiteY20" fmla="*/ 1293 h 2145038"/>
              <a:gd name="connsiteX21" fmla="*/ 1786943 w 2249487"/>
              <a:gd name="connsiteY21" fmla="*/ 1291 h 2145038"/>
              <a:gd name="connsiteX22" fmla="*/ 1878012 w 2249487"/>
              <a:gd name="connsiteY22" fmla="*/ 1291 h 2145038"/>
              <a:gd name="connsiteX23" fmla="*/ 1878012 w 2249487"/>
              <a:gd name="connsiteY23" fmla="*/ 0 h 2145038"/>
              <a:gd name="connsiteX24" fmla="*/ 2249487 w 2249487"/>
              <a:gd name="connsiteY24" fmla="*/ 0 h 2145038"/>
              <a:gd name="connsiteX25" fmla="*/ 2249487 w 2249487"/>
              <a:gd name="connsiteY25" fmla="*/ 128587 h 2145038"/>
              <a:gd name="connsiteX26" fmla="*/ 2120801 w 2249487"/>
              <a:gd name="connsiteY26" fmla="*/ 128587 h 2145038"/>
              <a:gd name="connsiteX27" fmla="*/ 1065558 w 2249487"/>
              <a:gd name="connsiteY27" fmla="*/ 1085805 h 2145038"/>
              <a:gd name="connsiteX28" fmla="*/ 1065536 w 2249487"/>
              <a:gd name="connsiteY28" fmla="*/ 1085827 h 2145038"/>
              <a:gd name="connsiteX29" fmla="*/ 1065536 w 2249487"/>
              <a:gd name="connsiteY29" fmla="*/ 1085825 h 2145038"/>
              <a:gd name="connsiteX30" fmla="*/ 1065536 w 2249487"/>
              <a:gd name="connsiteY30" fmla="*/ 1079591 h 2145038"/>
              <a:gd name="connsiteX31" fmla="*/ 1065536 w 2249487"/>
              <a:gd name="connsiteY31" fmla="*/ 1079472 h 2145038"/>
              <a:gd name="connsiteX32" fmla="*/ 0 w 2249487"/>
              <a:gd name="connsiteY32" fmla="*/ 2145038 h 2145038"/>
              <a:gd name="connsiteX33" fmla="*/ 0 w 2249487"/>
              <a:gd name="connsiteY33" fmla="*/ 2145037 h 2145038"/>
              <a:gd name="connsiteX34" fmla="*/ 0 w 2249487"/>
              <a:gd name="connsiteY34" fmla="*/ 2145036 h 2145038"/>
              <a:gd name="connsiteX35" fmla="*/ 0 w 2249487"/>
              <a:gd name="connsiteY35" fmla="*/ 1794484 h 2145038"/>
              <a:gd name="connsiteX36" fmla="*/ 0 w 2249487"/>
              <a:gd name="connsiteY36" fmla="*/ 1794483 h 2145038"/>
              <a:gd name="connsiteX37" fmla="*/ 0 w 2249487"/>
              <a:gd name="connsiteY37" fmla="*/ 1794482 h 2145038"/>
              <a:gd name="connsiteX38" fmla="*/ 0 w 2249487"/>
              <a:gd name="connsiteY38" fmla="*/ 1431317 h 2145038"/>
              <a:gd name="connsiteX39" fmla="*/ 0 w 2249487"/>
              <a:gd name="connsiteY39" fmla="*/ 1431316 h 2145038"/>
              <a:gd name="connsiteX40" fmla="*/ 0 w 2249487"/>
              <a:gd name="connsiteY40" fmla="*/ 1431315 h 2145038"/>
              <a:gd name="connsiteX41" fmla="*/ 0 w 2249487"/>
              <a:gd name="connsiteY41" fmla="*/ 1080763 h 2145038"/>
              <a:gd name="connsiteX42" fmla="*/ 0 w 2249487"/>
              <a:gd name="connsiteY42" fmla="*/ 1080762 h 2145038"/>
              <a:gd name="connsiteX43" fmla="*/ 0 w 2249487"/>
              <a:gd name="connsiteY43" fmla="*/ 1080761 h 2145038"/>
              <a:gd name="connsiteX44" fmla="*/ 0 w 2249487"/>
              <a:gd name="connsiteY44" fmla="*/ 718788 h 2145038"/>
              <a:gd name="connsiteX45" fmla="*/ 0 w 2249487"/>
              <a:gd name="connsiteY45" fmla="*/ 718787 h 2145038"/>
              <a:gd name="connsiteX46" fmla="*/ 0 w 2249487"/>
              <a:gd name="connsiteY46" fmla="*/ 718786 h 2145038"/>
              <a:gd name="connsiteX47" fmla="*/ 0 w 2249487"/>
              <a:gd name="connsiteY47" fmla="*/ 368333 h 2145038"/>
              <a:gd name="connsiteX48" fmla="*/ 0 w 2249487"/>
              <a:gd name="connsiteY48" fmla="*/ 368332 h 2145038"/>
              <a:gd name="connsiteX49" fmla="*/ 0 w 2249487"/>
              <a:gd name="connsiteY49" fmla="*/ 368331 h 2145038"/>
              <a:gd name="connsiteX50" fmla="*/ 1 w 2249487"/>
              <a:gd name="connsiteY50" fmla="*/ 368330 h 2145038"/>
              <a:gd name="connsiteX51" fmla="*/ 78739 w 2249487"/>
              <a:gd name="connsiteY51" fmla="*/ 91442 h 2145038"/>
              <a:gd name="connsiteX52" fmla="*/ 368299 w 2249487"/>
              <a:gd name="connsiteY52" fmla="*/ 3 h 2145038"/>
              <a:gd name="connsiteX53" fmla="*/ 0 w 2249487"/>
              <a:gd name="connsiteY53" fmla="*/ 0 h 2145038"/>
              <a:gd name="connsiteX54" fmla="*/ 6314 w 2249487"/>
              <a:gd name="connsiteY54" fmla="*/ 0 h 2145038"/>
              <a:gd name="connsiteX55" fmla="*/ 6313 w 2249487"/>
              <a:gd name="connsiteY55" fmla="*/ 1 h 2145038"/>
              <a:gd name="connsiteX56" fmla="*/ 6314 w 2249487"/>
              <a:gd name="connsiteY56" fmla="*/ 1 h 2145038"/>
              <a:gd name="connsiteX57" fmla="*/ 6313 w 2249487"/>
              <a:gd name="connsiteY57" fmla="*/ 2 h 2145038"/>
              <a:gd name="connsiteX58" fmla="*/ 6314 w 2249487"/>
              <a:gd name="connsiteY58" fmla="*/ 2 h 2145038"/>
              <a:gd name="connsiteX59" fmla="*/ 0 w 2249487"/>
              <a:gd name="connsiteY59" fmla="*/ 6358 h 2145038"/>
              <a:gd name="connsiteX60" fmla="*/ 0 w 2249487"/>
              <a:gd name="connsiteY60" fmla="*/ 6357 h 2145038"/>
              <a:gd name="connsiteX61" fmla="*/ 0 w 2249487"/>
              <a:gd name="connsiteY61" fmla="*/ 6356 h 2145038"/>
              <a:gd name="connsiteX62" fmla="*/ 0 w 2249487"/>
              <a:gd name="connsiteY62" fmla="*/ 2 h 2145038"/>
              <a:gd name="connsiteX63" fmla="*/ 0 w 2249487"/>
              <a:gd name="connsiteY63" fmla="*/ 1 h 214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249487" h="2145038">
                <a:moveTo>
                  <a:pt x="368301" y="0"/>
                </a:moveTo>
                <a:lnTo>
                  <a:pt x="718842" y="0"/>
                </a:lnTo>
                <a:lnTo>
                  <a:pt x="718841" y="1"/>
                </a:lnTo>
                <a:lnTo>
                  <a:pt x="718842" y="1"/>
                </a:lnTo>
                <a:lnTo>
                  <a:pt x="718841" y="2"/>
                </a:lnTo>
                <a:lnTo>
                  <a:pt x="718842" y="2"/>
                </a:lnTo>
                <a:lnTo>
                  <a:pt x="1065534" y="15196"/>
                </a:lnTo>
                <a:lnTo>
                  <a:pt x="1065536" y="15194"/>
                </a:lnTo>
                <a:lnTo>
                  <a:pt x="1065536" y="8940"/>
                </a:lnTo>
                <a:lnTo>
                  <a:pt x="1065536" y="8939"/>
                </a:lnTo>
                <a:lnTo>
                  <a:pt x="1065536" y="8938"/>
                </a:lnTo>
                <a:lnTo>
                  <a:pt x="1074415" y="0"/>
                </a:lnTo>
                <a:lnTo>
                  <a:pt x="1437684" y="0"/>
                </a:lnTo>
                <a:lnTo>
                  <a:pt x="1437683" y="1"/>
                </a:lnTo>
                <a:lnTo>
                  <a:pt x="1437684" y="1"/>
                </a:lnTo>
                <a:lnTo>
                  <a:pt x="1437683" y="2"/>
                </a:lnTo>
                <a:lnTo>
                  <a:pt x="1437684" y="2"/>
                </a:lnTo>
                <a:lnTo>
                  <a:pt x="1774213" y="1246"/>
                </a:lnTo>
                <a:lnTo>
                  <a:pt x="1781803" y="1246"/>
                </a:lnTo>
                <a:lnTo>
                  <a:pt x="1781768" y="1274"/>
                </a:lnTo>
                <a:lnTo>
                  <a:pt x="1786941" y="1293"/>
                </a:lnTo>
                <a:lnTo>
                  <a:pt x="1786943" y="1291"/>
                </a:lnTo>
                <a:lnTo>
                  <a:pt x="1878012" y="1291"/>
                </a:lnTo>
                <a:lnTo>
                  <a:pt x="1878012" y="0"/>
                </a:lnTo>
                <a:lnTo>
                  <a:pt x="2249487" y="0"/>
                </a:lnTo>
                <a:lnTo>
                  <a:pt x="2249487" y="128587"/>
                </a:lnTo>
                <a:lnTo>
                  <a:pt x="2120801" y="128587"/>
                </a:lnTo>
                <a:lnTo>
                  <a:pt x="1065558" y="1085805"/>
                </a:lnTo>
                <a:lnTo>
                  <a:pt x="1065536" y="1085827"/>
                </a:lnTo>
                <a:lnTo>
                  <a:pt x="1065536" y="1085825"/>
                </a:lnTo>
                <a:lnTo>
                  <a:pt x="1065536" y="1079591"/>
                </a:lnTo>
                <a:lnTo>
                  <a:pt x="1065536" y="1079472"/>
                </a:lnTo>
                <a:lnTo>
                  <a:pt x="0" y="2145038"/>
                </a:lnTo>
                <a:lnTo>
                  <a:pt x="0" y="2145037"/>
                </a:lnTo>
                <a:lnTo>
                  <a:pt x="0" y="2145036"/>
                </a:lnTo>
                <a:lnTo>
                  <a:pt x="0" y="1794484"/>
                </a:lnTo>
                <a:lnTo>
                  <a:pt x="0" y="1794483"/>
                </a:lnTo>
                <a:lnTo>
                  <a:pt x="0" y="1794482"/>
                </a:lnTo>
                <a:lnTo>
                  <a:pt x="0" y="1431317"/>
                </a:lnTo>
                <a:lnTo>
                  <a:pt x="0" y="1431316"/>
                </a:lnTo>
                <a:lnTo>
                  <a:pt x="0" y="1431315"/>
                </a:lnTo>
                <a:lnTo>
                  <a:pt x="0" y="1080763"/>
                </a:lnTo>
                <a:lnTo>
                  <a:pt x="0" y="1080762"/>
                </a:lnTo>
                <a:lnTo>
                  <a:pt x="0" y="1080761"/>
                </a:lnTo>
                <a:lnTo>
                  <a:pt x="0" y="718788"/>
                </a:lnTo>
                <a:lnTo>
                  <a:pt x="0" y="718787"/>
                </a:lnTo>
                <a:lnTo>
                  <a:pt x="0" y="718786"/>
                </a:lnTo>
                <a:lnTo>
                  <a:pt x="0" y="368333"/>
                </a:lnTo>
                <a:lnTo>
                  <a:pt x="0" y="368332"/>
                </a:lnTo>
                <a:lnTo>
                  <a:pt x="0" y="368331"/>
                </a:lnTo>
                <a:lnTo>
                  <a:pt x="1" y="368330"/>
                </a:lnTo>
                <a:lnTo>
                  <a:pt x="78739" y="91442"/>
                </a:lnTo>
                <a:lnTo>
                  <a:pt x="368299" y="3"/>
                </a:lnTo>
                <a:close/>
                <a:moveTo>
                  <a:pt x="0" y="0"/>
                </a:moveTo>
                <a:lnTo>
                  <a:pt x="6314" y="0"/>
                </a:lnTo>
                <a:lnTo>
                  <a:pt x="6313" y="1"/>
                </a:lnTo>
                <a:lnTo>
                  <a:pt x="6314" y="1"/>
                </a:lnTo>
                <a:lnTo>
                  <a:pt x="6313" y="2"/>
                </a:lnTo>
                <a:lnTo>
                  <a:pt x="6314" y="2"/>
                </a:lnTo>
                <a:lnTo>
                  <a:pt x="0" y="6358"/>
                </a:lnTo>
                <a:lnTo>
                  <a:pt x="0" y="6357"/>
                </a:lnTo>
                <a:lnTo>
                  <a:pt x="0" y="6356"/>
                </a:lnTo>
                <a:lnTo>
                  <a:pt x="0" y="2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95000">
                <a:schemeClr val="tx2">
                  <a:lumMod val="40000"/>
                  <a:lumOff val="60000"/>
                </a:schemeClr>
              </a:gs>
              <a:gs pos="0">
                <a:schemeClr val="tx2"/>
              </a:gs>
            </a:gsLst>
            <a:lin ang="0" scaled="0"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B25626C0-6B10-4DCA-B101-7808B2FC17EE}"/>
              </a:ext>
            </a:extLst>
          </p:cNvPr>
          <p:cNvSpPr/>
          <p:nvPr userDrawn="1"/>
        </p:nvSpPr>
        <p:spPr>
          <a:xfrm>
            <a:off x="0" y="0"/>
            <a:ext cx="3841752" cy="3841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" y="0"/>
                </a:moveTo>
                <a:lnTo>
                  <a:pt x="7" y="1557"/>
                </a:lnTo>
                <a:lnTo>
                  <a:pt x="7" y="0"/>
                </a:lnTo>
                <a:lnTo>
                  <a:pt x="1564" y="0"/>
                </a:lnTo>
                <a:close/>
                <a:moveTo>
                  <a:pt x="15623" y="0"/>
                </a:moveTo>
                <a:lnTo>
                  <a:pt x="0" y="15623"/>
                </a:lnTo>
                <a:lnTo>
                  <a:pt x="0" y="17594"/>
                </a:lnTo>
                <a:lnTo>
                  <a:pt x="17587" y="7"/>
                </a:lnTo>
                <a:lnTo>
                  <a:pt x="15623" y="7"/>
                </a:lnTo>
                <a:close/>
                <a:moveTo>
                  <a:pt x="21600" y="0"/>
                </a:moveTo>
                <a:lnTo>
                  <a:pt x="19629" y="0"/>
                </a:lnTo>
                <a:lnTo>
                  <a:pt x="18487" y="1143"/>
                </a:lnTo>
                <a:lnTo>
                  <a:pt x="0" y="19629"/>
                </a:lnTo>
                <a:lnTo>
                  <a:pt x="0" y="21600"/>
                </a:lnTo>
                <a:lnTo>
                  <a:pt x="18487" y="3113"/>
                </a:lnTo>
                <a:lnTo>
                  <a:pt x="21600" y="0"/>
                </a:lnTo>
                <a:close/>
                <a:moveTo>
                  <a:pt x="11618" y="0"/>
                </a:moveTo>
                <a:lnTo>
                  <a:pt x="7" y="11610"/>
                </a:lnTo>
                <a:lnTo>
                  <a:pt x="7" y="13581"/>
                </a:lnTo>
                <a:lnTo>
                  <a:pt x="13588" y="0"/>
                </a:lnTo>
                <a:lnTo>
                  <a:pt x="11618" y="0"/>
                </a:lnTo>
                <a:close/>
                <a:moveTo>
                  <a:pt x="7612" y="0"/>
                </a:moveTo>
                <a:lnTo>
                  <a:pt x="7" y="7605"/>
                </a:lnTo>
                <a:lnTo>
                  <a:pt x="7" y="9575"/>
                </a:lnTo>
                <a:lnTo>
                  <a:pt x="9575" y="7"/>
                </a:lnTo>
                <a:lnTo>
                  <a:pt x="7612" y="7"/>
                </a:lnTo>
                <a:close/>
                <a:moveTo>
                  <a:pt x="3599" y="0"/>
                </a:moveTo>
                <a:lnTo>
                  <a:pt x="7" y="3592"/>
                </a:lnTo>
                <a:lnTo>
                  <a:pt x="7" y="5562"/>
                </a:lnTo>
                <a:lnTo>
                  <a:pt x="5570" y="0"/>
                </a:lnTo>
                <a:lnTo>
                  <a:pt x="359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186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870B07-ED8B-4EF4-9C88-772A11B3117B}"/>
              </a:ext>
            </a:extLst>
          </p:cNvPr>
          <p:cNvSpPr/>
          <p:nvPr userDrawn="1"/>
        </p:nvSpPr>
        <p:spPr>
          <a:xfrm>
            <a:off x="7761436" y="3684265"/>
            <a:ext cx="2132936" cy="3173735"/>
          </a:xfrm>
          <a:custGeom>
            <a:avLst/>
            <a:gdLst>
              <a:gd name="connsiteX0" fmla="*/ 2132936 w 2132936"/>
              <a:gd name="connsiteY0" fmla="*/ 2851027 h 3173735"/>
              <a:gd name="connsiteX1" fmla="*/ 2132936 w 2132936"/>
              <a:gd name="connsiteY1" fmla="*/ 2857350 h 3173735"/>
              <a:gd name="connsiteX2" fmla="*/ 2132936 w 2132936"/>
              <a:gd name="connsiteY2" fmla="*/ 3173735 h 3173735"/>
              <a:gd name="connsiteX3" fmla="*/ 1810307 w 2132936"/>
              <a:gd name="connsiteY3" fmla="*/ 3173735 h 3173735"/>
              <a:gd name="connsiteX4" fmla="*/ 1067459 w 2132936"/>
              <a:gd name="connsiteY4" fmla="*/ 2848504 h 3173735"/>
              <a:gd name="connsiteX5" fmla="*/ 1066841 w 2132936"/>
              <a:gd name="connsiteY5" fmla="*/ 2853688 h 3173735"/>
              <a:gd name="connsiteX6" fmla="*/ 1067459 w 2132936"/>
              <a:gd name="connsiteY6" fmla="*/ 2853688 h 3173735"/>
              <a:gd name="connsiteX7" fmla="*/ 2132936 w 2132936"/>
              <a:gd name="connsiteY7" fmla="*/ 2138744 h 3173735"/>
              <a:gd name="connsiteX8" fmla="*/ 2132936 w 2132936"/>
              <a:gd name="connsiteY8" fmla="*/ 2145067 h 3173735"/>
              <a:gd name="connsiteX9" fmla="*/ 2132936 w 2132936"/>
              <a:gd name="connsiteY9" fmla="*/ 2495676 h 3173735"/>
              <a:gd name="connsiteX10" fmla="*/ 2132936 w 2132936"/>
              <a:gd name="connsiteY10" fmla="*/ 2501999 h 3173735"/>
              <a:gd name="connsiteX11" fmla="*/ 1461164 w 2132936"/>
              <a:gd name="connsiteY11" fmla="*/ 3173735 h 3173735"/>
              <a:gd name="connsiteX12" fmla="*/ 1097890 w 2132936"/>
              <a:gd name="connsiteY12" fmla="*/ 3173735 h 3173735"/>
              <a:gd name="connsiteX13" fmla="*/ 2132936 w 2132936"/>
              <a:gd name="connsiteY13" fmla="*/ 0 h 3173735"/>
              <a:gd name="connsiteX14" fmla="*/ 2132936 w 2132936"/>
              <a:gd name="connsiteY14" fmla="*/ 6323 h 3173735"/>
              <a:gd name="connsiteX15" fmla="*/ 2132936 w 2132936"/>
              <a:gd name="connsiteY15" fmla="*/ 356932 h 3173735"/>
              <a:gd name="connsiteX16" fmla="*/ 2132936 w 2132936"/>
              <a:gd name="connsiteY16" fmla="*/ 363255 h 3173735"/>
              <a:gd name="connsiteX17" fmla="*/ 1067459 w 2132936"/>
              <a:gd name="connsiteY17" fmla="*/ 1428675 h 3173735"/>
              <a:gd name="connsiteX18" fmla="*/ 1067459 w 2132936"/>
              <a:gd name="connsiteY18" fmla="*/ 1422355 h 3173735"/>
              <a:gd name="connsiteX19" fmla="*/ 1065431 w 2132936"/>
              <a:gd name="connsiteY19" fmla="*/ 1428848 h 3173735"/>
              <a:gd name="connsiteX20" fmla="*/ 1065431 w 2132936"/>
              <a:gd name="connsiteY20" fmla="*/ 1779186 h 3173735"/>
              <a:gd name="connsiteX21" fmla="*/ 1067459 w 2132936"/>
              <a:gd name="connsiteY21" fmla="*/ 1784342 h 3173735"/>
              <a:gd name="connsiteX22" fmla="*/ 1067459 w 2132936"/>
              <a:gd name="connsiteY22" fmla="*/ 1778019 h 3173735"/>
              <a:gd name="connsiteX23" fmla="*/ 2132936 w 2132936"/>
              <a:gd name="connsiteY23" fmla="*/ 712599 h 3173735"/>
              <a:gd name="connsiteX24" fmla="*/ 2132936 w 2132936"/>
              <a:gd name="connsiteY24" fmla="*/ 718922 h 3173735"/>
              <a:gd name="connsiteX25" fmla="*/ 2132936 w 2132936"/>
              <a:gd name="connsiteY25" fmla="*/ 1069214 h 3173735"/>
              <a:gd name="connsiteX26" fmla="*/ 2132936 w 2132936"/>
              <a:gd name="connsiteY26" fmla="*/ 1075537 h 3173735"/>
              <a:gd name="connsiteX27" fmla="*/ 1067459 w 2132936"/>
              <a:gd name="connsiteY27" fmla="*/ 2141273 h 3173735"/>
              <a:gd name="connsiteX28" fmla="*/ 1067459 w 2132936"/>
              <a:gd name="connsiteY28" fmla="*/ 2134953 h 3173735"/>
              <a:gd name="connsiteX29" fmla="*/ 1065431 w 2132936"/>
              <a:gd name="connsiteY29" fmla="*/ 2141126 h 3173735"/>
              <a:gd name="connsiteX30" fmla="*/ 1065431 w 2132936"/>
              <a:gd name="connsiteY30" fmla="*/ 2491747 h 3173735"/>
              <a:gd name="connsiteX31" fmla="*/ 1067459 w 2132936"/>
              <a:gd name="connsiteY31" fmla="*/ 2498205 h 3173735"/>
              <a:gd name="connsiteX32" fmla="*/ 1067459 w 2132936"/>
              <a:gd name="connsiteY32" fmla="*/ 2491882 h 3173735"/>
              <a:gd name="connsiteX33" fmla="*/ 2132936 w 2132936"/>
              <a:gd name="connsiteY33" fmla="*/ 1426146 h 3173735"/>
              <a:gd name="connsiteX34" fmla="*/ 2132936 w 2132936"/>
              <a:gd name="connsiteY34" fmla="*/ 1432469 h 3173735"/>
              <a:gd name="connsiteX35" fmla="*/ 2132936 w 2132936"/>
              <a:gd name="connsiteY35" fmla="*/ 1783077 h 3173735"/>
              <a:gd name="connsiteX36" fmla="*/ 2132936 w 2132936"/>
              <a:gd name="connsiteY36" fmla="*/ 1789400 h 3173735"/>
              <a:gd name="connsiteX37" fmla="*/ 1068052 w 2132936"/>
              <a:gd name="connsiteY37" fmla="*/ 2854228 h 3173735"/>
              <a:gd name="connsiteX38" fmla="*/ 1067459 w 2132936"/>
              <a:gd name="connsiteY38" fmla="*/ 2854820 h 3173735"/>
              <a:gd name="connsiteX39" fmla="*/ 1067459 w 2132936"/>
              <a:gd name="connsiteY39" fmla="*/ 2854821 h 3173735"/>
              <a:gd name="connsiteX40" fmla="*/ 1068052 w 2132936"/>
              <a:gd name="connsiteY40" fmla="*/ 2854229 h 3173735"/>
              <a:gd name="connsiteX41" fmla="*/ 1068052 w 2132936"/>
              <a:gd name="connsiteY41" fmla="*/ 3173735 h 3173735"/>
              <a:gd name="connsiteX42" fmla="*/ 1883 w 2132936"/>
              <a:gd name="connsiteY42" fmla="*/ 3173735 h 3173735"/>
              <a:gd name="connsiteX43" fmla="*/ 1883 w 2132936"/>
              <a:gd name="connsiteY43" fmla="*/ 2849763 h 3173735"/>
              <a:gd name="connsiteX44" fmla="*/ 0 w 2132936"/>
              <a:gd name="connsiteY44" fmla="*/ 2844915 h 3173735"/>
              <a:gd name="connsiteX45" fmla="*/ 0 w 2132936"/>
              <a:gd name="connsiteY45" fmla="*/ 2494294 h 3173735"/>
              <a:gd name="connsiteX46" fmla="*/ 1883 w 2132936"/>
              <a:gd name="connsiteY46" fmla="*/ 2488089 h 3173735"/>
              <a:gd name="connsiteX47" fmla="*/ 1883 w 2132936"/>
              <a:gd name="connsiteY47" fmla="*/ 2488088 h 3173735"/>
              <a:gd name="connsiteX48" fmla="*/ 1883 w 2132936"/>
              <a:gd name="connsiteY48" fmla="*/ 2137481 h 3173735"/>
              <a:gd name="connsiteX49" fmla="*/ 0 w 2132936"/>
              <a:gd name="connsiteY49" fmla="*/ 2132354 h 3173735"/>
              <a:gd name="connsiteX50" fmla="*/ 0 w 2132936"/>
              <a:gd name="connsiteY50" fmla="*/ 1781733 h 3173735"/>
              <a:gd name="connsiteX51" fmla="*/ 1065631 w 2132936"/>
              <a:gd name="connsiteY51" fmla="*/ 716286 h 3173735"/>
              <a:gd name="connsiteX52" fmla="*/ 1065631 w 2132936"/>
              <a:gd name="connsiteY52" fmla="*/ 1066907 h 3173735"/>
              <a:gd name="connsiteX53" fmla="*/ 1067459 w 2132936"/>
              <a:gd name="connsiteY53" fmla="*/ 1071743 h 3173735"/>
              <a:gd name="connsiteX54" fmla="*/ 1067459 w 2132936"/>
              <a:gd name="connsiteY54" fmla="*/ 1065420 h 317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32936" h="3173735">
                <a:moveTo>
                  <a:pt x="2132936" y="2851027"/>
                </a:moveTo>
                <a:lnTo>
                  <a:pt x="2132936" y="2857350"/>
                </a:lnTo>
                <a:lnTo>
                  <a:pt x="2132936" y="3173735"/>
                </a:lnTo>
                <a:lnTo>
                  <a:pt x="1810307" y="3173735"/>
                </a:lnTo>
                <a:close/>
                <a:moveTo>
                  <a:pt x="1067459" y="2848504"/>
                </a:moveTo>
                <a:lnTo>
                  <a:pt x="1066841" y="2853688"/>
                </a:lnTo>
                <a:lnTo>
                  <a:pt x="1067459" y="2853688"/>
                </a:lnTo>
                <a:close/>
                <a:moveTo>
                  <a:pt x="2132936" y="2138744"/>
                </a:moveTo>
                <a:lnTo>
                  <a:pt x="2132936" y="2145067"/>
                </a:lnTo>
                <a:lnTo>
                  <a:pt x="2132936" y="2495676"/>
                </a:lnTo>
                <a:lnTo>
                  <a:pt x="2132936" y="2501999"/>
                </a:lnTo>
                <a:lnTo>
                  <a:pt x="1461164" y="3173735"/>
                </a:lnTo>
                <a:lnTo>
                  <a:pt x="1097890" y="3173735"/>
                </a:lnTo>
                <a:close/>
                <a:moveTo>
                  <a:pt x="2132936" y="0"/>
                </a:moveTo>
                <a:lnTo>
                  <a:pt x="2132936" y="6323"/>
                </a:lnTo>
                <a:lnTo>
                  <a:pt x="2132936" y="356932"/>
                </a:lnTo>
                <a:lnTo>
                  <a:pt x="2132936" y="363255"/>
                </a:lnTo>
                <a:lnTo>
                  <a:pt x="1067459" y="1428675"/>
                </a:lnTo>
                <a:lnTo>
                  <a:pt x="1067459" y="1422355"/>
                </a:lnTo>
                <a:lnTo>
                  <a:pt x="1065431" y="1428848"/>
                </a:lnTo>
                <a:lnTo>
                  <a:pt x="1065431" y="1779186"/>
                </a:lnTo>
                <a:lnTo>
                  <a:pt x="1067459" y="1784342"/>
                </a:lnTo>
                <a:lnTo>
                  <a:pt x="1067459" y="1778019"/>
                </a:lnTo>
                <a:lnTo>
                  <a:pt x="2132936" y="712599"/>
                </a:lnTo>
                <a:lnTo>
                  <a:pt x="2132936" y="718922"/>
                </a:lnTo>
                <a:lnTo>
                  <a:pt x="2132936" y="1069214"/>
                </a:lnTo>
                <a:lnTo>
                  <a:pt x="2132936" y="1075537"/>
                </a:lnTo>
                <a:lnTo>
                  <a:pt x="1067459" y="2141273"/>
                </a:lnTo>
                <a:lnTo>
                  <a:pt x="1067459" y="2134953"/>
                </a:lnTo>
                <a:lnTo>
                  <a:pt x="1065431" y="2141126"/>
                </a:lnTo>
                <a:lnTo>
                  <a:pt x="1065431" y="2491747"/>
                </a:lnTo>
                <a:lnTo>
                  <a:pt x="1067459" y="2498205"/>
                </a:lnTo>
                <a:lnTo>
                  <a:pt x="1067459" y="2491882"/>
                </a:lnTo>
                <a:lnTo>
                  <a:pt x="2132936" y="1426146"/>
                </a:lnTo>
                <a:lnTo>
                  <a:pt x="2132936" y="1432469"/>
                </a:lnTo>
                <a:lnTo>
                  <a:pt x="2132936" y="1783077"/>
                </a:lnTo>
                <a:lnTo>
                  <a:pt x="2132936" y="1789400"/>
                </a:lnTo>
                <a:lnTo>
                  <a:pt x="1068052" y="2854228"/>
                </a:lnTo>
                <a:lnTo>
                  <a:pt x="1067459" y="2854820"/>
                </a:lnTo>
                <a:lnTo>
                  <a:pt x="1067459" y="2854821"/>
                </a:lnTo>
                <a:lnTo>
                  <a:pt x="1068052" y="2854229"/>
                </a:lnTo>
                <a:lnTo>
                  <a:pt x="1068052" y="3173735"/>
                </a:lnTo>
                <a:lnTo>
                  <a:pt x="1883" y="3173735"/>
                </a:lnTo>
                <a:lnTo>
                  <a:pt x="1883" y="2849763"/>
                </a:lnTo>
                <a:lnTo>
                  <a:pt x="0" y="2844915"/>
                </a:lnTo>
                <a:lnTo>
                  <a:pt x="0" y="2494294"/>
                </a:lnTo>
                <a:lnTo>
                  <a:pt x="1883" y="2488089"/>
                </a:lnTo>
                <a:lnTo>
                  <a:pt x="1883" y="2488088"/>
                </a:lnTo>
                <a:lnTo>
                  <a:pt x="1883" y="2137481"/>
                </a:lnTo>
                <a:lnTo>
                  <a:pt x="0" y="2132354"/>
                </a:lnTo>
                <a:lnTo>
                  <a:pt x="0" y="1781733"/>
                </a:lnTo>
                <a:lnTo>
                  <a:pt x="1065631" y="716286"/>
                </a:lnTo>
                <a:lnTo>
                  <a:pt x="1065631" y="1066907"/>
                </a:lnTo>
                <a:lnTo>
                  <a:pt x="1067459" y="1071743"/>
                </a:lnTo>
                <a:lnTo>
                  <a:pt x="1067459" y="1065420"/>
                </a:lnTo>
                <a:close/>
              </a:path>
            </a:pathLst>
          </a:custGeom>
          <a:gradFill>
            <a:gsLst>
              <a:gs pos="99000">
                <a:schemeClr val="tx2">
                  <a:lumMod val="40000"/>
                  <a:lumOff val="60000"/>
                </a:schemeClr>
              </a:gs>
              <a:gs pos="0">
                <a:schemeClr val="tx2"/>
              </a:gs>
            </a:gsLst>
            <a:lin ang="0" scaled="0"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C0BA251-E464-47B1-A531-AF4FFBC00068}"/>
              </a:ext>
            </a:extLst>
          </p:cNvPr>
          <p:cNvSpPr/>
          <p:nvPr userDrawn="1"/>
        </p:nvSpPr>
        <p:spPr>
          <a:xfrm>
            <a:off x="6369422" y="4400550"/>
            <a:ext cx="2460066" cy="2457450"/>
          </a:xfrm>
          <a:custGeom>
            <a:avLst/>
            <a:gdLst>
              <a:gd name="connsiteX0" fmla="*/ 2458855 w 2460066"/>
              <a:gd name="connsiteY0" fmla="*/ 2137402 h 2457450"/>
              <a:gd name="connsiteX1" fmla="*/ 2460066 w 2460066"/>
              <a:gd name="connsiteY1" fmla="*/ 2137402 h 2457450"/>
              <a:gd name="connsiteX2" fmla="*/ 2460066 w 2460066"/>
              <a:gd name="connsiteY2" fmla="*/ 2457450 h 2457450"/>
              <a:gd name="connsiteX3" fmla="*/ 2138751 w 2460066"/>
              <a:gd name="connsiteY3" fmla="*/ 2457450 h 2457450"/>
              <a:gd name="connsiteX4" fmla="*/ 2457444 w 2460066"/>
              <a:gd name="connsiteY4" fmla="*/ 1424840 h 2457450"/>
              <a:gd name="connsiteX5" fmla="*/ 2457444 w 2460066"/>
              <a:gd name="connsiteY5" fmla="*/ 1775461 h 2457450"/>
              <a:gd name="connsiteX6" fmla="*/ 1775465 w 2460066"/>
              <a:gd name="connsiteY6" fmla="*/ 2457450 h 2457450"/>
              <a:gd name="connsiteX7" fmla="*/ 1425123 w 2460066"/>
              <a:gd name="connsiteY7" fmla="*/ 2457450 h 2457450"/>
              <a:gd name="connsiteX8" fmla="*/ 2457444 w 2460066"/>
              <a:gd name="connsiteY8" fmla="*/ 712562 h 2457450"/>
              <a:gd name="connsiteX9" fmla="*/ 2457444 w 2460066"/>
              <a:gd name="connsiteY9" fmla="*/ 1062900 h 2457450"/>
              <a:gd name="connsiteX10" fmla="*/ 1392014 w 2460066"/>
              <a:gd name="connsiteY10" fmla="*/ 2128629 h 2457450"/>
              <a:gd name="connsiteX11" fmla="*/ 1063190 w 2460066"/>
              <a:gd name="connsiteY11" fmla="*/ 2457450 h 2457450"/>
              <a:gd name="connsiteX12" fmla="*/ 712567 w 2460066"/>
              <a:gd name="connsiteY12" fmla="*/ 2457450 h 2457450"/>
              <a:gd name="connsiteX13" fmla="*/ 1392014 w 2460066"/>
              <a:gd name="connsiteY13" fmla="*/ 1778008 h 2457450"/>
              <a:gd name="connsiteX14" fmla="*/ 2457645 w 2460066"/>
              <a:gd name="connsiteY14" fmla="*/ 0 h 2457450"/>
              <a:gd name="connsiteX15" fmla="*/ 2457645 w 2460066"/>
              <a:gd name="connsiteY15" fmla="*/ 350621 h 2457450"/>
              <a:gd name="connsiteX16" fmla="*/ 1392014 w 2460066"/>
              <a:gd name="connsiteY16" fmla="*/ 1416068 h 2457450"/>
              <a:gd name="connsiteX17" fmla="*/ 350623 w 2460066"/>
              <a:gd name="connsiteY17" fmla="*/ 2457450 h 2457450"/>
              <a:gd name="connsiteX18" fmla="*/ 0 w 2460066"/>
              <a:gd name="connsiteY18" fmla="*/ 2457450 h 2457450"/>
              <a:gd name="connsiteX19" fmla="*/ 1392014 w 2460066"/>
              <a:gd name="connsiteY19" fmla="*/ 1065447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60066" h="2457450">
                <a:moveTo>
                  <a:pt x="2458855" y="2137402"/>
                </a:moveTo>
                <a:lnTo>
                  <a:pt x="2460066" y="2137402"/>
                </a:lnTo>
                <a:lnTo>
                  <a:pt x="2460066" y="2457450"/>
                </a:lnTo>
                <a:lnTo>
                  <a:pt x="2138751" y="2457450"/>
                </a:lnTo>
                <a:close/>
                <a:moveTo>
                  <a:pt x="2457444" y="1424840"/>
                </a:moveTo>
                <a:lnTo>
                  <a:pt x="2457444" y="1775461"/>
                </a:lnTo>
                <a:lnTo>
                  <a:pt x="1775465" y="2457450"/>
                </a:lnTo>
                <a:lnTo>
                  <a:pt x="1425123" y="2457450"/>
                </a:lnTo>
                <a:close/>
                <a:moveTo>
                  <a:pt x="2457444" y="712562"/>
                </a:moveTo>
                <a:lnTo>
                  <a:pt x="2457444" y="1062900"/>
                </a:lnTo>
                <a:lnTo>
                  <a:pt x="1392014" y="2128629"/>
                </a:lnTo>
                <a:lnTo>
                  <a:pt x="1063190" y="2457450"/>
                </a:lnTo>
                <a:lnTo>
                  <a:pt x="712567" y="2457450"/>
                </a:lnTo>
                <a:lnTo>
                  <a:pt x="1392014" y="1778008"/>
                </a:lnTo>
                <a:close/>
                <a:moveTo>
                  <a:pt x="2457645" y="0"/>
                </a:moveTo>
                <a:lnTo>
                  <a:pt x="2457645" y="350621"/>
                </a:lnTo>
                <a:lnTo>
                  <a:pt x="1392014" y="1416068"/>
                </a:lnTo>
                <a:lnTo>
                  <a:pt x="350623" y="2457450"/>
                </a:lnTo>
                <a:lnTo>
                  <a:pt x="0" y="2457450"/>
                </a:lnTo>
                <a:lnTo>
                  <a:pt x="1392014" y="10654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18600000" scaled="0"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2519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19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‹N°›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89143" y="1265613"/>
            <a:ext cx="1333500" cy="1333500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04993" y="266327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04993" y="289061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04993" y="3117943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fr-FR"/>
              <a:t>Modifier les styles du texte du masque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2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3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entinLong86/NetflixTraitementDeDonnees/blob/main/netflix/src/data/frenchMoviesProgram.py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github.com/ValentinLong86/NetflixTraitementDeDonnees/blob/main/netflix/src/data/checkValueProgram.py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github.com/ValentinLong86/NetflixTraitementDeDonnees/blob/main/netflix/src/data/fullProgram.py" TargetMode="External"/><Relationship Id="rId4" Type="http://schemas.openxmlformats.org/officeDocument/2006/relationships/hyperlink" Target="https://github.com/ValentinLong86/NetflixTraitementDeDonnees/blob/main/netflix/src/data/meanAndMedianMovieProgram.p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03619"/>
            <a:ext cx="6647916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SAE15</a:t>
            </a:r>
            <a:br>
              <a:rPr lang="en-US" dirty="0"/>
            </a:br>
            <a:r>
              <a:rPr lang="en-US" dirty="0"/>
              <a:t>TRAITER DES DONNÉES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255" y="3091219"/>
            <a:ext cx="5551583" cy="425896"/>
          </a:xfrm>
        </p:spPr>
        <p:txBody>
          <a:bodyPr/>
          <a:lstStyle/>
          <a:p>
            <a:r>
              <a:rPr lang="en-US" dirty="0"/>
              <a:t>Olivier LAMONTAGNE et Valentin LONG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6D4F82-8747-4997-A90F-577E4CEFE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2" y="3517115"/>
            <a:ext cx="5409488" cy="30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69" y="43849"/>
            <a:ext cx="9099531" cy="1325563"/>
          </a:xfrm>
        </p:spPr>
        <p:txBody>
          <a:bodyPr/>
          <a:lstStyle/>
          <a:p>
            <a:r>
              <a:rPr lang="en-US" dirty="0"/>
              <a:t>PLANNING DES TÂCHES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CA2EA74F-7160-408C-A45F-35323C8B1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037984"/>
              </p:ext>
            </p:extLst>
          </p:nvPr>
        </p:nvGraphicFramePr>
        <p:xfrm>
          <a:off x="283939" y="1065049"/>
          <a:ext cx="11624121" cy="48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353">
                  <a:extLst>
                    <a:ext uri="{9D8B030D-6E8A-4147-A177-3AD203B41FA5}">
                      <a16:colId xmlns:a16="http://schemas.microsoft.com/office/drawing/2014/main" val="1190259063"/>
                    </a:ext>
                  </a:extLst>
                </a:gridCol>
                <a:gridCol w="1937353">
                  <a:extLst>
                    <a:ext uri="{9D8B030D-6E8A-4147-A177-3AD203B41FA5}">
                      <a16:colId xmlns:a16="http://schemas.microsoft.com/office/drawing/2014/main" val="3435342076"/>
                    </a:ext>
                  </a:extLst>
                </a:gridCol>
                <a:gridCol w="1937353">
                  <a:extLst>
                    <a:ext uri="{9D8B030D-6E8A-4147-A177-3AD203B41FA5}">
                      <a16:colId xmlns:a16="http://schemas.microsoft.com/office/drawing/2014/main" val="1399114691"/>
                    </a:ext>
                  </a:extLst>
                </a:gridCol>
                <a:gridCol w="1937354">
                  <a:extLst>
                    <a:ext uri="{9D8B030D-6E8A-4147-A177-3AD203B41FA5}">
                      <a16:colId xmlns:a16="http://schemas.microsoft.com/office/drawing/2014/main" val="639720373"/>
                    </a:ext>
                  </a:extLst>
                </a:gridCol>
                <a:gridCol w="968677">
                  <a:extLst>
                    <a:ext uri="{9D8B030D-6E8A-4147-A177-3AD203B41FA5}">
                      <a16:colId xmlns:a16="http://schemas.microsoft.com/office/drawing/2014/main" val="838942238"/>
                    </a:ext>
                  </a:extLst>
                </a:gridCol>
                <a:gridCol w="968677">
                  <a:extLst>
                    <a:ext uri="{9D8B030D-6E8A-4147-A177-3AD203B41FA5}">
                      <a16:colId xmlns:a16="http://schemas.microsoft.com/office/drawing/2014/main" val="1062496371"/>
                    </a:ext>
                  </a:extLst>
                </a:gridCol>
                <a:gridCol w="968677">
                  <a:extLst>
                    <a:ext uri="{9D8B030D-6E8A-4147-A177-3AD203B41FA5}">
                      <a16:colId xmlns:a16="http://schemas.microsoft.com/office/drawing/2014/main" val="3060138577"/>
                    </a:ext>
                  </a:extLst>
                </a:gridCol>
                <a:gridCol w="968677">
                  <a:extLst>
                    <a:ext uri="{9D8B030D-6E8A-4147-A177-3AD203B41FA5}">
                      <a16:colId xmlns:a16="http://schemas.microsoft.com/office/drawing/2014/main" val="1972695730"/>
                    </a:ext>
                  </a:extLst>
                </a:gridCol>
              </a:tblGrid>
              <a:tr h="42138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Mercredi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Jeudi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Vendredi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54639"/>
                  </a:ext>
                </a:extLst>
              </a:tr>
              <a:tr h="464692">
                <a:tc>
                  <a:txBody>
                    <a:bodyPr/>
                    <a:lstStyle/>
                    <a:p>
                      <a:r>
                        <a:rPr lang="fr-FR" dirty="0"/>
                        <a:t>8h30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hnschrift SemiBold Condensed" panose="020B0502040204020203" pitchFamily="34" charset="0"/>
                        </a:rPr>
                        <a:t>Configuration de Git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hnschrift SemiBold Condensed" panose="020B0502040204020203" pitchFamily="34" charset="0"/>
                        </a:rPr>
                        <a:t>Valeurs Aberrantes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hnschrift SemiBold Condensed" panose="020B0502040204020203" pitchFamily="34" charset="0"/>
                        </a:rPr>
                        <a:t>Films Français</a:t>
                      </a:r>
                    </a:p>
                  </a:txBody>
                  <a:tcPr anchor="ctr">
                    <a:solidFill>
                      <a:srgbClr val="FF996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hnschrift SemiBold Condensed" panose="020B0502040204020203" pitchFamily="34" charset="0"/>
                        </a:rPr>
                        <a:t>Moyenne et Médiane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hnschrift SemiBold Condensed" panose="020B0502040204020203" pitchFamily="34" charset="0"/>
                        </a:rPr>
                        <a:t>Diapo et mise en forme</a:t>
                      </a:r>
                    </a:p>
                  </a:txBody>
                  <a:tcPr anchor="ctr">
                    <a:solidFill>
                      <a:srgbClr val="FF996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hnschrift SemiBold Condensed" panose="020B0502040204020203" pitchFamily="34" charset="0"/>
                        </a:rPr>
                        <a:t>Graph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55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Bahnschrift SemiBold Condensed" panose="020B0502040204020203" pitchFamily="34" charset="0"/>
                        </a:rPr>
                        <a:t>Fusion CSV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23296"/>
                  </a:ext>
                </a:extLst>
              </a:tr>
              <a:tr h="421383">
                <a:tc>
                  <a:txBody>
                    <a:bodyPr/>
                    <a:lstStyle/>
                    <a:p>
                      <a:r>
                        <a:rPr lang="fr-FR" dirty="0"/>
                        <a:t>10h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13317"/>
                  </a:ext>
                </a:extLst>
              </a:tr>
              <a:tr h="42138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64882"/>
                  </a:ext>
                </a:extLst>
              </a:tr>
              <a:tr h="335580">
                <a:tc>
                  <a:txBody>
                    <a:bodyPr/>
                    <a:lstStyle/>
                    <a:p>
                      <a:r>
                        <a:rPr lang="fr-FR" dirty="0"/>
                        <a:t>Midi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981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97765"/>
                  </a:ext>
                </a:extLst>
              </a:tr>
              <a:tr h="394830">
                <a:tc rowSpan="2">
                  <a:txBody>
                    <a:bodyPr/>
                    <a:lstStyle/>
                    <a:p>
                      <a:r>
                        <a:rPr lang="fr-FR" dirty="0"/>
                        <a:t>13h30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hnschrift SemiBold Condensed" panose="020B0502040204020203" pitchFamily="34" charset="0"/>
                        </a:rPr>
                        <a:t>Fusion CSV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hnschrift SemiBold Condensed" panose="020B0502040204020203" pitchFamily="34" charset="0"/>
                        </a:rPr>
                        <a:t>Fusion CSV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fr-FR" sz="1800">
                          <a:latin typeface="Bahnschrift SemiBold Condensed" panose="020B0502040204020203" pitchFamily="34" charset="0"/>
                        </a:rPr>
                        <a:t>Films Français</a:t>
                      </a:r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solidFill>
                      <a:srgbClr val="FF9966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hnschrift SemiBold Condensed" panose="020B0502040204020203" pitchFamily="34" charset="0"/>
                        </a:rPr>
                        <a:t>Graph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rowSpan="10" gridSpan="2"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hnschrift SemiBold Condensed" panose="020B0502040204020203" pitchFamily="34" charset="0"/>
                        </a:rPr>
                        <a:t>PRÉSENTATION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759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687738"/>
                  </a:ext>
                </a:extLst>
              </a:tr>
              <a:tr h="151141">
                <a:tc rowSpan="3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49168"/>
                  </a:ext>
                </a:extLst>
              </a:tr>
              <a:tr h="21713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hnschrift SemiBold Condensed" panose="020B0502040204020203" pitchFamily="34" charset="0"/>
                        </a:rPr>
                        <a:t>Valeurs Aberrantes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5267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37145"/>
                  </a:ext>
                </a:extLst>
              </a:tr>
              <a:tr h="108750">
                <a:tc rowSpan="3">
                  <a:txBody>
                    <a:bodyPr/>
                    <a:lstStyle/>
                    <a:p>
                      <a:r>
                        <a:rPr lang="fr-FR" dirty="0"/>
                        <a:t>17h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39976"/>
                  </a:ext>
                </a:extLst>
              </a:tr>
              <a:tr h="232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Bahnschrift SemiBold Condensed" panose="020B0502040204020203" pitchFamily="34" charset="0"/>
                        </a:rPr>
                        <a:t>Fusion de tout les scripts</a:t>
                      </a:r>
                    </a:p>
                  </a:txBody>
                  <a:tcPr anchor="ctr"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333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sz="180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49676"/>
                  </a:ext>
                </a:extLst>
              </a:tr>
              <a:tr h="315172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02815"/>
                  </a:ext>
                </a:extLst>
              </a:tr>
              <a:tr h="3948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61572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z="1600" smtClean="0">
                <a:solidFill>
                  <a:schemeClr val="bg1"/>
                </a:solidFill>
              </a:rPr>
              <a:pPr/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FA32D5E-6868-4B5F-B742-4884F46CD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901" y="6150249"/>
            <a:ext cx="6267450" cy="60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94773" cy="1325563"/>
          </a:xfrm>
        </p:spPr>
        <p:txBody>
          <a:bodyPr/>
          <a:lstStyle/>
          <a:p>
            <a:r>
              <a:rPr lang="en-US" dirty="0"/>
              <a:t>LA FUSION DES FICHIERS CSV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822373" cy="365125"/>
          </a:xfrm>
        </p:spPr>
        <p:txBody>
          <a:bodyPr/>
          <a:lstStyle/>
          <a:p>
            <a:fld id="{672B7600-67E3-4D97-B453-880E2742B982}" type="slidenum">
              <a:rPr lang="en-US" sz="1600" smtClean="0">
                <a:solidFill>
                  <a:schemeClr val="bg1"/>
                </a:solidFill>
              </a:rPr>
              <a:pPr/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2B31B6C-4232-4F28-866C-21C66D6E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42" y="1692542"/>
            <a:ext cx="9210287" cy="46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A216-C07A-42E7-8562-62063351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 SCRIPTS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0BF7DA-4453-4D2D-BDEF-D57D68E1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z="1600" smtClean="0">
                <a:solidFill>
                  <a:schemeClr val="bg1"/>
                </a:solidFill>
              </a:rPr>
              <a:pPr/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009BB29-5066-488D-A565-801566C0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8156"/>
            <a:ext cx="9594773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fr-FR" dirty="0"/>
              <a:t>Valeurs Aberrantes : </a:t>
            </a:r>
            <a:r>
              <a:rPr lang="fr-FR" dirty="0">
                <a:hlinkClick r:id="rId2"/>
              </a:rPr>
              <a:t>Lien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Films Français : </a:t>
            </a:r>
            <a:r>
              <a:rPr lang="fr-FR" dirty="0">
                <a:hlinkClick r:id="rId3"/>
              </a:rPr>
              <a:t>Lien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Moyenne et Médiane : </a:t>
            </a:r>
            <a:r>
              <a:rPr lang="fr-FR" dirty="0">
                <a:hlinkClick r:id="rId4"/>
              </a:rPr>
              <a:t>Lien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Diagramme : Lien</a:t>
            </a:r>
          </a:p>
          <a:p>
            <a:pPr marL="0" indent="0">
              <a:buNone/>
            </a:pPr>
            <a:r>
              <a:rPr lang="fr-FR" dirty="0"/>
              <a:t>Programme Complet : </a:t>
            </a:r>
            <a:r>
              <a:rPr lang="fr-FR" dirty="0">
                <a:hlinkClick r:id="rId5"/>
              </a:rPr>
              <a:t>Lien</a:t>
            </a:r>
            <a:endParaRPr lang="fr-FR" dirty="0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2BAC1E3D-93BC-4344-81CA-DB93FCC625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5585" y="1442185"/>
            <a:ext cx="4383280" cy="4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3E8B-09AD-4C1B-BAB4-864C7F4D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LOGS DES COMMITS DE GITHUB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6C480C-D890-4D28-9326-5953990C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z="1600" smtClean="0">
                <a:solidFill>
                  <a:schemeClr val="bg1"/>
                </a:solidFill>
              </a:rPr>
              <a:pPr/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2525E0-DD05-4982-923C-1AB72F5D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22" y="1473706"/>
            <a:ext cx="8851928" cy="50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6349F-D53E-45D0-8F53-F1BD2C1E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CONTRIBUTION AUX COMMITS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81ACBE-92FA-42D2-BF99-7CF58FCD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822373" cy="365125"/>
          </a:xfrm>
        </p:spPr>
        <p:txBody>
          <a:bodyPr/>
          <a:lstStyle/>
          <a:p>
            <a:fld id="{672B7600-67E3-4D97-B453-880E2742B982}" type="slidenum">
              <a:rPr lang="en-US" sz="1600">
                <a:solidFill>
                  <a:schemeClr val="bg1"/>
                </a:solidFill>
              </a:rPr>
              <a:pPr/>
              <a:t>6</a:t>
            </a:fld>
            <a:endParaRPr lang="en-US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11FBDA-6F34-4C55-AE6D-B57DF3EC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82" y="1690688"/>
            <a:ext cx="9461208" cy="304368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232D67-DC09-4750-BA56-B86332EC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340" y="5724591"/>
            <a:ext cx="1162050" cy="4857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E3A4308-D813-48EC-A9F3-30D1E335CB3A}"/>
              </a:ext>
            </a:extLst>
          </p:cNvPr>
          <p:cNvSpPr txBox="1"/>
          <p:nvPr/>
        </p:nvSpPr>
        <p:spPr>
          <a:xfrm>
            <a:off x="838200" y="5285712"/>
            <a:ext cx="5631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Les </a:t>
            </a:r>
            <a:r>
              <a:rPr lang="fr-FR" sz="20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commits</a:t>
            </a:r>
            <a:r>
              <a:rPr lang="fr-FR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ci-dessus sont ceux effectué hors de l’IUT. Les commit réalisés à l’IUT sont assigné à une adresse email différente.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6F55AB-697B-4A88-BE67-4F7E4FA4F679}"/>
              </a:ext>
            </a:extLst>
          </p:cNvPr>
          <p:cNvSpPr txBox="1"/>
          <p:nvPr/>
        </p:nvSpPr>
        <p:spPr>
          <a:xfrm>
            <a:off x="7263399" y="5285712"/>
            <a:ext cx="2258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TOTAL DE COMMITS</a:t>
            </a:r>
          </a:p>
        </p:txBody>
      </p:sp>
    </p:spTree>
    <p:extLst>
      <p:ext uri="{BB962C8B-B14F-4D97-AF65-F5344CB8AC3E}">
        <p14:creationId xmlns:p14="http://schemas.microsoft.com/office/powerpoint/2010/main" val="40928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E79F0-3308-4247-A53D-200FFD6E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0A180-F1F5-4A85-9221-7EC1C9F9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  <a:p>
            <a:r>
              <a:rPr lang="fr-FR" dirty="0"/>
              <a:t>Les consignes</a:t>
            </a:r>
          </a:p>
          <a:p>
            <a:r>
              <a:rPr lang="fr-FR" dirty="0"/>
              <a:t>Le programme de fusion des fichiers</a:t>
            </a:r>
          </a:p>
          <a:p>
            <a:r>
              <a:rPr lang="fr-FR" dirty="0"/>
              <a:t>Déterminer les valeurs aberrantes et manquantes du fichier</a:t>
            </a:r>
          </a:p>
          <a:p>
            <a:r>
              <a:rPr lang="fr-FR" dirty="0"/>
              <a:t>Le graphique en python avec mathplolib</a:t>
            </a:r>
          </a:p>
          <a:p>
            <a:r>
              <a:rPr lang="fr-FR" dirty="0"/>
              <a:t>L’arborescence des fichiers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E584A7-3EDD-46BB-AA13-DB2230AA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z="1600" smtClean="0">
                <a:solidFill>
                  <a:schemeClr val="bg1"/>
                </a:solidFill>
              </a:rPr>
              <a:pPr/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0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6516D-BD21-4318-82FA-3D123FDC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28104-5AFA-449E-A669-4CB488F2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nous sommes familiarisé le module pandas de python</a:t>
            </a:r>
          </a:p>
          <a:p>
            <a:r>
              <a:rPr lang="fr-FR" dirty="0"/>
              <a:t>Nous avons appris à extraire des données d’un .csv ainsi qu’a les exploiter</a:t>
            </a:r>
          </a:p>
          <a:p>
            <a:r>
              <a:rPr lang="fr-FR" dirty="0"/>
              <a:t>Nous avons réussi à manipuler le fichier csv pour qu’il réponde aux attente comme supprimer les lignes avec des variables aberrantes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BB2C20-CCA1-4672-B2CE-19EDE1E6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z="1600" smtClean="0">
                <a:solidFill>
                  <a:schemeClr val="bg1"/>
                </a:solidFill>
              </a:rPr>
              <a:pPr/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4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resentationGO">
  <a:themeElements>
    <a:clrScheme name="Tuscany">
      <a:dk1>
        <a:srgbClr val="38516E"/>
      </a:dk1>
      <a:lt1>
        <a:srgbClr val="F0F0F5"/>
      </a:lt1>
      <a:dk2>
        <a:srgbClr val="38516E"/>
      </a:dk2>
      <a:lt2>
        <a:srgbClr val="F0F0F5"/>
      </a:lt2>
      <a:accent1>
        <a:srgbClr val="F8B394"/>
      </a:accent1>
      <a:accent2>
        <a:srgbClr val="F29376"/>
      </a:accent2>
      <a:accent3>
        <a:srgbClr val="E17974"/>
      </a:accent3>
      <a:accent4>
        <a:srgbClr val="CF535A"/>
      </a:accent4>
      <a:accent5>
        <a:srgbClr val="B83944"/>
      </a:accent5>
      <a:accent6>
        <a:srgbClr val="89242C"/>
      </a:accent6>
      <a:hlink>
        <a:srgbClr val="F8B394"/>
      </a:hlink>
      <a:folHlink>
        <a:srgbClr val="CF535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45_T_PGO_Modern-Stripes-16x9.pptx" id="{DCF307B0-D831-4CEF-B679-D2C7DF32BEE5}" vid="{0F3C2FCF-A773-43ED-92E2-E7BE9767B8AD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45_T_PGO_Modern-Stripes-16x9.pptx" id="{DCF307B0-D831-4CEF-B679-D2C7DF32BEE5}" vid="{522C0155-966C-4C77-9AD9-0779595224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0245_T_PGO_Modern-Stripes-16x9</Template>
  <TotalTime>207</TotalTime>
  <Words>242</Words>
  <Application>Microsoft Office PowerPoint</Application>
  <PresentationFormat>Grand écran</PresentationFormat>
  <Paragraphs>62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Bahnschrift SemiBold Condensed</vt:lpstr>
      <vt:lpstr>Calibri</vt:lpstr>
      <vt:lpstr>Calibri Light</vt:lpstr>
      <vt:lpstr>Open Sans</vt:lpstr>
      <vt:lpstr>PresentationGO</vt:lpstr>
      <vt:lpstr>Designed by PresentationGO</vt:lpstr>
      <vt:lpstr>SAE15 TRAITER DES DONNÉES</vt:lpstr>
      <vt:lpstr>PLANNING DES TÂCHES</vt:lpstr>
      <vt:lpstr>LA FUSION DES FICHIERS CSV</vt:lpstr>
      <vt:lpstr>LIENS SCRIPTS</vt:lpstr>
      <vt:lpstr>LOGS DES COMMITS DE GITHUB</vt:lpstr>
      <vt:lpstr>CONTRIBUTION AUX COMMITS</vt:lpstr>
      <vt:lpstr>PROBLÈMES RENCONTRÉS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SAE15 TRAITER DES DONNÉES</dc:title>
  <dc:creator>Valentin Long</dc:creator>
  <dc:description>© Copyright PresentationGo.com</dc:description>
  <cp:lastModifiedBy>Valentin Long</cp:lastModifiedBy>
  <cp:revision>32</cp:revision>
  <dcterms:created xsi:type="dcterms:W3CDTF">2022-01-28T08:16:17Z</dcterms:created>
  <dcterms:modified xsi:type="dcterms:W3CDTF">2022-01-28T12:22:35Z</dcterms:modified>
  <cp:category>Templates</cp:category>
</cp:coreProperties>
</file>