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4123" y="-5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ON Olivier" userId="815681eb-b5a9-4c73-a5c5-c0ceaad53fc1" providerId="ADAL" clId="{5B8B61A6-DABE-4F1A-B9C7-0EE47427D0A3}"/>
    <pc:docChg chg="custSel modSld">
      <pc:chgData name="GEORGEON Olivier" userId="815681eb-b5a9-4c73-a5c5-c0ceaad53fc1" providerId="ADAL" clId="{5B8B61A6-DABE-4F1A-B9C7-0EE47427D0A3}" dt="2024-05-12T13:31:00.436" v="104" actId="1076"/>
      <pc:docMkLst>
        <pc:docMk/>
      </pc:docMkLst>
      <pc:sldChg chg="addSp delSp modSp">
        <pc:chgData name="GEORGEON Olivier" userId="815681eb-b5a9-4c73-a5c5-c0ceaad53fc1" providerId="ADAL" clId="{5B8B61A6-DABE-4F1A-B9C7-0EE47427D0A3}" dt="2024-05-08T09:39:02.093" v="68" actId="207"/>
        <pc:sldMkLst>
          <pc:docMk/>
          <pc:sldMk cId="312530953" sldId="257"/>
        </pc:sldMkLst>
        <pc:spChg chg="del mod">
          <ac:chgData name="GEORGEON Olivier" userId="815681eb-b5a9-4c73-a5c5-c0ceaad53fc1" providerId="ADAL" clId="{5B8B61A6-DABE-4F1A-B9C7-0EE47427D0A3}" dt="2024-05-08T09:13:34.880" v="21" actId="478"/>
          <ac:spMkLst>
            <pc:docMk/>
            <pc:sldMk cId="312530953" sldId="257"/>
            <ac:spMk id="6" creationId="{9137479A-981A-45DC-A3D3-1334D04565EB}"/>
          </ac:spMkLst>
        </pc:spChg>
        <pc:spChg chg="add mod">
          <ac:chgData name="GEORGEON Olivier" userId="815681eb-b5a9-4c73-a5c5-c0ceaad53fc1" providerId="ADAL" clId="{5B8B61A6-DABE-4F1A-B9C7-0EE47427D0A3}" dt="2024-05-08T09:03:43.383" v="13" actId="1076"/>
          <ac:spMkLst>
            <pc:docMk/>
            <pc:sldMk cId="312530953" sldId="257"/>
            <ac:spMk id="334" creationId="{FD4AA992-52DA-45B5-90A9-DE997F7BBF1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6" creationId="{97B9C4CE-C2EE-4CCC-9175-5CC950C5BEFC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7" creationId="{E939A096-B68D-4F03-8142-07031D5CF310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8" creationId="{0A5BED76-93F9-42F2-B248-196AC57060BF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69" creationId="{6CC97C62-8991-449A-94E3-B8052C6E33F4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0" creationId="{A0DFCE33-47CB-4965-BFF9-2A8AD3BF9439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1" creationId="{9430874C-6A11-4221-9710-817E1DD8FC37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2" creationId="{24167BDA-A8CC-4A31-AC18-C9D2778FEF3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3" creationId="{F1B99E7D-E7DD-4597-BA7E-39F758C9213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4" creationId="{11C46D82-CA4C-43CE-BB27-4DFBF4CAE7DA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5" creationId="{6857047F-F233-450E-B35B-DCE2FD3B58B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6" creationId="{E4358EAD-1987-45AD-AAEA-5840A80ADAE3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7" creationId="{0424EC75-739A-494B-98EC-17ED7337F907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8" creationId="{C3405FF9-F25E-4ADD-972D-5C63BFA7CE51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79" creationId="{FF4663A0-CE86-48A5-9534-B478504D73C4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0" creationId="{73407D8F-2906-43C6-889B-BF1B9BFAFFDD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1" creationId="{E9FAAC30-6764-476E-A297-C3ADECB9B71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2" creationId="{9EC2F42A-B4FC-4894-8840-345B01AE82A3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3" creationId="{EBE579A7-9606-4A8F-828B-A9FAAB3DFC2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4" creationId="{6CD3FAD2-156A-4D9F-A686-3D99D0EDDA05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5" creationId="{D8D63D6F-28B3-4C38-A60D-74AE033E3B6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6" creationId="{7469E6D3-343E-4031-BD90-1EAB442289A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7" creationId="{196F7B4F-1044-4EE1-ABC5-F4CA1E1EBCA4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8" creationId="{E5AC2BD8-B48E-41B1-93EB-8D282F873BD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89" creationId="{3C578C9F-D063-4399-84B2-2C24807BD81C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0" creationId="{47C97396-7947-4CBD-8DA2-B88FDDDA1288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1" creationId="{42A3A220-B46E-436A-B42D-00DA48B178F2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2" creationId="{1569DD69-EF5E-4407-B705-10C9044B674A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3" creationId="{160FB3A0-A52C-4B0E-8C46-04BF6852703B}"/>
          </ac:spMkLst>
        </pc:spChg>
        <pc:spChg chg="add del">
          <ac:chgData name="GEORGEON Olivier" userId="815681eb-b5a9-4c73-a5c5-c0ceaad53fc1" providerId="ADAL" clId="{5B8B61A6-DABE-4F1A-B9C7-0EE47427D0A3}" dt="2024-05-08T09:14:47.013" v="24"/>
          <ac:spMkLst>
            <pc:docMk/>
            <pc:sldMk cId="312530953" sldId="257"/>
            <ac:spMk id="394" creationId="{9D836D95-7674-4413-98DB-961100E539B8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6" creationId="{A2D2B226-5F08-418B-9EE5-893CE42C7EC6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7" creationId="{49ED6D3B-3D87-4595-8FBB-791B20219DE7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8" creationId="{AAEC4C85-753E-4258-B377-F2B26F61C05F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399" creationId="{9ABF0888-8B9D-4C4B-91D3-2C230B13BB5A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0" creationId="{DC43184E-D3B8-4648-AD4D-8A8E32B4613E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1" creationId="{EF9D08C8-7322-4918-A2FF-2C16C2AE15AA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2" creationId="{0267B975-0E6E-4A7A-99A8-0345ED9CB400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3" creationId="{44B5748F-3C54-4D32-94A3-F9067701F00F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4" creationId="{70B56943-77D8-440A-B35D-910DD09E685D}"/>
          </ac:spMkLst>
        </pc:spChg>
        <pc:spChg chg="add mod">
          <ac:chgData name="GEORGEON Olivier" userId="815681eb-b5a9-4c73-a5c5-c0ceaad53fc1" providerId="ADAL" clId="{5B8B61A6-DABE-4F1A-B9C7-0EE47427D0A3}" dt="2024-05-08T09:23:34.533" v="29" actId="1076"/>
          <ac:spMkLst>
            <pc:docMk/>
            <pc:sldMk cId="312530953" sldId="257"/>
            <ac:spMk id="405" creationId="{1ED3CA07-292D-4E20-AED4-5AF5347DC21D}"/>
          </ac:spMkLst>
        </pc:spChg>
        <pc:spChg chg="add mod">
          <ac:chgData name="GEORGEON Olivier" userId="815681eb-b5a9-4c73-a5c5-c0ceaad53fc1" providerId="ADAL" clId="{5B8B61A6-DABE-4F1A-B9C7-0EE47427D0A3}" dt="2024-05-08T09:37:27.187" v="47" actId="14100"/>
          <ac:spMkLst>
            <pc:docMk/>
            <pc:sldMk cId="312530953" sldId="257"/>
            <ac:spMk id="406" creationId="{7601099B-D7F4-443D-B548-B8795B5DB151}"/>
          </ac:spMkLst>
        </pc:spChg>
        <pc:spChg chg="add mod">
          <ac:chgData name="GEORGEON Olivier" userId="815681eb-b5a9-4c73-a5c5-c0ceaad53fc1" providerId="ADAL" clId="{5B8B61A6-DABE-4F1A-B9C7-0EE47427D0A3}" dt="2024-05-08T09:39:02.093" v="68" actId="207"/>
          <ac:spMkLst>
            <pc:docMk/>
            <pc:sldMk cId="312530953" sldId="257"/>
            <ac:spMk id="407" creationId="{8A2FFAFA-5713-460B-A5B8-F14E58C0CD89}"/>
          </ac:spMkLst>
        </pc:spChg>
        <pc:spChg chg="del">
          <ac:chgData name="GEORGEON Olivier" userId="815681eb-b5a9-4c73-a5c5-c0ceaad53fc1" providerId="ADAL" clId="{5B8B61A6-DABE-4F1A-B9C7-0EE47427D0A3}" dt="2024-05-08T09:01:08.041" v="2" actId="478"/>
          <ac:spMkLst>
            <pc:docMk/>
            <pc:sldMk cId="312530953" sldId="257"/>
            <ac:spMk id="1288" creationId="{7228E62E-3434-4761-A258-ABC2E33999DB}"/>
          </ac:spMkLst>
        </pc:spChg>
        <pc:spChg chg="del">
          <ac:chgData name="GEORGEON Olivier" userId="815681eb-b5a9-4c73-a5c5-c0ceaad53fc1" providerId="ADAL" clId="{5B8B61A6-DABE-4F1A-B9C7-0EE47427D0A3}" dt="2024-05-08T09:01:10.932" v="3" actId="478"/>
          <ac:spMkLst>
            <pc:docMk/>
            <pc:sldMk cId="312530953" sldId="257"/>
            <ac:spMk id="1294" creationId="{A078E5AD-25E4-462A-8173-6FED82A4C120}"/>
          </ac:spMkLst>
        </pc:spChg>
        <pc:spChg chg="mod">
          <ac:chgData name="GEORGEON Olivier" userId="815681eb-b5a9-4c73-a5c5-c0ceaad53fc1" providerId="ADAL" clId="{5B8B61A6-DABE-4F1A-B9C7-0EE47427D0A3}" dt="2024-05-08T09:01:24.512" v="6" actId="207"/>
          <ac:spMkLst>
            <pc:docMk/>
            <pc:sldMk cId="312530953" sldId="257"/>
            <ac:spMk id="1431" creationId="{88F860FE-A8CD-4279-B970-F909324C6D5A}"/>
          </ac:spMkLst>
        </pc:spChg>
        <pc:spChg chg="mod">
          <ac:chgData name="GEORGEON Olivier" userId="815681eb-b5a9-4c73-a5c5-c0ceaad53fc1" providerId="ADAL" clId="{5B8B61A6-DABE-4F1A-B9C7-0EE47427D0A3}" dt="2024-05-08T09:01:19.768" v="5" actId="207"/>
          <ac:spMkLst>
            <pc:docMk/>
            <pc:sldMk cId="312530953" sldId="257"/>
            <ac:spMk id="1481" creationId="{35E28263-79F5-44AF-A549-34CAF2F16910}"/>
          </ac:spMkLst>
        </pc:spChg>
        <pc:spChg chg="add mod">
          <ac:chgData name="GEORGEON Olivier" userId="815681eb-b5a9-4c73-a5c5-c0ceaad53fc1" providerId="ADAL" clId="{5B8B61A6-DABE-4F1A-B9C7-0EE47427D0A3}" dt="2024-05-08T09:02:02.327" v="9" actId="14100"/>
          <ac:spMkLst>
            <pc:docMk/>
            <pc:sldMk cId="312530953" sldId="257"/>
            <ac:spMk id="1482" creationId="{3103B457-E700-431F-A149-57D2B6D3E57F}"/>
          </ac:spMkLst>
        </pc:spChg>
        <pc:spChg chg="add mod">
          <ac:chgData name="GEORGEON Olivier" userId="815681eb-b5a9-4c73-a5c5-c0ceaad53fc1" providerId="ADAL" clId="{5B8B61A6-DABE-4F1A-B9C7-0EE47427D0A3}" dt="2024-05-08T09:03:50.113" v="14" actId="207"/>
          <ac:spMkLst>
            <pc:docMk/>
            <pc:sldMk cId="312530953" sldId="257"/>
            <ac:spMk id="1483" creationId="{93D13F80-5033-408A-9D10-5FD28BEA0128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6" creationId="{BA3909E6-6836-44FD-831D-6A3A13FF405C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7" creationId="{41A0FE94-E0F8-486F-B131-368EC51C4322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8" creationId="{7696DA23-C747-4CFC-93EF-AC870E8E2BEC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89" creationId="{8DB09558-3F7C-49D4-A482-1736B411B6F8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0" creationId="{77F30E33-F15C-46A1-BEAC-659E7EF5513A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1" creationId="{D2BF5BC5-4361-4F51-AF0F-D823B8233CF4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2" creationId="{CF1D6DDE-B98C-41A0-A93D-824860B881A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3" creationId="{701BF8F8-D053-4147-97EE-03118C398790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4" creationId="{85DF81A9-2A78-4D72-9389-A0B51A40725B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5" creationId="{791C1642-197F-4389-8F6C-243533667DA4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6" creationId="{BE9DFDEF-C8A0-4DC5-A41E-A7BB46F98286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7" creationId="{91AFE04B-7C0E-4C4E-A194-A151EBD5D56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8" creationId="{6CBC9A49-7D1E-4C75-9CAC-EC3BDC44F3D1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499" creationId="{49A22DD9-60A3-4F5A-A0C2-E4A830D61414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0" creationId="{E0D226BD-D73A-4F59-A698-E818FB70EA29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1" creationId="{5196E3F0-759E-4A47-AD68-5F395140F690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2" creationId="{EE32FE71-D96D-49A6-B28F-EB24BB95177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3" creationId="{286A2219-38B1-4E52-86AE-7997F06340A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4" creationId="{D0FABEA5-AFBD-44EC-AC0D-A0734AB67218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5" creationId="{B7E445DE-A19E-4241-A8B7-73EC75681953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6" creationId="{9D7CFDB0-7F8E-4407-A825-C4E50CE21730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7" creationId="{0559EECB-B6DA-4B21-BF9F-40DC22F2A411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8" creationId="{06F01778-1D6F-4F7A-87DF-FE5B59A6C502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09" creationId="{E056ED82-02D2-4B7C-B14F-F267B5B6792E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0" creationId="{CA2FDA44-7554-47FB-A9D6-84C3B0633417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1" creationId="{F25DE02F-A215-4895-BFCC-303E2F5699A3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2" creationId="{B0633EE4-2D84-4ADB-8930-95BE39454D5A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3" creationId="{92F08F8D-8C6D-4270-AF09-8325A349DD2D}"/>
          </ac:spMkLst>
        </pc:spChg>
        <pc:spChg chg="del mod topLvl">
          <ac:chgData name="GEORGEON Olivier" userId="815681eb-b5a9-4c73-a5c5-c0ceaad53fc1" providerId="ADAL" clId="{5B8B61A6-DABE-4F1A-B9C7-0EE47427D0A3}" dt="2024-05-08T09:23:30.796" v="27" actId="478"/>
          <ac:spMkLst>
            <pc:docMk/>
            <pc:sldMk cId="312530953" sldId="257"/>
            <ac:spMk id="1514" creationId="{E89DE2FF-BBA8-4B56-B9CA-C782A70A862E}"/>
          </ac:spMkLst>
        </pc:spChg>
        <pc:grpChg chg="del mod">
          <ac:chgData name="GEORGEON Olivier" userId="815681eb-b5a9-4c73-a5c5-c0ceaad53fc1" providerId="ADAL" clId="{5B8B61A6-DABE-4F1A-B9C7-0EE47427D0A3}" dt="2024-05-08T09:13:42.431" v="22" actId="165"/>
          <ac:grpSpMkLst>
            <pc:docMk/>
            <pc:sldMk cId="312530953" sldId="257"/>
            <ac:grpSpMk id="1485" creationId="{623D91AD-5616-4F05-9B56-BBA3DD7DDD97}"/>
          </ac:grpSpMkLst>
        </pc:grpChg>
        <pc:picChg chg="add del mod">
          <ac:chgData name="GEORGEON Olivier" userId="815681eb-b5a9-4c73-a5c5-c0ceaad53fc1" providerId="ADAL" clId="{5B8B61A6-DABE-4F1A-B9C7-0EE47427D0A3}" dt="2024-05-08T09:13:30.605" v="20" actId="338"/>
          <ac:picMkLst>
            <pc:docMk/>
            <pc:sldMk cId="312530953" sldId="257"/>
            <ac:picMk id="1484" creationId="{F7947453-CF87-43B8-9003-101D9843F760}"/>
          </ac:picMkLst>
        </pc:picChg>
        <pc:picChg chg="add del mod">
          <ac:chgData name="GEORGEON Olivier" userId="815681eb-b5a9-4c73-a5c5-c0ceaad53fc1" providerId="ADAL" clId="{5B8B61A6-DABE-4F1A-B9C7-0EE47427D0A3}" dt="2024-05-08T09:23:30.796" v="27" actId="478"/>
          <ac:picMkLst>
            <pc:docMk/>
            <pc:sldMk cId="312530953" sldId="257"/>
            <ac:picMk id="1515" creationId="{66644A2B-9633-4E6B-A29B-6E91419D81D8}"/>
          </ac:picMkLst>
        </pc:picChg>
      </pc:sldChg>
      <pc:sldChg chg="addSp delSp modSp">
        <pc:chgData name="GEORGEON Olivier" userId="815681eb-b5a9-4c73-a5c5-c0ceaad53fc1" providerId="ADAL" clId="{5B8B61A6-DABE-4F1A-B9C7-0EE47427D0A3}" dt="2024-05-12T13:31:00.436" v="104" actId="1076"/>
        <pc:sldMkLst>
          <pc:docMk/>
          <pc:sldMk cId="2450043064" sldId="258"/>
        </pc:sldMkLst>
        <pc:spChg chg="mod">
          <ac:chgData name="GEORGEON Olivier" userId="815681eb-b5a9-4c73-a5c5-c0ceaad53fc1" providerId="ADAL" clId="{5B8B61A6-DABE-4F1A-B9C7-0EE47427D0A3}" dt="2024-05-08T09:31:16.907" v="39" actId="14100"/>
          <ac:spMkLst>
            <pc:docMk/>
            <pc:sldMk cId="2450043064" sldId="258"/>
            <ac:spMk id="2" creationId="{B24919A5-A179-4613-8A18-20D3E018A03E}"/>
          </ac:spMkLst>
        </pc:spChg>
        <pc:spChg chg="add mod">
          <ac:chgData name="GEORGEON Olivier" userId="815681eb-b5a9-4c73-a5c5-c0ceaad53fc1" providerId="ADAL" clId="{5B8B61A6-DABE-4F1A-B9C7-0EE47427D0A3}" dt="2024-05-12T13:28:44.796" v="75" actId="688"/>
          <ac:spMkLst>
            <pc:docMk/>
            <pc:sldMk cId="2450043064" sldId="258"/>
            <ac:spMk id="4" creationId="{0A386ED9-3ED7-4817-AE91-DF5617E0F505}"/>
          </ac:spMkLst>
        </pc:spChg>
        <pc:spChg chg="add mod">
          <ac:chgData name="GEORGEON Olivier" userId="815681eb-b5a9-4c73-a5c5-c0ceaad53fc1" providerId="ADAL" clId="{5B8B61A6-DABE-4F1A-B9C7-0EE47427D0A3}" dt="2024-05-12T13:29:16.092" v="81" actId="207"/>
          <ac:spMkLst>
            <pc:docMk/>
            <pc:sldMk cId="2450043064" sldId="258"/>
            <ac:spMk id="5" creationId="{34FF5BF8-1716-43F9-BFB6-9F96B4A85329}"/>
          </ac:spMkLst>
        </pc:spChg>
        <pc:spChg chg="add mod">
          <ac:chgData name="GEORGEON Olivier" userId="815681eb-b5a9-4c73-a5c5-c0ceaad53fc1" providerId="ADAL" clId="{5B8B61A6-DABE-4F1A-B9C7-0EE47427D0A3}" dt="2024-05-12T13:30:47.364" v="101" actId="14100"/>
          <ac:spMkLst>
            <pc:docMk/>
            <pc:sldMk cId="2450043064" sldId="258"/>
            <ac:spMk id="6" creationId="{8FE9D6E7-CB36-46FA-AF74-1B9BEB164F9A}"/>
          </ac:spMkLst>
        </pc:spChg>
        <pc:spChg chg="add del mod">
          <ac:chgData name="GEORGEON Olivier" userId="815681eb-b5a9-4c73-a5c5-c0ceaad53fc1" providerId="ADAL" clId="{5B8B61A6-DABE-4F1A-B9C7-0EE47427D0A3}" dt="2024-05-12T13:30:55.481" v="103" actId="478"/>
          <ac:spMkLst>
            <pc:docMk/>
            <pc:sldMk cId="2450043064" sldId="258"/>
            <ac:spMk id="215" creationId="{F13EAF59-A855-4003-903D-5708C08E399A}"/>
          </ac:spMkLst>
        </pc:spChg>
        <pc:spChg chg="add mod">
          <ac:chgData name="GEORGEON Olivier" userId="815681eb-b5a9-4c73-a5c5-c0ceaad53fc1" providerId="ADAL" clId="{5B8B61A6-DABE-4F1A-B9C7-0EE47427D0A3}" dt="2024-05-12T13:29:01.660" v="78" actId="207"/>
          <ac:spMkLst>
            <pc:docMk/>
            <pc:sldMk cId="2450043064" sldId="258"/>
            <ac:spMk id="216" creationId="{ACFCB93F-C9EA-4CDB-A5A9-AA4D20431E31}"/>
          </ac:spMkLst>
        </pc:spChg>
        <pc:spChg chg="add mod">
          <ac:chgData name="GEORGEON Olivier" userId="815681eb-b5a9-4c73-a5c5-c0ceaad53fc1" providerId="ADAL" clId="{5B8B61A6-DABE-4F1A-B9C7-0EE47427D0A3}" dt="2024-05-12T13:29:36.308" v="84" actId="1076"/>
          <ac:spMkLst>
            <pc:docMk/>
            <pc:sldMk cId="2450043064" sldId="258"/>
            <ac:spMk id="218" creationId="{C2C6B9FF-9BA8-4DE3-92C7-A29A9426A7D9}"/>
          </ac:spMkLst>
        </pc:spChg>
        <pc:spChg chg="add mod">
          <ac:chgData name="GEORGEON Olivier" userId="815681eb-b5a9-4c73-a5c5-c0ceaad53fc1" providerId="ADAL" clId="{5B8B61A6-DABE-4F1A-B9C7-0EE47427D0A3}" dt="2024-05-12T13:29:43.091" v="86" actId="1076"/>
          <ac:spMkLst>
            <pc:docMk/>
            <pc:sldMk cId="2450043064" sldId="258"/>
            <ac:spMk id="219" creationId="{AEEAE2CC-335F-472B-AAE4-AB18C55C2860}"/>
          </ac:spMkLst>
        </pc:spChg>
        <pc:spChg chg="add mod">
          <ac:chgData name="GEORGEON Olivier" userId="815681eb-b5a9-4c73-a5c5-c0ceaad53fc1" providerId="ADAL" clId="{5B8B61A6-DABE-4F1A-B9C7-0EE47427D0A3}" dt="2024-05-12T13:29:51.885" v="88" actId="1076"/>
          <ac:spMkLst>
            <pc:docMk/>
            <pc:sldMk cId="2450043064" sldId="258"/>
            <ac:spMk id="220" creationId="{A916313B-AEF8-4FDE-898F-1294055F29A7}"/>
          </ac:spMkLst>
        </pc:spChg>
        <pc:spChg chg="add del mod">
          <ac:chgData name="GEORGEON Olivier" userId="815681eb-b5a9-4c73-a5c5-c0ceaad53fc1" providerId="ADAL" clId="{5B8B61A6-DABE-4F1A-B9C7-0EE47427D0A3}" dt="2024-05-12T13:30:31.352" v="97" actId="478"/>
          <ac:spMkLst>
            <pc:docMk/>
            <pc:sldMk cId="2450043064" sldId="258"/>
            <ac:spMk id="221" creationId="{F5F3DAA6-BD9A-4608-BF10-746E28BD4D12}"/>
          </ac:spMkLst>
        </pc:spChg>
        <pc:spChg chg="add mod">
          <ac:chgData name="GEORGEON Olivier" userId="815681eb-b5a9-4c73-a5c5-c0ceaad53fc1" providerId="ADAL" clId="{5B8B61A6-DABE-4F1A-B9C7-0EE47427D0A3}" dt="2024-05-12T13:30:20.268" v="93" actId="1076"/>
          <ac:spMkLst>
            <pc:docMk/>
            <pc:sldMk cId="2450043064" sldId="258"/>
            <ac:spMk id="222" creationId="{C1F7C034-ABCD-495C-8F6C-6EBA204C47C5}"/>
          </ac:spMkLst>
        </pc:spChg>
        <pc:spChg chg="add mod">
          <ac:chgData name="GEORGEON Olivier" userId="815681eb-b5a9-4c73-a5c5-c0ceaad53fc1" providerId="ADAL" clId="{5B8B61A6-DABE-4F1A-B9C7-0EE47427D0A3}" dt="2024-05-12T13:31:00.436" v="104" actId="1076"/>
          <ac:spMkLst>
            <pc:docMk/>
            <pc:sldMk cId="2450043064" sldId="258"/>
            <ac:spMk id="224" creationId="{0A2C73AC-1C47-409A-926D-07C77B67F1C4}"/>
          </ac:spMkLst>
        </pc:spChg>
        <pc:spChg chg="del">
          <ac:chgData name="GEORGEON Olivier" userId="815681eb-b5a9-4c73-a5c5-c0ceaad53fc1" providerId="ADAL" clId="{5B8B61A6-DABE-4F1A-B9C7-0EE47427D0A3}" dt="2024-05-08T09:27:34.098" v="30" actId="478"/>
          <ac:spMkLst>
            <pc:docMk/>
            <pc:sldMk cId="2450043064" sldId="258"/>
            <ac:spMk id="1293" creationId="{58AEE89E-56D3-456B-9F45-1F74DDFD1147}"/>
          </ac:spMkLst>
        </pc:spChg>
        <pc:spChg chg="del">
          <ac:chgData name="GEORGEON Olivier" userId="815681eb-b5a9-4c73-a5c5-c0ceaad53fc1" providerId="ADAL" clId="{5B8B61A6-DABE-4F1A-B9C7-0EE47427D0A3}" dt="2024-05-08T09:27:36.749" v="31" actId="478"/>
          <ac:spMkLst>
            <pc:docMk/>
            <pc:sldMk cId="2450043064" sldId="258"/>
            <ac:spMk id="1295" creationId="{CC95C9EC-CD0F-4125-91DF-BE229869838B}"/>
          </ac:spMkLst>
        </pc:spChg>
        <pc:spChg chg="del">
          <ac:chgData name="GEORGEON Olivier" userId="815681eb-b5a9-4c73-a5c5-c0ceaad53fc1" providerId="ADAL" clId="{5B8B61A6-DABE-4F1A-B9C7-0EE47427D0A3}" dt="2024-05-08T09:27:38.369" v="32" actId="478"/>
          <ac:spMkLst>
            <pc:docMk/>
            <pc:sldMk cId="2450043064" sldId="258"/>
            <ac:spMk id="1296" creationId="{27234496-2781-49F3-B79D-4C79EC4CFFB9}"/>
          </ac:spMkLst>
        </pc:spChg>
        <pc:spChg chg="mod">
          <ac:chgData name="GEORGEON Olivier" userId="815681eb-b5a9-4c73-a5c5-c0ceaad53fc1" providerId="ADAL" clId="{5B8B61A6-DABE-4F1A-B9C7-0EE47427D0A3}" dt="2024-05-08T09:08:38.727" v="17" actId="20577"/>
          <ac:spMkLst>
            <pc:docMk/>
            <pc:sldMk cId="2450043064" sldId="258"/>
            <ac:spMk id="1302" creationId="{68BC2071-DFF6-4A0B-B704-4B831FEC3FA6}"/>
          </ac:spMkLst>
        </pc:spChg>
        <pc:spChg chg="add del mod">
          <ac:chgData name="GEORGEON Olivier" userId="815681eb-b5a9-4c73-a5c5-c0ceaad53fc1" providerId="ADAL" clId="{5B8B61A6-DABE-4F1A-B9C7-0EE47427D0A3}" dt="2024-05-08T09:28:02.552" v="34" actId="478"/>
          <ac:spMkLst>
            <pc:docMk/>
            <pc:sldMk cId="2450043064" sldId="258"/>
            <ac:spMk id="1485" creationId="{3DCF84DC-6654-43DB-A27A-638916C33D75}"/>
          </ac:spMkLst>
        </pc:spChg>
        <pc:spChg chg="add mod">
          <ac:chgData name="GEORGEON Olivier" userId="815681eb-b5a9-4c73-a5c5-c0ceaad53fc1" providerId="ADAL" clId="{5B8B61A6-DABE-4F1A-B9C7-0EE47427D0A3}" dt="2024-05-08T09:28:21.110" v="37" actId="208"/>
          <ac:spMkLst>
            <pc:docMk/>
            <pc:sldMk cId="2450043064" sldId="258"/>
            <ac:spMk id="1486" creationId="{65C066C4-D303-4637-9E98-D49F69AA9F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0940-BF28-479D-8D6F-0E580427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9382F3-8022-40A4-A99D-B8A29981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DD64F-6BCD-4C26-9598-F53A4AE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97D8D-A5C9-424B-9A2C-B37C250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4E4A2-429E-46D9-8CD0-A72C176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CA258-6636-4D8F-A4B5-68F78427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5E724-7CBA-4FF9-91D3-59429A46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2E7AD-BA04-4283-ABD2-8FE8BD17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1D79B-8707-4599-A186-C23B5A33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F09D9-F080-4C58-8C93-62E7A9AD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F9BFE1-2EFA-49CB-A54F-4896ED97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A5CBB-4B0C-4E47-BF94-0F8CBBDE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0B92-4B3F-406C-9E6B-4A12EAD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8D022-A647-47E4-A13B-3922DC73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4FB1F-C97A-4D01-A318-CBD9251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473E7-970F-4BB2-8F91-2593A95A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C00B3-5AEE-472B-B5C6-6B154391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4A21D-B81E-4591-A83C-A7E2703A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A2ED4-4C23-4835-8585-1ADDDC5B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830CE-387E-4485-9639-4657B166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BEC14-FAC6-4E50-98B5-F22FCE5A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090E10-B014-4429-9C55-1013B4617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FA36A2-890A-47A9-8F74-7F52D1F7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8C73F-2557-4D2D-975B-18C1995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AD7BB-8725-4125-9729-D3D5A18D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9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3EF99-0D03-49B1-BA86-621A91C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614ED-3C80-4AFA-ACA0-20A84E8D4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5D1669-C496-4F0B-9C9C-56B673E3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3B80B3-7F40-40A7-B36F-A81C9B91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AEB1D-266A-488B-B47F-4264DACD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EA74C-BCBF-409A-94C4-018787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803FA-D42B-4B45-BAA8-BDE48D7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F6C41E-C292-4213-AECC-9D614F53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5DADE9-EFE2-43D9-B7E2-6E3E5A70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0F25FA-B43E-4D30-A6A8-3280E6E6C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0FC38-D7CF-48B9-8F8D-63C1713DE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210EBC-5430-4267-B0C0-B5EE8ED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BB41B5-C537-4C5F-904C-BDD8DD0C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67C6CA-5407-42F4-8D02-822D7CB2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2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BBA96-ECE0-4284-9911-D6EAFC5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B84EB4-C4D5-4EE1-B787-F97996A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66863B-66CE-47B7-952C-8B18153C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256174-365B-4FBA-B647-60E63F4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034760-013A-4519-8509-38F0BE2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1E5D89-C1F8-45B9-B235-2376D110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85A0C8-CB1F-4936-BC21-2B5F33E5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2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8A1D7-7C4C-4B8B-AAAA-D8D8D9CE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EC1C3-3135-4A56-B07F-629EC1EE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4DB17F-0021-4C39-9A02-09143125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087DDF-FA55-4468-BDC7-0D1F6B65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947566-77D5-4CFA-AB95-DFC9B04A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A2AB99-304B-4F8C-9B34-0F9B3841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C13A-F43B-481D-9CC3-2FBDE031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75A10-3F7D-4574-AE2E-E6C7BBB1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B5E5EF-1E46-42FE-9D7D-E2873D51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65CA5-E8F8-41DD-9FCB-A90071A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A2E4D-BEF3-483F-8F24-D3ED8C8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478CC-E571-4B01-A604-4834DA1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0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088374-2772-4BC0-8113-C15197DF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CA4A9B-AA39-4A0C-B538-00FD7010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670B7-9A91-43E1-9951-B8942F0B4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7E35-1B97-4675-9243-682B16F15059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97C8B-AA10-4DBB-BA47-954D0922B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8DA66-365A-4A00-A50E-2D1109DF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A02A-CD35-471C-BCF6-14EC01E5D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185E1-E40E-4FA2-B737-7F2C3557D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BDCE6E-27B2-4763-BEC9-13C4ADAA7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9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5">
            <a:extLst>
              <a:ext uri="{FF2B5EF4-FFF2-40B4-BE49-F238E27FC236}">
                <a16:creationId xmlns:a16="http://schemas.microsoft.com/office/drawing/2014/main" id="{441ACC83-D975-4562-82C8-4E0F27CB963E}"/>
              </a:ext>
            </a:extLst>
          </p:cNvPr>
          <p:cNvSpPr>
            <a:spLocks/>
          </p:cNvSpPr>
          <p:nvPr/>
        </p:nvSpPr>
        <p:spPr bwMode="auto">
          <a:xfrm>
            <a:off x="1609726" y="5502276"/>
            <a:ext cx="8974138" cy="1230313"/>
          </a:xfrm>
          <a:custGeom>
            <a:avLst/>
            <a:gdLst>
              <a:gd name="T0" fmla="*/ 577 w 5653"/>
              <a:gd name="T1" fmla="*/ 26 h 775"/>
              <a:gd name="T2" fmla="*/ 5310 w 5653"/>
              <a:gd name="T3" fmla="*/ 0 h 775"/>
              <a:gd name="T4" fmla="*/ 5653 w 5653"/>
              <a:gd name="T5" fmla="*/ 387 h 775"/>
              <a:gd name="T6" fmla="*/ 5013 w 5653"/>
              <a:gd name="T7" fmla="*/ 775 h 775"/>
              <a:gd name="T8" fmla="*/ 0 w 5653"/>
              <a:gd name="T9" fmla="*/ 775 h 775"/>
              <a:gd name="T10" fmla="*/ 577 w 5653"/>
              <a:gd name="T11" fmla="*/ 2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3" h="775">
                <a:moveTo>
                  <a:pt x="577" y="26"/>
                </a:moveTo>
                <a:lnTo>
                  <a:pt x="5310" y="0"/>
                </a:lnTo>
                <a:lnTo>
                  <a:pt x="5653" y="387"/>
                </a:lnTo>
                <a:lnTo>
                  <a:pt x="5013" y="775"/>
                </a:lnTo>
                <a:lnTo>
                  <a:pt x="0" y="775"/>
                </a:lnTo>
                <a:lnTo>
                  <a:pt x="57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38166AAA-6C94-4711-8823-BAD18BD5CE84}"/>
              </a:ext>
            </a:extLst>
          </p:cNvPr>
          <p:cNvSpPr>
            <a:spLocks/>
          </p:cNvSpPr>
          <p:nvPr/>
        </p:nvSpPr>
        <p:spPr bwMode="auto">
          <a:xfrm>
            <a:off x="1609726" y="5502276"/>
            <a:ext cx="8974138" cy="1230313"/>
          </a:xfrm>
          <a:custGeom>
            <a:avLst/>
            <a:gdLst>
              <a:gd name="T0" fmla="*/ 577 w 5653"/>
              <a:gd name="T1" fmla="*/ 26 h 775"/>
              <a:gd name="T2" fmla="*/ 5310 w 5653"/>
              <a:gd name="T3" fmla="*/ 0 h 775"/>
              <a:gd name="T4" fmla="*/ 5653 w 5653"/>
              <a:gd name="T5" fmla="*/ 387 h 775"/>
              <a:gd name="T6" fmla="*/ 5013 w 5653"/>
              <a:gd name="T7" fmla="*/ 775 h 775"/>
              <a:gd name="T8" fmla="*/ 0 w 5653"/>
              <a:gd name="T9" fmla="*/ 775 h 775"/>
              <a:gd name="T10" fmla="*/ 577 w 5653"/>
              <a:gd name="T11" fmla="*/ 2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3" h="775">
                <a:moveTo>
                  <a:pt x="577" y="26"/>
                </a:moveTo>
                <a:lnTo>
                  <a:pt x="5310" y="0"/>
                </a:lnTo>
                <a:lnTo>
                  <a:pt x="5653" y="387"/>
                </a:lnTo>
                <a:lnTo>
                  <a:pt x="5013" y="775"/>
                </a:lnTo>
                <a:lnTo>
                  <a:pt x="0" y="775"/>
                </a:lnTo>
                <a:lnTo>
                  <a:pt x="577" y="26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0" name="Rectangle 7">
            <a:extLst>
              <a:ext uri="{FF2B5EF4-FFF2-40B4-BE49-F238E27FC236}">
                <a16:creationId xmlns:a16="http://schemas.microsoft.com/office/drawing/2014/main" id="{0A7D23DA-68DB-485F-BD2D-839AF63F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1" y="5876926"/>
            <a:ext cx="20955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1" name="Freeform 8">
            <a:extLst>
              <a:ext uri="{FF2B5EF4-FFF2-40B4-BE49-F238E27FC236}">
                <a16:creationId xmlns:a16="http://schemas.microsoft.com/office/drawing/2014/main" id="{886D722C-4463-452E-A418-07DC5A539AE7}"/>
              </a:ext>
            </a:extLst>
          </p:cNvPr>
          <p:cNvSpPr>
            <a:spLocks/>
          </p:cNvSpPr>
          <p:nvPr/>
        </p:nvSpPr>
        <p:spPr bwMode="auto">
          <a:xfrm>
            <a:off x="4121151" y="5808664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2" name="Freeform 9">
            <a:extLst>
              <a:ext uri="{FF2B5EF4-FFF2-40B4-BE49-F238E27FC236}">
                <a16:creationId xmlns:a16="http://schemas.microsoft.com/office/drawing/2014/main" id="{854AEA4F-6C41-4688-8BD8-FE8E88099CE8}"/>
              </a:ext>
            </a:extLst>
          </p:cNvPr>
          <p:cNvSpPr>
            <a:spLocks/>
          </p:cNvSpPr>
          <p:nvPr/>
        </p:nvSpPr>
        <p:spPr bwMode="auto">
          <a:xfrm>
            <a:off x="3911601" y="5808664"/>
            <a:ext cx="277813" cy="68263"/>
          </a:xfrm>
          <a:custGeom>
            <a:avLst/>
            <a:gdLst>
              <a:gd name="T0" fmla="*/ 0 w 175"/>
              <a:gd name="T1" fmla="*/ 43 h 43"/>
              <a:gd name="T2" fmla="*/ 43 w 175"/>
              <a:gd name="T3" fmla="*/ 0 h 43"/>
              <a:gd name="T4" fmla="*/ 175 w 175"/>
              <a:gd name="T5" fmla="*/ 0 h 43"/>
              <a:gd name="T6" fmla="*/ 132 w 175"/>
              <a:gd name="T7" fmla="*/ 43 h 43"/>
              <a:gd name="T8" fmla="*/ 0 w 175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32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3" name="Freeform 10">
            <a:extLst>
              <a:ext uri="{FF2B5EF4-FFF2-40B4-BE49-F238E27FC236}">
                <a16:creationId xmlns:a16="http://schemas.microsoft.com/office/drawing/2014/main" id="{788269F1-8C73-43EE-BF95-4AC4489438A2}"/>
              </a:ext>
            </a:extLst>
          </p:cNvPr>
          <p:cNvSpPr>
            <a:spLocks/>
          </p:cNvSpPr>
          <p:nvPr/>
        </p:nvSpPr>
        <p:spPr bwMode="auto">
          <a:xfrm>
            <a:off x="3911601" y="5808664"/>
            <a:ext cx="277813" cy="273050"/>
          </a:xfrm>
          <a:custGeom>
            <a:avLst/>
            <a:gdLst>
              <a:gd name="T0" fmla="*/ 0 w 175"/>
              <a:gd name="T1" fmla="*/ 43 h 172"/>
              <a:gd name="T2" fmla="*/ 43 w 175"/>
              <a:gd name="T3" fmla="*/ 0 h 172"/>
              <a:gd name="T4" fmla="*/ 175 w 175"/>
              <a:gd name="T5" fmla="*/ 0 h 172"/>
              <a:gd name="T6" fmla="*/ 175 w 175"/>
              <a:gd name="T7" fmla="*/ 129 h 172"/>
              <a:gd name="T8" fmla="*/ 132 w 175"/>
              <a:gd name="T9" fmla="*/ 172 h 172"/>
              <a:gd name="T10" fmla="*/ 0 w 175"/>
              <a:gd name="T11" fmla="*/ 172 h 172"/>
              <a:gd name="T12" fmla="*/ 0 w 175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72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75" y="129"/>
                </a:lnTo>
                <a:lnTo>
                  <a:pt x="132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4" name="Freeform 11">
            <a:extLst>
              <a:ext uri="{FF2B5EF4-FFF2-40B4-BE49-F238E27FC236}">
                <a16:creationId xmlns:a16="http://schemas.microsoft.com/office/drawing/2014/main" id="{E2FB98A8-F7EE-46A9-B8ED-B55A4252A7ED}"/>
              </a:ext>
            </a:extLst>
          </p:cNvPr>
          <p:cNvSpPr>
            <a:spLocks/>
          </p:cNvSpPr>
          <p:nvPr/>
        </p:nvSpPr>
        <p:spPr bwMode="auto">
          <a:xfrm>
            <a:off x="3911601" y="5808664"/>
            <a:ext cx="277813" cy="68263"/>
          </a:xfrm>
          <a:custGeom>
            <a:avLst/>
            <a:gdLst>
              <a:gd name="T0" fmla="*/ 0 w 175"/>
              <a:gd name="T1" fmla="*/ 43 h 43"/>
              <a:gd name="T2" fmla="*/ 132 w 175"/>
              <a:gd name="T3" fmla="*/ 43 h 43"/>
              <a:gd name="T4" fmla="*/ 175 w 175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132" y="43"/>
                </a:lnTo>
                <a:lnTo>
                  <a:pt x="175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5" name="Line 12">
            <a:extLst>
              <a:ext uri="{FF2B5EF4-FFF2-40B4-BE49-F238E27FC236}">
                <a16:creationId xmlns:a16="http://schemas.microsoft.com/office/drawing/2014/main" id="{E21DB83D-EB58-4E9D-A6EC-AAB138F49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1" y="5876926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6" name="Freeform 13">
            <a:extLst>
              <a:ext uri="{FF2B5EF4-FFF2-40B4-BE49-F238E27FC236}">
                <a16:creationId xmlns:a16="http://schemas.microsoft.com/office/drawing/2014/main" id="{365FFDBA-A8F8-475E-9013-97E230B44A20}"/>
              </a:ext>
            </a:extLst>
          </p:cNvPr>
          <p:cNvSpPr>
            <a:spLocks/>
          </p:cNvSpPr>
          <p:nvPr/>
        </p:nvSpPr>
        <p:spPr bwMode="auto">
          <a:xfrm>
            <a:off x="3935414" y="5902326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7" name="Freeform 14">
            <a:extLst>
              <a:ext uri="{FF2B5EF4-FFF2-40B4-BE49-F238E27FC236}">
                <a16:creationId xmlns:a16="http://schemas.microsoft.com/office/drawing/2014/main" id="{93111C40-325E-4ADE-9053-7308ECB0764F}"/>
              </a:ext>
            </a:extLst>
          </p:cNvPr>
          <p:cNvSpPr>
            <a:spLocks/>
          </p:cNvSpPr>
          <p:nvPr/>
        </p:nvSpPr>
        <p:spPr bwMode="auto">
          <a:xfrm>
            <a:off x="3935414" y="5902326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9" name="Freeform 16">
            <a:extLst>
              <a:ext uri="{FF2B5EF4-FFF2-40B4-BE49-F238E27FC236}">
                <a16:creationId xmlns:a16="http://schemas.microsoft.com/office/drawing/2014/main" id="{F02E2E49-801D-4730-BD5D-57D1EEF0BA41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0" name="Freeform 17">
            <a:extLst>
              <a:ext uri="{FF2B5EF4-FFF2-40B4-BE49-F238E27FC236}">
                <a16:creationId xmlns:a16="http://schemas.microsoft.com/office/drawing/2014/main" id="{57989D1F-A59A-491C-A15B-DDDEC9C2686A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1" name="Freeform 18">
            <a:extLst>
              <a:ext uri="{FF2B5EF4-FFF2-40B4-BE49-F238E27FC236}">
                <a16:creationId xmlns:a16="http://schemas.microsoft.com/office/drawing/2014/main" id="{BA42CAC2-78C4-4D28-A3D9-89BFAC3B40DE}"/>
              </a:ext>
            </a:extLst>
          </p:cNvPr>
          <p:cNvSpPr>
            <a:spLocks/>
          </p:cNvSpPr>
          <p:nvPr/>
        </p:nvSpPr>
        <p:spPr bwMode="auto">
          <a:xfrm>
            <a:off x="6908801" y="491807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2" name="Freeform 19">
            <a:extLst>
              <a:ext uri="{FF2B5EF4-FFF2-40B4-BE49-F238E27FC236}">
                <a16:creationId xmlns:a16="http://schemas.microsoft.com/office/drawing/2014/main" id="{92F6B1E0-5600-4856-A6B4-BF6007D69692}"/>
              </a:ext>
            </a:extLst>
          </p:cNvPr>
          <p:cNvSpPr>
            <a:spLocks/>
          </p:cNvSpPr>
          <p:nvPr/>
        </p:nvSpPr>
        <p:spPr bwMode="auto">
          <a:xfrm>
            <a:off x="6908801" y="488632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5" name="Freeform 22">
            <a:extLst>
              <a:ext uri="{FF2B5EF4-FFF2-40B4-BE49-F238E27FC236}">
                <a16:creationId xmlns:a16="http://schemas.microsoft.com/office/drawing/2014/main" id="{CC95C9EC-CD0F-4125-91DF-BE229869838B}"/>
              </a:ext>
            </a:extLst>
          </p:cNvPr>
          <p:cNvSpPr>
            <a:spLocks/>
          </p:cNvSpPr>
          <p:nvPr/>
        </p:nvSpPr>
        <p:spPr bwMode="auto">
          <a:xfrm>
            <a:off x="4751389" y="277814"/>
            <a:ext cx="3965575" cy="1730375"/>
          </a:xfrm>
          <a:custGeom>
            <a:avLst/>
            <a:gdLst>
              <a:gd name="T0" fmla="*/ 0 w 11647"/>
              <a:gd name="T1" fmla="*/ 847 h 5081"/>
              <a:gd name="T2" fmla="*/ 662 w 11647"/>
              <a:gd name="T3" fmla="*/ 0 h 5081"/>
              <a:gd name="T4" fmla="*/ 10986 w 11647"/>
              <a:gd name="T5" fmla="*/ 0 h 5081"/>
              <a:gd name="T6" fmla="*/ 11647 w 11647"/>
              <a:gd name="T7" fmla="*/ 847 h 5081"/>
              <a:gd name="T8" fmla="*/ 11647 w 11647"/>
              <a:gd name="T9" fmla="*/ 4235 h 5081"/>
              <a:gd name="T10" fmla="*/ 10986 w 11647"/>
              <a:gd name="T11" fmla="*/ 5081 h 5081"/>
              <a:gd name="T12" fmla="*/ 662 w 11647"/>
              <a:gd name="T13" fmla="*/ 5081 h 5081"/>
              <a:gd name="T14" fmla="*/ 0 w 11647"/>
              <a:gd name="T15" fmla="*/ 4235 h 5081"/>
              <a:gd name="T16" fmla="*/ 0 w 11647"/>
              <a:gd name="T17" fmla="*/ 847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7" h="5081">
                <a:moveTo>
                  <a:pt x="0" y="847"/>
                </a:moveTo>
                <a:cubicBezTo>
                  <a:pt x="0" y="379"/>
                  <a:pt x="296" y="0"/>
                  <a:pt x="662" y="0"/>
                </a:cubicBezTo>
                <a:lnTo>
                  <a:pt x="10986" y="0"/>
                </a:lnTo>
                <a:cubicBezTo>
                  <a:pt x="11351" y="0"/>
                  <a:pt x="11647" y="379"/>
                  <a:pt x="11647" y="847"/>
                </a:cubicBezTo>
                <a:lnTo>
                  <a:pt x="11647" y="4235"/>
                </a:lnTo>
                <a:cubicBezTo>
                  <a:pt x="11647" y="4702"/>
                  <a:pt x="11351" y="5081"/>
                  <a:pt x="10986" y="5081"/>
                </a:cubicBezTo>
                <a:lnTo>
                  <a:pt x="662" y="5081"/>
                </a:lnTo>
                <a:cubicBezTo>
                  <a:pt x="296" y="5081"/>
                  <a:pt x="0" y="4702"/>
                  <a:pt x="0" y="4235"/>
                </a:cubicBezTo>
                <a:lnTo>
                  <a:pt x="0" y="84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6" name="Freeform 23">
            <a:extLst>
              <a:ext uri="{FF2B5EF4-FFF2-40B4-BE49-F238E27FC236}">
                <a16:creationId xmlns:a16="http://schemas.microsoft.com/office/drawing/2014/main" id="{27234496-2781-49F3-B79D-4C79EC4CFFB9}"/>
              </a:ext>
            </a:extLst>
          </p:cNvPr>
          <p:cNvSpPr>
            <a:spLocks/>
          </p:cNvSpPr>
          <p:nvPr/>
        </p:nvSpPr>
        <p:spPr bwMode="auto">
          <a:xfrm>
            <a:off x="4751389" y="277814"/>
            <a:ext cx="3551238" cy="1730375"/>
          </a:xfrm>
          <a:custGeom>
            <a:avLst/>
            <a:gdLst>
              <a:gd name="T0" fmla="*/ 0 w 10430"/>
              <a:gd name="T1" fmla="*/ 847 h 5081"/>
              <a:gd name="T2" fmla="*/ 593 w 10430"/>
              <a:gd name="T3" fmla="*/ 0 h 5081"/>
              <a:gd name="T4" fmla="*/ 9838 w 10430"/>
              <a:gd name="T5" fmla="*/ 0 h 5081"/>
              <a:gd name="T6" fmla="*/ 10430 w 10430"/>
              <a:gd name="T7" fmla="*/ 847 h 5081"/>
              <a:gd name="T8" fmla="*/ 10430 w 10430"/>
              <a:gd name="T9" fmla="*/ 4235 h 5081"/>
              <a:gd name="T10" fmla="*/ 9838 w 10430"/>
              <a:gd name="T11" fmla="*/ 5081 h 5081"/>
              <a:gd name="T12" fmla="*/ 593 w 10430"/>
              <a:gd name="T13" fmla="*/ 5081 h 5081"/>
              <a:gd name="T14" fmla="*/ 0 w 10430"/>
              <a:gd name="T15" fmla="*/ 4235 h 5081"/>
              <a:gd name="T16" fmla="*/ 0 w 10430"/>
              <a:gd name="T17" fmla="*/ 847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30" h="5081">
                <a:moveTo>
                  <a:pt x="0" y="847"/>
                </a:moveTo>
                <a:cubicBezTo>
                  <a:pt x="0" y="379"/>
                  <a:pt x="265" y="0"/>
                  <a:pt x="593" y="0"/>
                </a:cubicBezTo>
                <a:lnTo>
                  <a:pt x="9838" y="0"/>
                </a:lnTo>
                <a:cubicBezTo>
                  <a:pt x="10165" y="0"/>
                  <a:pt x="10430" y="379"/>
                  <a:pt x="10430" y="847"/>
                </a:cubicBezTo>
                <a:lnTo>
                  <a:pt x="10430" y="4235"/>
                </a:lnTo>
                <a:cubicBezTo>
                  <a:pt x="10430" y="4702"/>
                  <a:pt x="10165" y="5081"/>
                  <a:pt x="9838" y="5081"/>
                </a:cubicBezTo>
                <a:lnTo>
                  <a:pt x="593" y="5081"/>
                </a:lnTo>
                <a:cubicBezTo>
                  <a:pt x="265" y="5081"/>
                  <a:pt x="0" y="4702"/>
                  <a:pt x="0" y="4235"/>
                </a:cubicBezTo>
                <a:lnTo>
                  <a:pt x="0" y="847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7" name="Rectangle 24">
            <a:extLst>
              <a:ext uri="{FF2B5EF4-FFF2-40B4-BE49-F238E27FC236}">
                <a16:creationId xmlns:a16="http://schemas.microsoft.com/office/drawing/2014/main" id="{0C41F328-85E5-48F9-A03D-502DC163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6" y="6389689"/>
            <a:ext cx="12636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Interaction history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8" name="Oval 25">
            <a:extLst>
              <a:ext uri="{FF2B5EF4-FFF2-40B4-BE49-F238E27FC236}">
                <a16:creationId xmlns:a16="http://schemas.microsoft.com/office/drawing/2014/main" id="{C3D60E1E-0315-4B12-8538-7DBBE281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9" name="Oval 26">
            <a:extLst>
              <a:ext uri="{FF2B5EF4-FFF2-40B4-BE49-F238E27FC236}">
                <a16:creationId xmlns:a16="http://schemas.microsoft.com/office/drawing/2014/main" id="{159A0BE5-B61F-437D-A634-7D298479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0" name="Rectangle 27">
            <a:extLst>
              <a:ext uri="{FF2B5EF4-FFF2-40B4-BE49-F238E27FC236}">
                <a16:creationId xmlns:a16="http://schemas.microsoft.com/office/drawing/2014/main" id="{384CF5BD-B819-41BC-B82A-9519EE7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1" y="3360739"/>
            <a:ext cx="6318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Decider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1" name="Rectangle 28">
            <a:extLst>
              <a:ext uri="{FF2B5EF4-FFF2-40B4-BE49-F238E27FC236}">
                <a16:creationId xmlns:a16="http://schemas.microsoft.com/office/drawing/2014/main" id="{B071C74D-C3AE-4513-92C5-8EF1C4C9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776" y="4922839"/>
            <a:ext cx="6477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Decision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2" name="Freeform 29">
            <a:extLst>
              <a:ext uri="{FF2B5EF4-FFF2-40B4-BE49-F238E27FC236}">
                <a16:creationId xmlns:a16="http://schemas.microsoft.com/office/drawing/2014/main" id="{68BC2071-DFF6-4A0B-B704-4B831FEC3FA6}"/>
              </a:ext>
            </a:extLst>
          </p:cNvPr>
          <p:cNvSpPr>
            <a:spLocks noEditPoints="1"/>
          </p:cNvSpPr>
          <p:nvPr/>
        </p:nvSpPr>
        <p:spPr bwMode="auto">
          <a:xfrm>
            <a:off x="8418514" y="2501901"/>
            <a:ext cx="244475" cy="419100"/>
          </a:xfrm>
          <a:custGeom>
            <a:avLst/>
            <a:gdLst>
              <a:gd name="T0" fmla="*/ 0 w 718"/>
              <a:gd name="T1" fmla="*/ 975 h 1228"/>
              <a:gd name="T2" fmla="*/ 387 w 718"/>
              <a:gd name="T3" fmla="*/ 933 h 1228"/>
              <a:gd name="T4" fmla="*/ 256 w 718"/>
              <a:gd name="T5" fmla="*/ 977 h 1228"/>
              <a:gd name="T6" fmla="*/ 283 w 718"/>
              <a:gd name="T7" fmla="*/ 1183 h 1228"/>
              <a:gd name="T8" fmla="*/ 172 w 718"/>
              <a:gd name="T9" fmla="*/ 1083 h 1228"/>
              <a:gd name="T10" fmla="*/ 116 w 718"/>
              <a:gd name="T11" fmla="*/ 972 h 1228"/>
              <a:gd name="T12" fmla="*/ 94 w 718"/>
              <a:gd name="T13" fmla="*/ 1009 h 1228"/>
              <a:gd name="T14" fmla="*/ 404 w 718"/>
              <a:gd name="T15" fmla="*/ 889 h 1228"/>
              <a:gd name="T16" fmla="*/ 192 w 718"/>
              <a:gd name="T17" fmla="*/ 841 h 1228"/>
              <a:gd name="T18" fmla="*/ 176 w 718"/>
              <a:gd name="T19" fmla="*/ 795 h 1228"/>
              <a:gd name="T20" fmla="*/ 119 w 718"/>
              <a:gd name="T21" fmla="*/ 766 h 1228"/>
              <a:gd name="T22" fmla="*/ 109 w 718"/>
              <a:gd name="T23" fmla="*/ 693 h 1228"/>
              <a:gd name="T24" fmla="*/ 160 w 718"/>
              <a:gd name="T25" fmla="*/ 678 h 1228"/>
              <a:gd name="T26" fmla="*/ 146 w 718"/>
              <a:gd name="T27" fmla="*/ 728 h 1228"/>
              <a:gd name="T28" fmla="*/ 192 w 718"/>
              <a:gd name="T29" fmla="*/ 756 h 1228"/>
              <a:gd name="T30" fmla="*/ 240 w 718"/>
              <a:gd name="T31" fmla="*/ 724 h 1228"/>
              <a:gd name="T32" fmla="*/ 420 w 718"/>
              <a:gd name="T33" fmla="*/ 851 h 1228"/>
              <a:gd name="T34" fmla="*/ 444 w 718"/>
              <a:gd name="T35" fmla="*/ 795 h 1228"/>
              <a:gd name="T36" fmla="*/ 231 w 718"/>
              <a:gd name="T37" fmla="*/ 747 h 1228"/>
              <a:gd name="T38" fmla="*/ 215 w 718"/>
              <a:gd name="T39" fmla="*/ 700 h 1228"/>
              <a:gd name="T40" fmla="*/ 158 w 718"/>
              <a:gd name="T41" fmla="*/ 672 h 1228"/>
              <a:gd name="T42" fmla="*/ 149 w 718"/>
              <a:gd name="T43" fmla="*/ 598 h 1228"/>
              <a:gd name="T44" fmla="*/ 199 w 718"/>
              <a:gd name="T45" fmla="*/ 584 h 1228"/>
              <a:gd name="T46" fmla="*/ 185 w 718"/>
              <a:gd name="T47" fmla="*/ 634 h 1228"/>
              <a:gd name="T48" fmla="*/ 231 w 718"/>
              <a:gd name="T49" fmla="*/ 662 h 1228"/>
              <a:gd name="T50" fmla="*/ 280 w 718"/>
              <a:gd name="T51" fmla="*/ 630 h 1228"/>
              <a:gd name="T52" fmla="*/ 460 w 718"/>
              <a:gd name="T53" fmla="*/ 757 h 1228"/>
              <a:gd name="T54" fmla="*/ 365 w 718"/>
              <a:gd name="T55" fmla="*/ 661 h 1228"/>
              <a:gd name="T56" fmla="*/ 290 w 718"/>
              <a:gd name="T57" fmla="*/ 504 h 1228"/>
              <a:gd name="T58" fmla="*/ 450 w 718"/>
              <a:gd name="T59" fmla="*/ 446 h 1228"/>
              <a:gd name="T60" fmla="*/ 537 w 718"/>
              <a:gd name="T61" fmla="*/ 543 h 1228"/>
              <a:gd name="T62" fmla="*/ 466 w 718"/>
              <a:gd name="T63" fmla="*/ 668 h 1228"/>
              <a:gd name="T64" fmla="*/ 382 w 718"/>
              <a:gd name="T65" fmla="*/ 621 h 1228"/>
              <a:gd name="T66" fmla="*/ 497 w 718"/>
              <a:gd name="T67" fmla="*/ 590 h 1228"/>
              <a:gd name="T68" fmla="*/ 436 w 718"/>
              <a:gd name="T69" fmla="*/ 486 h 1228"/>
              <a:gd name="T70" fmla="*/ 322 w 718"/>
              <a:gd name="T71" fmla="*/ 517 h 1228"/>
              <a:gd name="T72" fmla="*/ 382 w 718"/>
              <a:gd name="T73" fmla="*/ 621 h 1228"/>
              <a:gd name="T74" fmla="*/ 354 w 718"/>
              <a:gd name="T75" fmla="*/ 364 h 1228"/>
              <a:gd name="T76" fmla="*/ 403 w 718"/>
              <a:gd name="T77" fmla="*/ 342 h 1228"/>
              <a:gd name="T78" fmla="*/ 384 w 718"/>
              <a:gd name="T79" fmla="*/ 276 h 1228"/>
              <a:gd name="T80" fmla="*/ 444 w 718"/>
              <a:gd name="T81" fmla="*/ 270 h 1228"/>
              <a:gd name="T82" fmla="*/ 421 w 718"/>
              <a:gd name="T83" fmla="*/ 321 h 1228"/>
              <a:gd name="T84" fmla="*/ 479 w 718"/>
              <a:gd name="T85" fmla="*/ 370 h 1228"/>
              <a:gd name="T86" fmla="*/ 583 w 718"/>
              <a:gd name="T87" fmla="*/ 458 h 1228"/>
              <a:gd name="T88" fmla="*/ 675 w 718"/>
              <a:gd name="T89" fmla="*/ 156 h 1228"/>
              <a:gd name="T90" fmla="*/ 646 w 718"/>
              <a:gd name="T91" fmla="*/ 277 h 1228"/>
              <a:gd name="T92" fmla="*/ 521 w 718"/>
              <a:gd name="T93" fmla="*/ 283 h 1228"/>
              <a:gd name="T94" fmla="*/ 436 w 718"/>
              <a:gd name="T95" fmla="*/ 193 h 1228"/>
              <a:gd name="T96" fmla="*/ 466 w 718"/>
              <a:gd name="T97" fmla="*/ 103 h 1228"/>
              <a:gd name="T98" fmla="*/ 386 w 718"/>
              <a:gd name="T99" fmla="*/ 40 h 1228"/>
              <a:gd name="T100" fmla="*/ 718 w 718"/>
              <a:gd name="T101" fmla="*/ 131 h 1228"/>
              <a:gd name="T102" fmla="*/ 538 w 718"/>
              <a:gd name="T103" fmla="*/ 242 h 1228"/>
              <a:gd name="T104" fmla="*/ 651 w 718"/>
              <a:gd name="T105" fmla="*/ 217 h 1228"/>
              <a:gd name="T106" fmla="*/ 593 w 718"/>
              <a:gd name="T107" fmla="*/ 121 h 1228"/>
              <a:gd name="T108" fmla="*/ 476 w 718"/>
              <a:gd name="T109" fmla="*/ 146 h 1228"/>
              <a:gd name="T110" fmla="*/ 538 w 718"/>
              <a:gd name="T111" fmla="*/ 242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8" h="1228">
                <a:moveTo>
                  <a:pt x="265" y="1228"/>
                </a:moveTo>
                <a:lnTo>
                  <a:pt x="0" y="975"/>
                </a:lnTo>
                <a:lnTo>
                  <a:pt x="18" y="931"/>
                </a:lnTo>
                <a:lnTo>
                  <a:pt x="387" y="933"/>
                </a:lnTo>
                <a:lnTo>
                  <a:pt x="367" y="980"/>
                </a:lnTo>
                <a:lnTo>
                  <a:pt x="256" y="977"/>
                </a:lnTo>
                <a:lnTo>
                  <a:pt x="202" y="1110"/>
                </a:lnTo>
                <a:lnTo>
                  <a:pt x="283" y="1183"/>
                </a:lnTo>
                <a:lnTo>
                  <a:pt x="265" y="1228"/>
                </a:lnTo>
                <a:close/>
                <a:moveTo>
                  <a:pt x="172" y="1083"/>
                </a:moveTo>
                <a:lnTo>
                  <a:pt x="217" y="976"/>
                </a:lnTo>
                <a:lnTo>
                  <a:pt x="116" y="972"/>
                </a:lnTo>
                <a:cubicBezTo>
                  <a:pt x="85" y="972"/>
                  <a:pt x="60" y="970"/>
                  <a:pt x="41" y="968"/>
                </a:cubicBezTo>
                <a:cubicBezTo>
                  <a:pt x="59" y="981"/>
                  <a:pt x="77" y="994"/>
                  <a:pt x="94" y="1009"/>
                </a:cubicBezTo>
                <a:lnTo>
                  <a:pt x="172" y="1083"/>
                </a:lnTo>
                <a:close/>
                <a:moveTo>
                  <a:pt x="404" y="889"/>
                </a:moveTo>
                <a:lnTo>
                  <a:pt x="206" y="807"/>
                </a:lnTo>
                <a:lnTo>
                  <a:pt x="192" y="841"/>
                </a:lnTo>
                <a:lnTo>
                  <a:pt x="162" y="829"/>
                </a:lnTo>
                <a:lnTo>
                  <a:pt x="176" y="795"/>
                </a:lnTo>
                <a:lnTo>
                  <a:pt x="152" y="785"/>
                </a:lnTo>
                <a:cubicBezTo>
                  <a:pt x="136" y="778"/>
                  <a:pt x="125" y="772"/>
                  <a:pt x="119" y="766"/>
                </a:cubicBezTo>
                <a:cubicBezTo>
                  <a:pt x="110" y="758"/>
                  <a:pt x="105" y="748"/>
                  <a:pt x="103" y="737"/>
                </a:cubicBezTo>
                <a:cubicBezTo>
                  <a:pt x="101" y="725"/>
                  <a:pt x="103" y="710"/>
                  <a:pt x="109" y="693"/>
                </a:cubicBezTo>
                <a:cubicBezTo>
                  <a:pt x="115" y="682"/>
                  <a:pt x="121" y="671"/>
                  <a:pt x="129" y="659"/>
                </a:cubicBezTo>
                <a:lnTo>
                  <a:pt x="160" y="678"/>
                </a:lnTo>
                <a:cubicBezTo>
                  <a:pt x="155" y="685"/>
                  <a:pt x="151" y="693"/>
                  <a:pt x="149" y="700"/>
                </a:cubicBezTo>
                <a:cubicBezTo>
                  <a:pt x="143" y="712"/>
                  <a:pt x="142" y="722"/>
                  <a:pt x="146" y="728"/>
                </a:cubicBezTo>
                <a:cubicBezTo>
                  <a:pt x="149" y="736"/>
                  <a:pt x="157" y="742"/>
                  <a:pt x="171" y="747"/>
                </a:cubicBezTo>
                <a:lnTo>
                  <a:pt x="192" y="756"/>
                </a:lnTo>
                <a:lnTo>
                  <a:pt x="210" y="711"/>
                </a:lnTo>
                <a:lnTo>
                  <a:pt x="240" y="724"/>
                </a:lnTo>
                <a:lnTo>
                  <a:pt x="222" y="769"/>
                </a:lnTo>
                <a:lnTo>
                  <a:pt x="420" y="851"/>
                </a:lnTo>
                <a:lnTo>
                  <a:pt x="404" y="889"/>
                </a:lnTo>
                <a:close/>
                <a:moveTo>
                  <a:pt x="444" y="795"/>
                </a:moveTo>
                <a:lnTo>
                  <a:pt x="246" y="713"/>
                </a:lnTo>
                <a:lnTo>
                  <a:pt x="231" y="747"/>
                </a:lnTo>
                <a:lnTo>
                  <a:pt x="201" y="734"/>
                </a:lnTo>
                <a:lnTo>
                  <a:pt x="215" y="700"/>
                </a:lnTo>
                <a:lnTo>
                  <a:pt x="190" y="690"/>
                </a:lnTo>
                <a:cubicBezTo>
                  <a:pt x="175" y="683"/>
                  <a:pt x="165" y="678"/>
                  <a:pt x="158" y="672"/>
                </a:cubicBezTo>
                <a:cubicBezTo>
                  <a:pt x="150" y="664"/>
                  <a:pt x="144" y="653"/>
                  <a:pt x="142" y="642"/>
                </a:cubicBezTo>
                <a:cubicBezTo>
                  <a:pt x="139" y="630"/>
                  <a:pt x="142" y="615"/>
                  <a:pt x="149" y="598"/>
                </a:cubicBezTo>
                <a:cubicBezTo>
                  <a:pt x="153" y="587"/>
                  <a:pt x="159" y="576"/>
                  <a:pt x="168" y="564"/>
                </a:cubicBezTo>
                <a:lnTo>
                  <a:pt x="199" y="584"/>
                </a:lnTo>
                <a:cubicBezTo>
                  <a:pt x="195" y="592"/>
                  <a:pt x="190" y="598"/>
                  <a:pt x="187" y="606"/>
                </a:cubicBezTo>
                <a:cubicBezTo>
                  <a:pt x="183" y="617"/>
                  <a:pt x="182" y="627"/>
                  <a:pt x="185" y="634"/>
                </a:cubicBezTo>
                <a:cubicBezTo>
                  <a:pt x="188" y="641"/>
                  <a:pt x="196" y="647"/>
                  <a:pt x="209" y="652"/>
                </a:cubicBezTo>
                <a:lnTo>
                  <a:pt x="231" y="662"/>
                </a:lnTo>
                <a:lnTo>
                  <a:pt x="250" y="617"/>
                </a:lnTo>
                <a:lnTo>
                  <a:pt x="280" y="630"/>
                </a:lnTo>
                <a:lnTo>
                  <a:pt x="262" y="674"/>
                </a:lnTo>
                <a:lnTo>
                  <a:pt x="460" y="757"/>
                </a:lnTo>
                <a:lnTo>
                  <a:pt x="444" y="795"/>
                </a:lnTo>
                <a:close/>
                <a:moveTo>
                  <a:pt x="365" y="661"/>
                </a:moveTo>
                <a:cubicBezTo>
                  <a:pt x="322" y="644"/>
                  <a:pt x="297" y="618"/>
                  <a:pt x="286" y="586"/>
                </a:cubicBezTo>
                <a:cubicBezTo>
                  <a:pt x="276" y="560"/>
                  <a:pt x="279" y="532"/>
                  <a:pt x="290" y="504"/>
                </a:cubicBezTo>
                <a:cubicBezTo>
                  <a:pt x="303" y="472"/>
                  <a:pt x="324" y="451"/>
                  <a:pt x="353" y="440"/>
                </a:cubicBezTo>
                <a:cubicBezTo>
                  <a:pt x="382" y="429"/>
                  <a:pt x="414" y="431"/>
                  <a:pt x="450" y="446"/>
                </a:cubicBezTo>
                <a:cubicBezTo>
                  <a:pt x="480" y="457"/>
                  <a:pt x="501" y="471"/>
                  <a:pt x="514" y="487"/>
                </a:cubicBezTo>
                <a:cubicBezTo>
                  <a:pt x="528" y="503"/>
                  <a:pt x="535" y="521"/>
                  <a:pt x="537" y="543"/>
                </a:cubicBezTo>
                <a:cubicBezTo>
                  <a:pt x="540" y="563"/>
                  <a:pt x="537" y="583"/>
                  <a:pt x="529" y="603"/>
                </a:cubicBezTo>
                <a:cubicBezTo>
                  <a:pt x="516" y="635"/>
                  <a:pt x="495" y="657"/>
                  <a:pt x="466" y="668"/>
                </a:cubicBezTo>
                <a:cubicBezTo>
                  <a:pt x="437" y="679"/>
                  <a:pt x="403" y="677"/>
                  <a:pt x="365" y="661"/>
                </a:cubicBezTo>
                <a:close/>
                <a:moveTo>
                  <a:pt x="382" y="621"/>
                </a:moveTo>
                <a:cubicBezTo>
                  <a:pt x="411" y="633"/>
                  <a:pt x="435" y="636"/>
                  <a:pt x="455" y="629"/>
                </a:cubicBezTo>
                <a:cubicBezTo>
                  <a:pt x="476" y="623"/>
                  <a:pt x="489" y="610"/>
                  <a:pt x="497" y="590"/>
                </a:cubicBezTo>
                <a:cubicBezTo>
                  <a:pt x="505" y="570"/>
                  <a:pt x="504" y="551"/>
                  <a:pt x="495" y="533"/>
                </a:cubicBezTo>
                <a:cubicBezTo>
                  <a:pt x="485" y="514"/>
                  <a:pt x="466" y="498"/>
                  <a:pt x="436" y="486"/>
                </a:cubicBezTo>
                <a:cubicBezTo>
                  <a:pt x="407" y="474"/>
                  <a:pt x="384" y="472"/>
                  <a:pt x="364" y="479"/>
                </a:cubicBezTo>
                <a:cubicBezTo>
                  <a:pt x="344" y="485"/>
                  <a:pt x="330" y="498"/>
                  <a:pt x="322" y="517"/>
                </a:cubicBezTo>
                <a:cubicBezTo>
                  <a:pt x="314" y="537"/>
                  <a:pt x="315" y="555"/>
                  <a:pt x="324" y="575"/>
                </a:cubicBezTo>
                <a:cubicBezTo>
                  <a:pt x="333" y="594"/>
                  <a:pt x="352" y="609"/>
                  <a:pt x="382" y="621"/>
                </a:cubicBezTo>
                <a:close/>
                <a:moveTo>
                  <a:pt x="583" y="458"/>
                </a:moveTo>
                <a:lnTo>
                  <a:pt x="354" y="364"/>
                </a:lnTo>
                <a:lnTo>
                  <a:pt x="369" y="328"/>
                </a:lnTo>
                <a:lnTo>
                  <a:pt x="403" y="342"/>
                </a:lnTo>
                <a:cubicBezTo>
                  <a:pt x="390" y="327"/>
                  <a:pt x="384" y="315"/>
                  <a:pt x="382" y="305"/>
                </a:cubicBezTo>
                <a:cubicBezTo>
                  <a:pt x="380" y="295"/>
                  <a:pt x="381" y="286"/>
                  <a:pt x="384" y="276"/>
                </a:cubicBezTo>
                <a:cubicBezTo>
                  <a:pt x="389" y="263"/>
                  <a:pt x="399" y="252"/>
                  <a:pt x="413" y="242"/>
                </a:cubicBezTo>
                <a:lnTo>
                  <a:pt x="444" y="270"/>
                </a:lnTo>
                <a:cubicBezTo>
                  <a:pt x="434" y="277"/>
                  <a:pt x="428" y="286"/>
                  <a:pt x="423" y="295"/>
                </a:cubicBezTo>
                <a:cubicBezTo>
                  <a:pt x="420" y="304"/>
                  <a:pt x="419" y="312"/>
                  <a:pt x="421" y="321"/>
                </a:cubicBezTo>
                <a:cubicBezTo>
                  <a:pt x="423" y="331"/>
                  <a:pt x="429" y="338"/>
                  <a:pt x="437" y="344"/>
                </a:cubicBezTo>
                <a:cubicBezTo>
                  <a:pt x="449" y="354"/>
                  <a:pt x="463" y="363"/>
                  <a:pt x="479" y="370"/>
                </a:cubicBezTo>
                <a:lnTo>
                  <a:pt x="599" y="419"/>
                </a:lnTo>
                <a:lnTo>
                  <a:pt x="583" y="458"/>
                </a:lnTo>
                <a:close/>
                <a:moveTo>
                  <a:pt x="703" y="168"/>
                </a:moveTo>
                <a:lnTo>
                  <a:pt x="675" y="156"/>
                </a:lnTo>
                <a:cubicBezTo>
                  <a:pt x="691" y="179"/>
                  <a:pt x="694" y="205"/>
                  <a:pt x="682" y="234"/>
                </a:cubicBezTo>
                <a:cubicBezTo>
                  <a:pt x="675" y="252"/>
                  <a:pt x="662" y="267"/>
                  <a:pt x="646" y="277"/>
                </a:cubicBezTo>
                <a:cubicBezTo>
                  <a:pt x="630" y="289"/>
                  <a:pt x="611" y="294"/>
                  <a:pt x="589" y="295"/>
                </a:cubicBezTo>
                <a:cubicBezTo>
                  <a:pt x="568" y="296"/>
                  <a:pt x="545" y="292"/>
                  <a:pt x="521" y="283"/>
                </a:cubicBezTo>
                <a:cubicBezTo>
                  <a:pt x="499" y="273"/>
                  <a:pt x="480" y="260"/>
                  <a:pt x="465" y="245"/>
                </a:cubicBezTo>
                <a:cubicBezTo>
                  <a:pt x="449" y="230"/>
                  <a:pt x="439" y="212"/>
                  <a:pt x="436" y="193"/>
                </a:cubicBezTo>
                <a:cubicBezTo>
                  <a:pt x="432" y="174"/>
                  <a:pt x="434" y="155"/>
                  <a:pt x="443" y="137"/>
                </a:cubicBezTo>
                <a:cubicBezTo>
                  <a:pt x="448" y="123"/>
                  <a:pt x="456" y="111"/>
                  <a:pt x="466" y="103"/>
                </a:cubicBezTo>
                <a:cubicBezTo>
                  <a:pt x="477" y="95"/>
                  <a:pt x="487" y="89"/>
                  <a:pt x="500" y="87"/>
                </a:cubicBezTo>
                <a:lnTo>
                  <a:pt x="386" y="40"/>
                </a:lnTo>
                <a:lnTo>
                  <a:pt x="402" y="0"/>
                </a:lnTo>
                <a:lnTo>
                  <a:pt x="718" y="131"/>
                </a:lnTo>
                <a:lnTo>
                  <a:pt x="703" y="168"/>
                </a:lnTo>
                <a:close/>
                <a:moveTo>
                  <a:pt x="538" y="242"/>
                </a:moveTo>
                <a:cubicBezTo>
                  <a:pt x="567" y="255"/>
                  <a:pt x="592" y="258"/>
                  <a:pt x="612" y="252"/>
                </a:cubicBezTo>
                <a:cubicBezTo>
                  <a:pt x="631" y="245"/>
                  <a:pt x="645" y="234"/>
                  <a:pt x="651" y="217"/>
                </a:cubicBezTo>
                <a:cubicBezTo>
                  <a:pt x="659" y="200"/>
                  <a:pt x="658" y="182"/>
                  <a:pt x="648" y="164"/>
                </a:cubicBezTo>
                <a:cubicBezTo>
                  <a:pt x="639" y="147"/>
                  <a:pt x="621" y="132"/>
                  <a:pt x="593" y="121"/>
                </a:cubicBezTo>
                <a:cubicBezTo>
                  <a:pt x="561" y="108"/>
                  <a:pt x="536" y="105"/>
                  <a:pt x="516" y="110"/>
                </a:cubicBezTo>
                <a:cubicBezTo>
                  <a:pt x="497" y="116"/>
                  <a:pt x="483" y="128"/>
                  <a:pt x="476" y="146"/>
                </a:cubicBezTo>
                <a:cubicBezTo>
                  <a:pt x="469" y="163"/>
                  <a:pt x="470" y="180"/>
                  <a:pt x="479" y="197"/>
                </a:cubicBezTo>
                <a:cubicBezTo>
                  <a:pt x="488" y="215"/>
                  <a:pt x="509" y="230"/>
                  <a:pt x="538" y="242"/>
                </a:cubicBezTo>
                <a:close/>
              </a:path>
            </a:pathLst>
          </a:custGeom>
          <a:solidFill>
            <a:srgbClr val="13131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3" name="Freeform 30">
            <a:extLst>
              <a:ext uri="{FF2B5EF4-FFF2-40B4-BE49-F238E27FC236}">
                <a16:creationId xmlns:a16="http://schemas.microsoft.com/office/drawing/2014/main" id="{004FBBD8-4DD2-413B-9391-48F405D19B38}"/>
              </a:ext>
            </a:extLst>
          </p:cNvPr>
          <p:cNvSpPr>
            <a:spLocks/>
          </p:cNvSpPr>
          <p:nvPr/>
        </p:nvSpPr>
        <p:spPr bwMode="auto">
          <a:xfrm>
            <a:off x="8151814" y="2066926"/>
            <a:ext cx="733425" cy="1239838"/>
          </a:xfrm>
          <a:custGeom>
            <a:avLst/>
            <a:gdLst>
              <a:gd name="T0" fmla="*/ 296 w 462"/>
              <a:gd name="T1" fmla="*/ 0 h 781"/>
              <a:gd name="T2" fmla="*/ 453 w 462"/>
              <a:gd name="T3" fmla="*/ 65 h 781"/>
              <a:gd name="T4" fmla="*/ 462 w 462"/>
              <a:gd name="T5" fmla="*/ 488 h 781"/>
              <a:gd name="T6" fmla="*/ 157 w 462"/>
              <a:gd name="T7" fmla="*/ 781 h 781"/>
              <a:gd name="T8" fmla="*/ 0 w 462"/>
              <a:gd name="T9" fmla="*/ 716 h 781"/>
              <a:gd name="T10" fmla="*/ 296 w 462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781">
                <a:moveTo>
                  <a:pt x="296" y="0"/>
                </a:moveTo>
                <a:lnTo>
                  <a:pt x="453" y="65"/>
                </a:lnTo>
                <a:lnTo>
                  <a:pt x="462" y="488"/>
                </a:lnTo>
                <a:lnTo>
                  <a:pt x="157" y="781"/>
                </a:lnTo>
                <a:lnTo>
                  <a:pt x="0" y="716"/>
                </a:lnTo>
                <a:lnTo>
                  <a:pt x="296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4" name="Rectangle 31">
            <a:extLst>
              <a:ext uri="{FF2B5EF4-FFF2-40B4-BE49-F238E27FC236}">
                <a16:creationId xmlns:a16="http://schemas.microsoft.com/office/drawing/2014/main" id="{A7011624-55D9-4C18-9CF4-14CB42FC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113339"/>
            <a:ext cx="554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Record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5" name="Rectangle 32">
            <a:extLst>
              <a:ext uri="{FF2B5EF4-FFF2-40B4-BE49-F238E27FC236}">
                <a16:creationId xmlns:a16="http://schemas.microsoft.com/office/drawing/2014/main" id="{952532CC-3B69-40F6-BB35-B26EA296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658814"/>
            <a:ext cx="8890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Phenomena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6" name="Rectangle 33">
            <a:extLst>
              <a:ext uri="{FF2B5EF4-FFF2-40B4-BE49-F238E27FC236}">
                <a16:creationId xmlns:a16="http://schemas.microsoft.com/office/drawing/2014/main" id="{DCA423BF-144A-4797-8EB5-86843ACA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2928939"/>
            <a:ext cx="44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Activate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7" name="Freeform 34">
            <a:extLst>
              <a:ext uri="{FF2B5EF4-FFF2-40B4-BE49-F238E27FC236}">
                <a16:creationId xmlns:a16="http://schemas.microsoft.com/office/drawing/2014/main" id="{3CAAB289-D0ED-4449-8BAB-B19E973AF74F}"/>
              </a:ext>
            </a:extLst>
          </p:cNvPr>
          <p:cNvSpPr>
            <a:spLocks/>
          </p:cNvSpPr>
          <p:nvPr/>
        </p:nvSpPr>
        <p:spPr bwMode="auto">
          <a:xfrm>
            <a:off x="4217989" y="2047876"/>
            <a:ext cx="533400" cy="1166813"/>
          </a:xfrm>
          <a:custGeom>
            <a:avLst/>
            <a:gdLst>
              <a:gd name="T0" fmla="*/ 0 w 336"/>
              <a:gd name="T1" fmla="*/ 0 h 735"/>
              <a:gd name="T2" fmla="*/ 168 w 336"/>
              <a:gd name="T3" fmla="*/ 0 h 735"/>
              <a:gd name="T4" fmla="*/ 336 w 336"/>
              <a:gd name="T5" fmla="*/ 368 h 735"/>
              <a:gd name="T6" fmla="*/ 168 w 336"/>
              <a:gd name="T7" fmla="*/ 735 h 735"/>
              <a:gd name="T8" fmla="*/ 0 w 336"/>
              <a:gd name="T9" fmla="*/ 735 h 735"/>
              <a:gd name="T10" fmla="*/ 0 w 336"/>
              <a:gd name="T11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735">
                <a:moveTo>
                  <a:pt x="0" y="0"/>
                </a:moveTo>
                <a:lnTo>
                  <a:pt x="168" y="0"/>
                </a:lnTo>
                <a:lnTo>
                  <a:pt x="336" y="368"/>
                </a:lnTo>
                <a:lnTo>
                  <a:pt x="168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8" name="Freeform 35">
            <a:extLst>
              <a:ext uri="{FF2B5EF4-FFF2-40B4-BE49-F238E27FC236}">
                <a16:creationId xmlns:a16="http://schemas.microsoft.com/office/drawing/2014/main" id="{AE1E05CE-7562-414E-B7BF-621D30B568BC}"/>
              </a:ext>
            </a:extLst>
          </p:cNvPr>
          <p:cNvSpPr>
            <a:spLocks/>
          </p:cNvSpPr>
          <p:nvPr/>
        </p:nvSpPr>
        <p:spPr bwMode="auto">
          <a:xfrm>
            <a:off x="4102101" y="3389314"/>
            <a:ext cx="493713" cy="1306513"/>
          </a:xfrm>
          <a:custGeom>
            <a:avLst/>
            <a:gdLst>
              <a:gd name="T0" fmla="*/ 311 w 311"/>
              <a:gd name="T1" fmla="*/ 823 h 823"/>
              <a:gd name="T2" fmla="*/ 113 w 311"/>
              <a:gd name="T3" fmla="*/ 823 h 823"/>
              <a:gd name="T4" fmla="*/ 0 w 311"/>
              <a:gd name="T5" fmla="*/ 411 h 823"/>
              <a:gd name="T6" fmla="*/ 113 w 311"/>
              <a:gd name="T7" fmla="*/ 0 h 823"/>
              <a:gd name="T8" fmla="*/ 311 w 311"/>
              <a:gd name="T9" fmla="*/ 0 h 823"/>
              <a:gd name="T10" fmla="*/ 311 w 311"/>
              <a:gd name="T11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" h="823">
                <a:moveTo>
                  <a:pt x="311" y="823"/>
                </a:moveTo>
                <a:lnTo>
                  <a:pt x="113" y="823"/>
                </a:lnTo>
                <a:lnTo>
                  <a:pt x="0" y="411"/>
                </a:lnTo>
                <a:lnTo>
                  <a:pt x="113" y="0"/>
                </a:lnTo>
                <a:lnTo>
                  <a:pt x="311" y="0"/>
                </a:lnTo>
                <a:lnTo>
                  <a:pt x="311" y="82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9" name="Rectangle 36">
            <a:extLst>
              <a:ext uri="{FF2B5EF4-FFF2-40B4-BE49-F238E27FC236}">
                <a16:creationId xmlns:a16="http://schemas.microsoft.com/office/drawing/2014/main" id="{21947E2B-4B5E-4831-A0E8-F84BF23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4257676"/>
            <a:ext cx="4445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0" name="Rectangle 37">
            <a:extLst>
              <a:ext uri="{FF2B5EF4-FFF2-40B4-BE49-F238E27FC236}">
                <a16:creationId xmlns:a16="http://schemas.microsoft.com/office/drawing/2014/main" id="{B961331E-2CCF-494D-9B18-A7C1CE1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643572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Enact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1" name="Freeform 38">
            <a:extLst>
              <a:ext uri="{FF2B5EF4-FFF2-40B4-BE49-F238E27FC236}">
                <a16:creationId xmlns:a16="http://schemas.microsoft.com/office/drawing/2014/main" id="{9D7BD997-2FC8-47C4-8A97-807891FC9F30}"/>
              </a:ext>
            </a:extLst>
          </p:cNvPr>
          <p:cNvSpPr>
            <a:spLocks/>
          </p:cNvSpPr>
          <p:nvPr/>
        </p:nvSpPr>
        <p:spPr bwMode="auto">
          <a:xfrm>
            <a:off x="8780464" y="5919789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2" name="Freeform 39">
            <a:extLst>
              <a:ext uri="{FF2B5EF4-FFF2-40B4-BE49-F238E27FC236}">
                <a16:creationId xmlns:a16="http://schemas.microsoft.com/office/drawing/2014/main" id="{63F05947-8CDC-4437-A45E-8689F222DBD9}"/>
              </a:ext>
            </a:extLst>
          </p:cNvPr>
          <p:cNvSpPr>
            <a:spLocks/>
          </p:cNvSpPr>
          <p:nvPr/>
        </p:nvSpPr>
        <p:spPr bwMode="auto">
          <a:xfrm>
            <a:off x="8780464" y="5919789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3" name="Freeform 40">
            <a:extLst>
              <a:ext uri="{FF2B5EF4-FFF2-40B4-BE49-F238E27FC236}">
                <a16:creationId xmlns:a16="http://schemas.microsoft.com/office/drawing/2014/main" id="{C5440630-AF21-4824-B517-68A477A9BDB7}"/>
              </a:ext>
            </a:extLst>
          </p:cNvPr>
          <p:cNvSpPr>
            <a:spLocks/>
          </p:cNvSpPr>
          <p:nvPr/>
        </p:nvSpPr>
        <p:spPr bwMode="auto">
          <a:xfrm>
            <a:off x="8050214" y="3463926"/>
            <a:ext cx="492125" cy="1149350"/>
          </a:xfrm>
          <a:custGeom>
            <a:avLst/>
            <a:gdLst>
              <a:gd name="T0" fmla="*/ 310 w 310"/>
              <a:gd name="T1" fmla="*/ 724 h 724"/>
              <a:gd name="T2" fmla="*/ 113 w 310"/>
              <a:gd name="T3" fmla="*/ 724 h 724"/>
              <a:gd name="T4" fmla="*/ 0 w 310"/>
              <a:gd name="T5" fmla="*/ 362 h 724"/>
              <a:gd name="T6" fmla="*/ 113 w 310"/>
              <a:gd name="T7" fmla="*/ 0 h 724"/>
              <a:gd name="T8" fmla="*/ 310 w 310"/>
              <a:gd name="T9" fmla="*/ 0 h 724"/>
              <a:gd name="T10" fmla="*/ 310 w 310"/>
              <a:gd name="T11" fmla="*/ 7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" h="724">
                <a:moveTo>
                  <a:pt x="310" y="724"/>
                </a:moveTo>
                <a:lnTo>
                  <a:pt x="113" y="724"/>
                </a:lnTo>
                <a:lnTo>
                  <a:pt x="0" y="362"/>
                </a:lnTo>
                <a:lnTo>
                  <a:pt x="113" y="0"/>
                </a:lnTo>
                <a:lnTo>
                  <a:pt x="310" y="0"/>
                </a:lnTo>
                <a:lnTo>
                  <a:pt x="310" y="7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4" name="Rectangle 41">
            <a:extLst>
              <a:ext uri="{FF2B5EF4-FFF2-40B4-BE49-F238E27FC236}">
                <a16:creationId xmlns:a16="http://schemas.microsoft.com/office/drawing/2014/main" id="{5980C094-758E-4CDD-A0C8-9CEA5754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4" y="4335464"/>
            <a:ext cx="444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Simulate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5" name="Freeform 42">
            <a:extLst>
              <a:ext uri="{FF2B5EF4-FFF2-40B4-BE49-F238E27FC236}">
                <a16:creationId xmlns:a16="http://schemas.microsoft.com/office/drawing/2014/main" id="{1415AF9F-F9C3-4B0E-8FC4-CC9981D034E9}"/>
              </a:ext>
            </a:extLst>
          </p:cNvPr>
          <p:cNvSpPr>
            <a:spLocks noEditPoints="1"/>
          </p:cNvSpPr>
          <p:nvPr/>
        </p:nvSpPr>
        <p:spPr bwMode="auto">
          <a:xfrm>
            <a:off x="4003676" y="6032501"/>
            <a:ext cx="161925" cy="238125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7 h 696"/>
              <a:gd name="T4" fmla="*/ 33 w 476"/>
              <a:gd name="T5" fmla="*/ 676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2 h 696"/>
              <a:gd name="T16" fmla="*/ 283 w 476"/>
              <a:gd name="T17" fmla="*/ 540 h 696"/>
              <a:gd name="T18" fmla="*/ 260 w 476"/>
              <a:gd name="T19" fmla="*/ 531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7"/>
                </a:lnTo>
                <a:lnTo>
                  <a:pt x="33" y="676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2"/>
                </a:lnTo>
                <a:cubicBezTo>
                  <a:pt x="284" y="558"/>
                  <a:pt x="287" y="547"/>
                  <a:pt x="283" y="540"/>
                </a:cubicBezTo>
                <a:cubicBezTo>
                  <a:pt x="278" y="531"/>
                  <a:pt x="269" y="527"/>
                  <a:pt x="260" y="531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3"/>
                  <a:pt x="47" y="375"/>
                  <a:pt x="38" y="374"/>
                </a:cubicBezTo>
                <a:cubicBezTo>
                  <a:pt x="28" y="374"/>
                  <a:pt x="21" y="381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6" name="Freeform 43">
            <a:extLst>
              <a:ext uri="{FF2B5EF4-FFF2-40B4-BE49-F238E27FC236}">
                <a16:creationId xmlns:a16="http://schemas.microsoft.com/office/drawing/2014/main" id="{47438AFD-0ED3-4F62-AFA4-BF044748FC08}"/>
              </a:ext>
            </a:extLst>
          </p:cNvPr>
          <p:cNvSpPr>
            <a:spLocks noEditPoints="1"/>
          </p:cNvSpPr>
          <p:nvPr/>
        </p:nvSpPr>
        <p:spPr bwMode="auto">
          <a:xfrm>
            <a:off x="4003676" y="6032501"/>
            <a:ext cx="161925" cy="238125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7 h 696"/>
              <a:gd name="T4" fmla="*/ 33 w 476"/>
              <a:gd name="T5" fmla="*/ 676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2 h 696"/>
              <a:gd name="T16" fmla="*/ 283 w 476"/>
              <a:gd name="T17" fmla="*/ 540 h 696"/>
              <a:gd name="T18" fmla="*/ 260 w 476"/>
              <a:gd name="T19" fmla="*/ 531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7"/>
                </a:lnTo>
                <a:lnTo>
                  <a:pt x="33" y="676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2"/>
                </a:lnTo>
                <a:cubicBezTo>
                  <a:pt x="284" y="558"/>
                  <a:pt x="287" y="547"/>
                  <a:pt x="283" y="540"/>
                </a:cubicBezTo>
                <a:cubicBezTo>
                  <a:pt x="278" y="531"/>
                  <a:pt x="269" y="527"/>
                  <a:pt x="260" y="531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3"/>
                  <a:pt x="47" y="375"/>
                  <a:pt x="38" y="374"/>
                </a:cubicBezTo>
                <a:cubicBezTo>
                  <a:pt x="28" y="374"/>
                  <a:pt x="21" y="381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7" name="Freeform 44">
            <a:extLst>
              <a:ext uri="{FF2B5EF4-FFF2-40B4-BE49-F238E27FC236}">
                <a16:creationId xmlns:a16="http://schemas.microsoft.com/office/drawing/2014/main" id="{DAEF428B-3090-4FA3-9606-0C7DE440B8D4}"/>
              </a:ext>
            </a:extLst>
          </p:cNvPr>
          <p:cNvSpPr>
            <a:spLocks noEditPoints="1"/>
          </p:cNvSpPr>
          <p:nvPr/>
        </p:nvSpPr>
        <p:spPr bwMode="auto">
          <a:xfrm>
            <a:off x="4160839" y="5970589"/>
            <a:ext cx="365125" cy="107950"/>
          </a:xfrm>
          <a:custGeom>
            <a:avLst/>
            <a:gdLst>
              <a:gd name="T0" fmla="*/ 0 w 1074"/>
              <a:gd name="T1" fmla="*/ 141 h 317"/>
              <a:gd name="T2" fmla="*/ 1040 w 1074"/>
              <a:gd name="T3" fmla="*/ 141 h 317"/>
              <a:gd name="T4" fmla="*/ 1040 w 1074"/>
              <a:gd name="T5" fmla="*/ 175 h 317"/>
              <a:gd name="T6" fmla="*/ 0 w 1074"/>
              <a:gd name="T7" fmla="*/ 175 h 317"/>
              <a:gd name="T8" fmla="*/ 0 w 1074"/>
              <a:gd name="T9" fmla="*/ 141 h 317"/>
              <a:gd name="T10" fmla="*/ 810 w 1074"/>
              <a:gd name="T11" fmla="*/ 5 h 317"/>
              <a:gd name="T12" fmla="*/ 1074 w 1074"/>
              <a:gd name="T13" fmla="*/ 158 h 317"/>
              <a:gd name="T14" fmla="*/ 810 w 1074"/>
              <a:gd name="T15" fmla="*/ 313 h 317"/>
              <a:gd name="T16" fmla="*/ 787 w 1074"/>
              <a:gd name="T17" fmla="*/ 306 h 317"/>
              <a:gd name="T18" fmla="*/ 793 w 1074"/>
              <a:gd name="T19" fmla="*/ 283 h 317"/>
              <a:gd name="T20" fmla="*/ 1032 w 1074"/>
              <a:gd name="T21" fmla="*/ 144 h 317"/>
              <a:gd name="T22" fmla="*/ 1032 w 1074"/>
              <a:gd name="T23" fmla="*/ 173 h 317"/>
              <a:gd name="T24" fmla="*/ 793 w 1074"/>
              <a:gd name="T25" fmla="*/ 35 h 317"/>
              <a:gd name="T26" fmla="*/ 787 w 1074"/>
              <a:gd name="T27" fmla="*/ 11 h 317"/>
              <a:gd name="T28" fmla="*/ 810 w 1074"/>
              <a:gd name="T29" fmla="*/ 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7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5"/>
                </a:moveTo>
                <a:lnTo>
                  <a:pt x="1074" y="158"/>
                </a:lnTo>
                <a:lnTo>
                  <a:pt x="810" y="313"/>
                </a:lnTo>
                <a:cubicBezTo>
                  <a:pt x="802" y="317"/>
                  <a:pt x="791" y="315"/>
                  <a:pt x="787" y="306"/>
                </a:cubicBezTo>
                <a:cubicBezTo>
                  <a:pt x="783" y="299"/>
                  <a:pt x="785" y="288"/>
                  <a:pt x="793" y="283"/>
                </a:cubicBezTo>
                <a:lnTo>
                  <a:pt x="1032" y="144"/>
                </a:lnTo>
                <a:lnTo>
                  <a:pt x="1032" y="173"/>
                </a:lnTo>
                <a:lnTo>
                  <a:pt x="793" y="35"/>
                </a:lnTo>
                <a:cubicBezTo>
                  <a:pt x="785" y="29"/>
                  <a:pt x="783" y="19"/>
                  <a:pt x="787" y="11"/>
                </a:cubicBezTo>
                <a:cubicBezTo>
                  <a:pt x="791" y="3"/>
                  <a:pt x="802" y="0"/>
                  <a:pt x="810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8" name="Freeform 45">
            <a:extLst>
              <a:ext uri="{FF2B5EF4-FFF2-40B4-BE49-F238E27FC236}">
                <a16:creationId xmlns:a16="http://schemas.microsoft.com/office/drawing/2014/main" id="{A65A436E-0185-45E2-999E-4CB75169DA22}"/>
              </a:ext>
            </a:extLst>
          </p:cNvPr>
          <p:cNvSpPr>
            <a:spLocks noEditPoints="1"/>
          </p:cNvSpPr>
          <p:nvPr/>
        </p:nvSpPr>
        <p:spPr bwMode="auto">
          <a:xfrm>
            <a:off x="4160839" y="5970589"/>
            <a:ext cx="365125" cy="107950"/>
          </a:xfrm>
          <a:custGeom>
            <a:avLst/>
            <a:gdLst>
              <a:gd name="T0" fmla="*/ 0 w 1074"/>
              <a:gd name="T1" fmla="*/ 141 h 317"/>
              <a:gd name="T2" fmla="*/ 1040 w 1074"/>
              <a:gd name="T3" fmla="*/ 141 h 317"/>
              <a:gd name="T4" fmla="*/ 1040 w 1074"/>
              <a:gd name="T5" fmla="*/ 175 h 317"/>
              <a:gd name="T6" fmla="*/ 0 w 1074"/>
              <a:gd name="T7" fmla="*/ 175 h 317"/>
              <a:gd name="T8" fmla="*/ 0 w 1074"/>
              <a:gd name="T9" fmla="*/ 141 h 317"/>
              <a:gd name="T10" fmla="*/ 810 w 1074"/>
              <a:gd name="T11" fmla="*/ 5 h 317"/>
              <a:gd name="T12" fmla="*/ 1074 w 1074"/>
              <a:gd name="T13" fmla="*/ 158 h 317"/>
              <a:gd name="T14" fmla="*/ 810 w 1074"/>
              <a:gd name="T15" fmla="*/ 313 h 317"/>
              <a:gd name="T16" fmla="*/ 787 w 1074"/>
              <a:gd name="T17" fmla="*/ 306 h 317"/>
              <a:gd name="T18" fmla="*/ 793 w 1074"/>
              <a:gd name="T19" fmla="*/ 283 h 317"/>
              <a:gd name="T20" fmla="*/ 1032 w 1074"/>
              <a:gd name="T21" fmla="*/ 144 h 317"/>
              <a:gd name="T22" fmla="*/ 1032 w 1074"/>
              <a:gd name="T23" fmla="*/ 173 h 317"/>
              <a:gd name="T24" fmla="*/ 793 w 1074"/>
              <a:gd name="T25" fmla="*/ 35 h 317"/>
              <a:gd name="T26" fmla="*/ 787 w 1074"/>
              <a:gd name="T27" fmla="*/ 11 h 317"/>
              <a:gd name="T28" fmla="*/ 810 w 1074"/>
              <a:gd name="T29" fmla="*/ 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7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5"/>
                </a:moveTo>
                <a:lnTo>
                  <a:pt x="1074" y="158"/>
                </a:lnTo>
                <a:lnTo>
                  <a:pt x="810" y="313"/>
                </a:lnTo>
                <a:cubicBezTo>
                  <a:pt x="802" y="317"/>
                  <a:pt x="791" y="315"/>
                  <a:pt x="787" y="306"/>
                </a:cubicBezTo>
                <a:cubicBezTo>
                  <a:pt x="783" y="299"/>
                  <a:pt x="785" y="288"/>
                  <a:pt x="793" y="283"/>
                </a:cubicBezTo>
                <a:lnTo>
                  <a:pt x="1032" y="144"/>
                </a:lnTo>
                <a:lnTo>
                  <a:pt x="1032" y="173"/>
                </a:lnTo>
                <a:lnTo>
                  <a:pt x="793" y="35"/>
                </a:lnTo>
                <a:cubicBezTo>
                  <a:pt x="785" y="29"/>
                  <a:pt x="783" y="19"/>
                  <a:pt x="787" y="11"/>
                </a:cubicBezTo>
                <a:cubicBezTo>
                  <a:pt x="791" y="3"/>
                  <a:pt x="802" y="0"/>
                  <a:pt x="810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9" name="Freeform 46">
            <a:extLst>
              <a:ext uri="{FF2B5EF4-FFF2-40B4-BE49-F238E27FC236}">
                <a16:creationId xmlns:a16="http://schemas.microsoft.com/office/drawing/2014/main" id="{6AAEBC97-2BAD-4447-A805-CB3897306462}"/>
              </a:ext>
            </a:extLst>
          </p:cNvPr>
          <p:cNvSpPr>
            <a:spLocks noEditPoints="1"/>
          </p:cNvSpPr>
          <p:nvPr/>
        </p:nvSpPr>
        <p:spPr bwMode="auto">
          <a:xfrm>
            <a:off x="4110039" y="5699126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6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4 h 1021"/>
              <a:gd name="T18" fmla="*/ 283 w 317"/>
              <a:gd name="T19" fmla="*/ 279 h 1021"/>
              <a:gd name="T20" fmla="*/ 138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5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3" y="288"/>
                  <a:pt x="0" y="277"/>
                  <a:pt x="5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0" name="Freeform 47">
            <a:extLst>
              <a:ext uri="{FF2B5EF4-FFF2-40B4-BE49-F238E27FC236}">
                <a16:creationId xmlns:a16="http://schemas.microsoft.com/office/drawing/2014/main" id="{FA9A24EA-3AF2-4ACD-A5A5-DBDDBB892E82}"/>
              </a:ext>
            </a:extLst>
          </p:cNvPr>
          <p:cNvSpPr>
            <a:spLocks noEditPoints="1"/>
          </p:cNvSpPr>
          <p:nvPr/>
        </p:nvSpPr>
        <p:spPr bwMode="auto">
          <a:xfrm>
            <a:off x="4110039" y="5699126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6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4 h 1021"/>
              <a:gd name="T18" fmla="*/ 283 w 317"/>
              <a:gd name="T19" fmla="*/ 279 h 1021"/>
              <a:gd name="T20" fmla="*/ 138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5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3" y="288"/>
                  <a:pt x="0" y="277"/>
                  <a:pt x="5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1" name="Freeform 48">
            <a:extLst>
              <a:ext uri="{FF2B5EF4-FFF2-40B4-BE49-F238E27FC236}">
                <a16:creationId xmlns:a16="http://schemas.microsoft.com/office/drawing/2014/main" id="{328D65FB-2B89-487B-817D-444AA209E75F}"/>
              </a:ext>
            </a:extLst>
          </p:cNvPr>
          <p:cNvSpPr>
            <a:spLocks noEditPoints="1"/>
          </p:cNvSpPr>
          <p:nvPr/>
        </p:nvSpPr>
        <p:spPr bwMode="auto">
          <a:xfrm>
            <a:off x="4573589" y="5789614"/>
            <a:ext cx="153988" cy="260350"/>
          </a:xfrm>
          <a:custGeom>
            <a:avLst/>
            <a:gdLst>
              <a:gd name="T0" fmla="*/ 29 w 452"/>
              <a:gd name="T1" fmla="*/ 0 h 765"/>
              <a:gd name="T2" fmla="*/ 449 w 452"/>
              <a:gd name="T3" fmla="*/ 726 h 765"/>
              <a:gd name="T4" fmla="*/ 419 w 452"/>
              <a:gd name="T5" fmla="*/ 743 h 765"/>
              <a:gd name="T6" fmla="*/ 0 w 452"/>
              <a:gd name="T7" fmla="*/ 17 h 765"/>
              <a:gd name="T8" fmla="*/ 29 w 452"/>
              <a:gd name="T9" fmla="*/ 0 h 765"/>
              <a:gd name="T10" fmla="*/ 452 w 452"/>
              <a:gd name="T11" fmla="*/ 459 h 765"/>
              <a:gd name="T12" fmla="*/ 451 w 452"/>
              <a:gd name="T13" fmla="*/ 765 h 765"/>
              <a:gd name="T14" fmla="*/ 186 w 452"/>
              <a:gd name="T15" fmla="*/ 613 h 765"/>
              <a:gd name="T16" fmla="*/ 180 w 452"/>
              <a:gd name="T17" fmla="*/ 590 h 765"/>
              <a:gd name="T18" fmla="*/ 203 w 452"/>
              <a:gd name="T19" fmla="*/ 584 h 765"/>
              <a:gd name="T20" fmla="*/ 443 w 452"/>
              <a:gd name="T21" fmla="*/ 720 h 765"/>
              <a:gd name="T22" fmla="*/ 417 w 452"/>
              <a:gd name="T23" fmla="*/ 735 h 765"/>
              <a:gd name="T24" fmla="*/ 418 w 452"/>
              <a:gd name="T25" fmla="*/ 459 h 765"/>
              <a:gd name="T26" fmla="*/ 435 w 452"/>
              <a:gd name="T27" fmla="*/ 442 h 765"/>
              <a:gd name="T28" fmla="*/ 452 w 452"/>
              <a:gd name="T29" fmla="*/ 459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765">
                <a:moveTo>
                  <a:pt x="29" y="0"/>
                </a:moveTo>
                <a:lnTo>
                  <a:pt x="449" y="726"/>
                </a:lnTo>
                <a:lnTo>
                  <a:pt x="419" y="743"/>
                </a:lnTo>
                <a:lnTo>
                  <a:pt x="0" y="17"/>
                </a:lnTo>
                <a:lnTo>
                  <a:pt x="29" y="0"/>
                </a:lnTo>
                <a:close/>
                <a:moveTo>
                  <a:pt x="452" y="459"/>
                </a:moveTo>
                <a:lnTo>
                  <a:pt x="451" y="765"/>
                </a:lnTo>
                <a:lnTo>
                  <a:pt x="186" y="613"/>
                </a:lnTo>
                <a:cubicBezTo>
                  <a:pt x="178" y="609"/>
                  <a:pt x="175" y="599"/>
                  <a:pt x="180" y="590"/>
                </a:cubicBezTo>
                <a:cubicBezTo>
                  <a:pt x="184" y="581"/>
                  <a:pt x="195" y="579"/>
                  <a:pt x="203" y="584"/>
                </a:cubicBezTo>
                <a:lnTo>
                  <a:pt x="443" y="720"/>
                </a:lnTo>
                <a:lnTo>
                  <a:pt x="417" y="735"/>
                </a:lnTo>
                <a:lnTo>
                  <a:pt x="418" y="459"/>
                </a:lnTo>
                <a:cubicBezTo>
                  <a:pt x="418" y="449"/>
                  <a:pt x="426" y="442"/>
                  <a:pt x="435" y="442"/>
                </a:cubicBezTo>
                <a:cubicBezTo>
                  <a:pt x="445" y="442"/>
                  <a:pt x="452" y="449"/>
                  <a:pt x="452" y="45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2" name="Freeform 49">
            <a:extLst>
              <a:ext uri="{FF2B5EF4-FFF2-40B4-BE49-F238E27FC236}">
                <a16:creationId xmlns:a16="http://schemas.microsoft.com/office/drawing/2014/main" id="{98501D07-AA0E-47EB-8AB7-387B822A7203}"/>
              </a:ext>
            </a:extLst>
          </p:cNvPr>
          <p:cNvSpPr>
            <a:spLocks noEditPoints="1"/>
          </p:cNvSpPr>
          <p:nvPr/>
        </p:nvSpPr>
        <p:spPr bwMode="auto">
          <a:xfrm>
            <a:off x="4573589" y="5789614"/>
            <a:ext cx="153988" cy="260350"/>
          </a:xfrm>
          <a:custGeom>
            <a:avLst/>
            <a:gdLst>
              <a:gd name="T0" fmla="*/ 29 w 452"/>
              <a:gd name="T1" fmla="*/ 0 h 765"/>
              <a:gd name="T2" fmla="*/ 449 w 452"/>
              <a:gd name="T3" fmla="*/ 726 h 765"/>
              <a:gd name="T4" fmla="*/ 419 w 452"/>
              <a:gd name="T5" fmla="*/ 743 h 765"/>
              <a:gd name="T6" fmla="*/ 0 w 452"/>
              <a:gd name="T7" fmla="*/ 17 h 765"/>
              <a:gd name="T8" fmla="*/ 29 w 452"/>
              <a:gd name="T9" fmla="*/ 0 h 765"/>
              <a:gd name="T10" fmla="*/ 452 w 452"/>
              <a:gd name="T11" fmla="*/ 459 h 765"/>
              <a:gd name="T12" fmla="*/ 451 w 452"/>
              <a:gd name="T13" fmla="*/ 765 h 765"/>
              <a:gd name="T14" fmla="*/ 186 w 452"/>
              <a:gd name="T15" fmla="*/ 613 h 765"/>
              <a:gd name="T16" fmla="*/ 180 w 452"/>
              <a:gd name="T17" fmla="*/ 590 h 765"/>
              <a:gd name="T18" fmla="*/ 203 w 452"/>
              <a:gd name="T19" fmla="*/ 584 h 765"/>
              <a:gd name="T20" fmla="*/ 443 w 452"/>
              <a:gd name="T21" fmla="*/ 720 h 765"/>
              <a:gd name="T22" fmla="*/ 417 w 452"/>
              <a:gd name="T23" fmla="*/ 735 h 765"/>
              <a:gd name="T24" fmla="*/ 418 w 452"/>
              <a:gd name="T25" fmla="*/ 459 h 765"/>
              <a:gd name="T26" fmla="*/ 435 w 452"/>
              <a:gd name="T27" fmla="*/ 442 h 765"/>
              <a:gd name="T28" fmla="*/ 452 w 452"/>
              <a:gd name="T29" fmla="*/ 459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765">
                <a:moveTo>
                  <a:pt x="29" y="0"/>
                </a:moveTo>
                <a:lnTo>
                  <a:pt x="449" y="726"/>
                </a:lnTo>
                <a:lnTo>
                  <a:pt x="419" y="743"/>
                </a:lnTo>
                <a:lnTo>
                  <a:pt x="0" y="17"/>
                </a:lnTo>
                <a:lnTo>
                  <a:pt x="29" y="0"/>
                </a:lnTo>
                <a:close/>
                <a:moveTo>
                  <a:pt x="452" y="459"/>
                </a:moveTo>
                <a:lnTo>
                  <a:pt x="451" y="765"/>
                </a:lnTo>
                <a:lnTo>
                  <a:pt x="186" y="613"/>
                </a:lnTo>
                <a:cubicBezTo>
                  <a:pt x="178" y="609"/>
                  <a:pt x="175" y="599"/>
                  <a:pt x="180" y="590"/>
                </a:cubicBezTo>
                <a:cubicBezTo>
                  <a:pt x="184" y="581"/>
                  <a:pt x="195" y="579"/>
                  <a:pt x="203" y="584"/>
                </a:cubicBezTo>
                <a:lnTo>
                  <a:pt x="443" y="720"/>
                </a:lnTo>
                <a:lnTo>
                  <a:pt x="417" y="735"/>
                </a:lnTo>
                <a:lnTo>
                  <a:pt x="418" y="459"/>
                </a:lnTo>
                <a:cubicBezTo>
                  <a:pt x="418" y="449"/>
                  <a:pt x="426" y="442"/>
                  <a:pt x="435" y="442"/>
                </a:cubicBezTo>
                <a:cubicBezTo>
                  <a:pt x="445" y="442"/>
                  <a:pt x="452" y="449"/>
                  <a:pt x="452" y="45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3" name="Freeform 50">
            <a:extLst>
              <a:ext uri="{FF2B5EF4-FFF2-40B4-BE49-F238E27FC236}">
                <a16:creationId xmlns:a16="http://schemas.microsoft.com/office/drawing/2014/main" id="{54A63A41-CBBB-4F41-B257-FB6EF8A5041A}"/>
              </a:ext>
            </a:extLst>
          </p:cNvPr>
          <p:cNvSpPr>
            <a:spLocks noEditPoints="1"/>
          </p:cNvSpPr>
          <p:nvPr/>
        </p:nvSpPr>
        <p:spPr bwMode="auto">
          <a:xfrm>
            <a:off x="4570414" y="5645151"/>
            <a:ext cx="366713" cy="142875"/>
          </a:xfrm>
          <a:custGeom>
            <a:avLst/>
            <a:gdLst>
              <a:gd name="T0" fmla="*/ 10 w 1079"/>
              <a:gd name="T1" fmla="*/ 416 h 416"/>
              <a:gd name="T2" fmla="*/ 1051 w 1079"/>
              <a:gd name="T3" fmla="*/ 98 h 416"/>
              <a:gd name="T4" fmla="*/ 1040 w 1079"/>
              <a:gd name="T5" fmla="*/ 65 h 416"/>
              <a:gd name="T6" fmla="*/ 0 w 1079"/>
              <a:gd name="T7" fmla="*/ 383 h 416"/>
              <a:gd name="T8" fmla="*/ 10 w 1079"/>
              <a:gd name="T9" fmla="*/ 416 h 416"/>
              <a:gd name="T10" fmla="*/ 871 w 1079"/>
              <a:gd name="T11" fmla="*/ 296 h 416"/>
              <a:gd name="T12" fmla="*/ 1079 w 1079"/>
              <a:gd name="T13" fmla="*/ 71 h 416"/>
              <a:gd name="T14" fmla="*/ 781 w 1079"/>
              <a:gd name="T15" fmla="*/ 2 h 416"/>
              <a:gd name="T16" fmla="*/ 760 w 1079"/>
              <a:gd name="T17" fmla="*/ 15 h 416"/>
              <a:gd name="T18" fmla="*/ 773 w 1079"/>
              <a:gd name="T19" fmla="*/ 35 h 416"/>
              <a:gd name="T20" fmla="*/ 1041 w 1079"/>
              <a:gd name="T21" fmla="*/ 98 h 416"/>
              <a:gd name="T22" fmla="*/ 1033 w 1079"/>
              <a:gd name="T23" fmla="*/ 70 h 416"/>
              <a:gd name="T24" fmla="*/ 846 w 1079"/>
              <a:gd name="T25" fmla="*/ 273 h 416"/>
              <a:gd name="T26" fmla="*/ 847 w 1079"/>
              <a:gd name="T27" fmla="*/ 297 h 416"/>
              <a:gd name="T28" fmla="*/ 871 w 1079"/>
              <a:gd name="T29" fmla="*/ 29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416">
                <a:moveTo>
                  <a:pt x="10" y="416"/>
                </a:moveTo>
                <a:lnTo>
                  <a:pt x="1051" y="98"/>
                </a:lnTo>
                <a:lnTo>
                  <a:pt x="1040" y="65"/>
                </a:lnTo>
                <a:lnTo>
                  <a:pt x="0" y="383"/>
                </a:lnTo>
                <a:lnTo>
                  <a:pt x="10" y="416"/>
                </a:lnTo>
                <a:close/>
                <a:moveTo>
                  <a:pt x="871" y="296"/>
                </a:moveTo>
                <a:lnTo>
                  <a:pt x="1079" y="71"/>
                </a:lnTo>
                <a:lnTo>
                  <a:pt x="781" y="2"/>
                </a:lnTo>
                <a:cubicBezTo>
                  <a:pt x="772" y="0"/>
                  <a:pt x="763" y="5"/>
                  <a:pt x="760" y="15"/>
                </a:cubicBezTo>
                <a:cubicBezTo>
                  <a:pt x="758" y="23"/>
                  <a:pt x="764" y="33"/>
                  <a:pt x="773" y="35"/>
                </a:cubicBezTo>
                <a:lnTo>
                  <a:pt x="1041" y="98"/>
                </a:lnTo>
                <a:lnTo>
                  <a:pt x="1033" y="70"/>
                </a:lnTo>
                <a:lnTo>
                  <a:pt x="846" y="273"/>
                </a:lnTo>
                <a:cubicBezTo>
                  <a:pt x="839" y="280"/>
                  <a:pt x="840" y="291"/>
                  <a:pt x="847" y="297"/>
                </a:cubicBezTo>
                <a:cubicBezTo>
                  <a:pt x="854" y="303"/>
                  <a:pt x="865" y="303"/>
                  <a:pt x="871" y="29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4" name="Freeform 51">
            <a:extLst>
              <a:ext uri="{FF2B5EF4-FFF2-40B4-BE49-F238E27FC236}">
                <a16:creationId xmlns:a16="http://schemas.microsoft.com/office/drawing/2014/main" id="{0A8C1DBF-9353-4C06-869F-745B3E20E4A9}"/>
              </a:ext>
            </a:extLst>
          </p:cNvPr>
          <p:cNvSpPr>
            <a:spLocks noEditPoints="1"/>
          </p:cNvSpPr>
          <p:nvPr/>
        </p:nvSpPr>
        <p:spPr bwMode="auto">
          <a:xfrm>
            <a:off x="4570414" y="5645151"/>
            <a:ext cx="366713" cy="142875"/>
          </a:xfrm>
          <a:custGeom>
            <a:avLst/>
            <a:gdLst>
              <a:gd name="T0" fmla="*/ 10 w 1079"/>
              <a:gd name="T1" fmla="*/ 416 h 416"/>
              <a:gd name="T2" fmla="*/ 1051 w 1079"/>
              <a:gd name="T3" fmla="*/ 98 h 416"/>
              <a:gd name="T4" fmla="*/ 1040 w 1079"/>
              <a:gd name="T5" fmla="*/ 65 h 416"/>
              <a:gd name="T6" fmla="*/ 0 w 1079"/>
              <a:gd name="T7" fmla="*/ 383 h 416"/>
              <a:gd name="T8" fmla="*/ 10 w 1079"/>
              <a:gd name="T9" fmla="*/ 416 h 416"/>
              <a:gd name="T10" fmla="*/ 871 w 1079"/>
              <a:gd name="T11" fmla="*/ 296 h 416"/>
              <a:gd name="T12" fmla="*/ 1079 w 1079"/>
              <a:gd name="T13" fmla="*/ 71 h 416"/>
              <a:gd name="T14" fmla="*/ 781 w 1079"/>
              <a:gd name="T15" fmla="*/ 2 h 416"/>
              <a:gd name="T16" fmla="*/ 760 w 1079"/>
              <a:gd name="T17" fmla="*/ 15 h 416"/>
              <a:gd name="T18" fmla="*/ 773 w 1079"/>
              <a:gd name="T19" fmla="*/ 35 h 416"/>
              <a:gd name="T20" fmla="*/ 1041 w 1079"/>
              <a:gd name="T21" fmla="*/ 98 h 416"/>
              <a:gd name="T22" fmla="*/ 1033 w 1079"/>
              <a:gd name="T23" fmla="*/ 70 h 416"/>
              <a:gd name="T24" fmla="*/ 846 w 1079"/>
              <a:gd name="T25" fmla="*/ 273 h 416"/>
              <a:gd name="T26" fmla="*/ 847 w 1079"/>
              <a:gd name="T27" fmla="*/ 297 h 416"/>
              <a:gd name="T28" fmla="*/ 871 w 1079"/>
              <a:gd name="T29" fmla="*/ 29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416">
                <a:moveTo>
                  <a:pt x="10" y="416"/>
                </a:moveTo>
                <a:lnTo>
                  <a:pt x="1051" y="98"/>
                </a:lnTo>
                <a:lnTo>
                  <a:pt x="1040" y="65"/>
                </a:lnTo>
                <a:lnTo>
                  <a:pt x="0" y="383"/>
                </a:lnTo>
                <a:lnTo>
                  <a:pt x="10" y="416"/>
                </a:lnTo>
                <a:close/>
                <a:moveTo>
                  <a:pt x="871" y="296"/>
                </a:moveTo>
                <a:lnTo>
                  <a:pt x="1079" y="71"/>
                </a:lnTo>
                <a:lnTo>
                  <a:pt x="781" y="2"/>
                </a:lnTo>
                <a:cubicBezTo>
                  <a:pt x="772" y="0"/>
                  <a:pt x="763" y="5"/>
                  <a:pt x="760" y="15"/>
                </a:cubicBezTo>
                <a:cubicBezTo>
                  <a:pt x="758" y="23"/>
                  <a:pt x="764" y="33"/>
                  <a:pt x="773" y="35"/>
                </a:cubicBezTo>
                <a:lnTo>
                  <a:pt x="1041" y="98"/>
                </a:lnTo>
                <a:lnTo>
                  <a:pt x="1033" y="70"/>
                </a:lnTo>
                <a:lnTo>
                  <a:pt x="846" y="273"/>
                </a:lnTo>
                <a:cubicBezTo>
                  <a:pt x="839" y="280"/>
                  <a:pt x="840" y="291"/>
                  <a:pt x="847" y="297"/>
                </a:cubicBezTo>
                <a:cubicBezTo>
                  <a:pt x="854" y="303"/>
                  <a:pt x="865" y="303"/>
                  <a:pt x="871" y="296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5" name="Freeform 52">
            <a:extLst>
              <a:ext uri="{FF2B5EF4-FFF2-40B4-BE49-F238E27FC236}">
                <a16:creationId xmlns:a16="http://schemas.microsoft.com/office/drawing/2014/main" id="{F0EEDE34-D4E0-4E4A-A278-42E144B8E0DE}"/>
              </a:ext>
            </a:extLst>
          </p:cNvPr>
          <p:cNvSpPr>
            <a:spLocks noEditPoints="1"/>
          </p:cNvSpPr>
          <p:nvPr/>
        </p:nvSpPr>
        <p:spPr bwMode="auto">
          <a:xfrm>
            <a:off x="4527551" y="5454651"/>
            <a:ext cx="107950" cy="347663"/>
          </a:xfrm>
          <a:custGeom>
            <a:avLst/>
            <a:gdLst>
              <a:gd name="T0" fmla="*/ 162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6 w 317"/>
              <a:gd name="T7" fmla="*/ 1020 h 1021"/>
              <a:gd name="T8" fmla="*/ 162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1 w 317"/>
              <a:gd name="T15" fmla="*/ 260 h 1021"/>
              <a:gd name="T16" fmla="*/ 306 w 317"/>
              <a:gd name="T17" fmla="*/ 284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2" y="1021"/>
                </a:moveTo>
                <a:lnTo>
                  <a:pt x="134" y="35"/>
                </a:lnTo>
                <a:lnTo>
                  <a:pt x="168" y="34"/>
                </a:lnTo>
                <a:lnTo>
                  <a:pt x="196" y="1020"/>
                </a:lnTo>
                <a:lnTo>
                  <a:pt x="162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1" y="260"/>
                </a:lnTo>
                <a:cubicBezTo>
                  <a:pt x="317" y="268"/>
                  <a:pt x="315" y="278"/>
                  <a:pt x="306" y="284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29" y="293"/>
                  <a:pt x="19" y="297"/>
                  <a:pt x="11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6" name="Freeform 53">
            <a:extLst>
              <a:ext uri="{FF2B5EF4-FFF2-40B4-BE49-F238E27FC236}">
                <a16:creationId xmlns:a16="http://schemas.microsoft.com/office/drawing/2014/main" id="{7C13EEFE-9D5E-45A7-AE25-BD1B9C393891}"/>
              </a:ext>
            </a:extLst>
          </p:cNvPr>
          <p:cNvSpPr>
            <a:spLocks noEditPoints="1"/>
          </p:cNvSpPr>
          <p:nvPr/>
        </p:nvSpPr>
        <p:spPr bwMode="auto">
          <a:xfrm>
            <a:off x="4527551" y="5454651"/>
            <a:ext cx="107950" cy="347663"/>
          </a:xfrm>
          <a:custGeom>
            <a:avLst/>
            <a:gdLst>
              <a:gd name="T0" fmla="*/ 162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6 w 317"/>
              <a:gd name="T7" fmla="*/ 1020 h 1021"/>
              <a:gd name="T8" fmla="*/ 162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1 w 317"/>
              <a:gd name="T15" fmla="*/ 260 h 1021"/>
              <a:gd name="T16" fmla="*/ 306 w 317"/>
              <a:gd name="T17" fmla="*/ 284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2" y="1021"/>
                </a:moveTo>
                <a:lnTo>
                  <a:pt x="134" y="35"/>
                </a:lnTo>
                <a:lnTo>
                  <a:pt x="168" y="34"/>
                </a:lnTo>
                <a:lnTo>
                  <a:pt x="196" y="1020"/>
                </a:lnTo>
                <a:lnTo>
                  <a:pt x="162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1" y="260"/>
                </a:lnTo>
                <a:cubicBezTo>
                  <a:pt x="317" y="268"/>
                  <a:pt x="315" y="278"/>
                  <a:pt x="306" y="284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29" y="293"/>
                  <a:pt x="19" y="297"/>
                  <a:pt x="11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7" name="Freeform 54">
            <a:extLst>
              <a:ext uri="{FF2B5EF4-FFF2-40B4-BE49-F238E27FC236}">
                <a16:creationId xmlns:a16="http://schemas.microsoft.com/office/drawing/2014/main" id="{1CF2AB70-824F-47AC-9ABE-247358F94D41}"/>
              </a:ext>
            </a:extLst>
          </p:cNvPr>
          <p:cNvSpPr>
            <a:spLocks noEditPoints="1"/>
          </p:cNvSpPr>
          <p:nvPr/>
        </p:nvSpPr>
        <p:spPr bwMode="auto">
          <a:xfrm>
            <a:off x="5297489" y="6105526"/>
            <a:ext cx="303213" cy="166688"/>
          </a:xfrm>
          <a:custGeom>
            <a:avLst/>
            <a:gdLst>
              <a:gd name="T0" fmla="*/ 877 w 892"/>
              <a:gd name="T1" fmla="*/ 0 h 486"/>
              <a:gd name="T2" fmla="*/ 22 w 892"/>
              <a:gd name="T3" fmla="*/ 437 h 486"/>
              <a:gd name="T4" fmla="*/ 38 w 892"/>
              <a:gd name="T5" fmla="*/ 468 h 486"/>
              <a:gd name="T6" fmla="*/ 892 w 892"/>
              <a:gd name="T7" fmla="*/ 31 h 486"/>
              <a:gd name="T8" fmla="*/ 877 w 892"/>
              <a:gd name="T9" fmla="*/ 0 h 486"/>
              <a:gd name="T10" fmla="*/ 165 w 892"/>
              <a:gd name="T11" fmla="*/ 211 h 486"/>
              <a:gd name="T12" fmla="*/ 0 w 892"/>
              <a:gd name="T13" fmla="*/ 468 h 486"/>
              <a:gd name="T14" fmla="*/ 305 w 892"/>
              <a:gd name="T15" fmla="*/ 485 h 486"/>
              <a:gd name="T16" fmla="*/ 323 w 892"/>
              <a:gd name="T17" fmla="*/ 469 h 486"/>
              <a:gd name="T18" fmla="*/ 306 w 892"/>
              <a:gd name="T19" fmla="*/ 451 h 486"/>
              <a:gd name="T20" fmla="*/ 31 w 892"/>
              <a:gd name="T21" fmla="*/ 436 h 486"/>
              <a:gd name="T22" fmla="*/ 44 w 892"/>
              <a:gd name="T23" fmla="*/ 461 h 486"/>
              <a:gd name="T24" fmla="*/ 193 w 892"/>
              <a:gd name="T25" fmla="*/ 229 h 486"/>
              <a:gd name="T26" fmla="*/ 188 w 892"/>
              <a:gd name="T27" fmla="*/ 206 h 486"/>
              <a:gd name="T28" fmla="*/ 165 w 892"/>
              <a:gd name="T29" fmla="*/ 211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2" h="486">
                <a:moveTo>
                  <a:pt x="877" y="0"/>
                </a:moveTo>
                <a:lnTo>
                  <a:pt x="22" y="437"/>
                </a:lnTo>
                <a:lnTo>
                  <a:pt x="38" y="468"/>
                </a:lnTo>
                <a:lnTo>
                  <a:pt x="892" y="31"/>
                </a:lnTo>
                <a:lnTo>
                  <a:pt x="877" y="0"/>
                </a:lnTo>
                <a:close/>
                <a:moveTo>
                  <a:pt x="165" y="211"/>
                </a:moveTo>
                <a:lnTo>
                  <a:pt x="0" y="468"/>
                </a:lnTo>
                <a:lnTo>
                  <a:pt x="305" y="485"/>
                </a:lnTo>
                <a:cubicBezTo>
                  <a:pt x="315" y="486"/>
                  <a:pt x="322" y="478"/>
                  <a:pt x="323" y="469"/>
                </a:cubicBezTo>
                <a:cubicBezTo>
                  <a:pt x="323" y="459"/>
                  <a:pt x="316" y="452"/>
                  <a:pt x="306" y="451"/>
                </a:cubicBezTo>
                <a:lnTo>
                  <a:pt x="31" y="436"/>
                </a:lnTo>
                <a:lnTo>
                  <a:pt x="44" y="461"/>
                </a:lnTo>
                <a:lnTo>
                  <a:pt x="193" y="229"/>
                </a:lnTo>
                <a:cubicBezTo>
                  <a:pt x="199" y="222"/>
                  <a:pt x="196" y="211"/>
                  <a:pt x="188" y="206"/>
                </a:cubicBezTo>
                <a:cubicBezTo>
                  <a:pt x="181" y="200"/>
                  <a:pt x="170" y="202"/>
                  <a:pt x="165" y="211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8" name="Freeform 55">
            <a:extLst>
              <a:ext uri="{FF2B5EF4-FFF2-40B4-BE49-F238E27FC236}">
                <a16:creationId xmlns:a16="http://schemas.microsoft.com/office/drawing/2014/main" id="{551D72FA-9EB8-4EDC-8BA9-53650D54B404}"/>
              </a:ext>
            </a:extLst>
          </p:cNvPr>
          <p:cNvSpPr>
            <a:spLocks noEditPoints="1"/>
          </p:cNvSpPr>
          <p:nvPr/>
        </p:nvSpPr>
        <p:spPr bwMode="auto">
          <a:xfrm>
            <a:off x="5297489" y="6105526"/>
            <a:ext cx="303213" cy="166688"/>
          </a:xfrm>
          <a:custGeom>
            <a:avLst/>
            <a:gdLst>
              <a:gd name="T0" fmla="*/ 877 w 892"/>
              <a:gd name="T1" fmla="*/ 0 h 486"/>
              <a:gd name="T2" fmla="*/ 22 w 892"/>
              <a:gd name="T3" fmla="*/ 437 h 486"/>
              <a:gd name="T4" fmla="*/ 38 w 892"/>
              <a:gd name="T5" fmla="*/ 468 h 486"/>
              <a:gd name="T6" fmla="*/ 892 w 892"/>
              <a:gd name="T7" fmla="*/ 31 h 486"/>
              <a:gd name="T8" fmla="*/ 877 w 892"/>
              <a:gd name="T9" fmla="*/ 0 h 486"/>
              <a:gd name="T10" fmla="*/ 165 w 892"/>
              <a:gd name="T11" fmla="*/ 211 h 486"/>
              <a:gd name="T12" fmla="*/ 0 w 892"/>
              <a:gd name="T13" fmla="*/ 468 h 486"/>
              <a:gd name="T14" fmla="*/ 305 w 892"/>
              <a:gd name="T15" fmla="*/ 485 h 486"/>
              <a:gd name="T16" fmla="*/ 323 w 892"/>
              <a:gd name="T17" fmla="*/ 469 h 486"/>
              <a:gd name="T18" fmla="*/ 306 w 892"/>
              <a:gd name="T19" fmla="*/ 451 h 486"/>
              <a:gd name="T20" fmla="*/ 31 w 892"/>
              <a:gd name="T21" fmla="*/ 436 h 486"/>
              <a:gd name="T22" fmla="*/ 44 w 892"/>
              <a:gd name="T23" fmla="*/ 461 h 486"/>
              <a:gd name="T24" fmla="*/ 193 w 892"/>
              <a:gd name="T25" fmla="*/ 229 h 486"/>
              <a:gd name="T26" fmla="*/ 188 w 892"/>
              <a:gd name="T27" fmla="*/ 206 h 486"/>
              <a:gd name="T28" fmla="*/ 165 w 892"/>
              <a:gd name="T29" fmla="*/ 211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2" h="486">
                <a:moveTo>
                  <a:pt x="877" y="0"/>
                </a:moveTo>
                <a:lnTo>
                  <a:pt x="22" y="437"/>
                </a:lnTo>
                <a:lnTo>
                  <a:pt x="38" y="468"/>
                </a:lnTo>
                <a:lnTo>
                  <a:pt x="892" y="31"/>
                </a:lnTo>
                <a:lnTo>
                  <a:pt x="877" y="0"/>
                </a:lnTo>
                <a:close/>
                <a:moveTo>
                  <a:pt x="165" y="211"/>
                </a:moveTo>
                <a:lnTo>
                  <a:pt x="0" y="468"/>
                </a:lnTo>
                <a:lnTo>
                  <a:pt x="305" y="485"/>
                </a:lnTo>
                <a:cubicBezTo>
                  <a:pt x="315" y="486"/>
                  <a:pt x="322" y="478"/>
                  <a:pt x="323" y="469"/>
                </a:cubicBezTo>
                <a:cubicBezTo>
                  <a:pt x="323" y="459"/>
                  <a:pt x="316" y="452"/>
                  <a:pt x="306" y="451"/>
                </a:cubicBezTo>
                <a:lnTo>
                  <a:pt x="31" y="436"/>
                </a:lnTo>
                <a:lnTo>
                  <a:pt x="44" y="461"/>
                </a:lnTo>
                <a:lnTo>
                  <a:pt x="193" y="229"/>
                </a:lnTo>
                <a:cubicBezTo>
                  <a:pt x="199" y="222"/>
                  <a:pt x="196" y="211"/>
                  <a:pt x="188" y="206"/>
                </a:cubicBezTo>
                <a:cubicBezTo>
                  <a:pt x="181" y="200"/>
                  <a:pt x="170" y="202"/>
                  <a:pt x="165" y="211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9" name="Freeform 56">
            <a:extLst>
              <a:ext uri="{FF2B5EF4-FFF2-40B4-BE49-F238E27FC236}">
                <a16:creationId xmlns:a16="http://schemas.microsoft.com/office/drawing/2014/main" id="{ABA42207-32FE-4369-872A-08E23550D1F9}"/>
              </a:ext>
            </a:extLst>
          </p:cNvPr>
          <p:cNvSpPr>
            <a:spLocks noEditPoints="1"/>
          </p:cNvSpPr>
          <p:nvPr/>
        </p:nvSpPr>
        <p:spPr bwMode="auto">
          <a:xfrm>
            <a:off x="5589589" y="6096001"/>
            <a:ext cx="242888" cy="215900"/>
          </a:xfrm>
          <a:custGeom>
            <a:avLst/>
            <a:gdLst>
              <a:gd name="T0" fmla="*/ 22 w 716"/>
              <a:gd name="T1" fmla="*/ 0 h 635"/>
              <a:gd name="T2" fmla="*/ 702 w 716"/>
              <a:gd name="T3" fmla="*/ 600 h 635"/>
              <a:gd name="T4" fmla="*/ 680 w 716"/>
              <a:gd name="T5" fmla="*/ 626 h 635"/>
              <a:gd name="T6" fmla="*/ 0 w 716"/>
              <a:gd name="T7" fmla="*/ 26 h 635"/>
              <a:gd name="T8" fmla="*/ 22 w 716"/>
              <a:gd name="T9" fmla="*/ 0 h 635"/>
              <a:gd name="T10" fmla="*/ 620 w 716"/>
              <a:gd name="T11" fmla="*/ 345 h 635"/>
              <a:gd name="T12" fmla="*/ 716 w 716"/>
              <a:gd name="T13" fmla="*/ 635 h 635"/>
              <a:gd name="T14" fmla="*/ 417 w 716"/>
              <a:gd name="T15" fmla="*/ 577 h 635"/>
              <a:gd name="T16" fmla="*/ 403 w 716"/>
              <a:gd name="T17" fmla="*/ 556 h 635"/>
              <a:gd name="T18" fmla="*/ 423 w 716"/>
              <a:gd name="T19" fmla="*/ 542 h 635"/>
              <a:gd name="T20" fmla="*/ 694 w 716"/>
              <a:gd name="T21" fmla="*/ 596 h 635"/>
              <a:gd name="T22" fmla="*/ 674 w 716"/>
              <a:gd name="T23" fmla="*/ 618 h 635"/>
              <a:gd name="T24" fmla="*/ 587 w 716"/>
              <a:gd name="T25" fmla="*/ 356 h 635"/>
              <a:gd name="T26" fmla="*/ 599 w 716"/>
              <a:gd name="T27" fmla="*/ 335 h 635"/>
              <a:gd name="T28" fmla="*/ 620 w 716"/>
              <a:gd name="T29" fmla="*/ 34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6" h="635">
                <a:moveTo>
                  <a:pt x="22" y="0"/>
                </a:moveTo>
                <a:lnTo>
                  <a:pt x="702" y="600"/>
                </a:lnTo>
                <a:lnTo>
                  <a:pt x="680" y="626"/>
                </a:lnTo>
                <a:lnTo>
                  <a:pt x="0" y="26"/>
                </a:lnTo>
                <a:lnTo>
                  <a:pt x="22" y="0"/>
                </a:lnTo>
                <a:close/>
                <a:moveTo>
                  <a:pt x="620" y="345"/>
                </a:moveTo>
                <a:lnTo>
                  <a:pt x="716" y="635"/>
                </a:lnTo>
                <a:lnTo>
                  <a:pt x="417" y="577"/>
                </a:lnTo>
                <a:cubicBezTo>
                  <a:pt x="407" y="574"/>
                  <a:pt x="401" y="566"/>
                  <a:pt x="403" y="556"/>
                </a:cubicBezTo>
                <a:cubicBezTo>
                  <a:pt x="405" y="547"/>
                  <a:pt x="414" y="541"/>
                  <a:pt x="423" y="542"/>
                </a:cubicBezTo>
                <a:lnTo>
                  <a:pt x="694" y="596"/>
                </a:lnTo>
                <a:lnTo>
                  <a:pt x="674" y="618"/>
                </a:lnTo>
                <a:lnTo>
                  <a:pt x="587" y="356"/>
                </a:lnTo>
                <a:cubicBezTo>
                  <a:pt x="585" y="346"/>
                  <a:pt x="589" y="337"/>
                  <a:pt x="599" y="335"/>
                </a:cubicBezTo>
                <a:cubicBezTo>
                  <a:pt x="607" y="331"/>
                  <a:pt x="617" y="336"/>
                  <a:pt x="620" y="34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0" name="Freeform 57">
            <a:extLst>
              <a:ext uri="{FF2B5EF4-FFF2-40B4-BE49-F238E27FC236}">
                <a16:creationId xmlns:a16="http://schemas.microsoft.com/office/drawing/2014/main" id="{A4828BCB-7C85-4A3F-A646-66176F3C3B1C}"/>
              </a:ext>
            </a:extLst>
          </p:cNvPr>
          <p:cNvSpPr>
            <a:spLocks noEditPoints="1"/>
          </p:cNvSpPr>
          <p:nvPr/>
        </p:nvSpPr>
        <p:spPr bwMode="auto">
          <a:xfrm>
            <a:off x="5589589" y="6096001"/>
            <a:ext cx="242888" cy="215900"/>
          </a:xfrm>
          <a:custGeom>
            <a:avLst/>
            <a:gdLst>
              <a:gd name="T0" fmla="*/ 22 w 716"/>
              <a:gd name="T1" fmla="*/ 0 h 635"/>
              <a:gd name="T2" fmla="*/ 702 w 716"/>
              <a:gd name="T3" fmla="*/ 600 h 635"/>
              <a:gd name="T4" fmla="*/ 680 w 716"/>
              <a:gd name="T5" fmla="*/ 626 h 635"/>
              <a:gd name="T6" fmla="*/ 0 w 716"/>
              <a:gd name="T7" fmla="*/ 26 h 635"/>
              <a:gd name="T8" fmla="*/ 22 w 716"/>
              <a:gd name="T9" fmla="*/ 0 h 635"/>
              <a:gd name="T10" fmla="*/ 620 w 716"/>
              <a:gd name="T11" fmla="*/ 345 h 635"/>
              <a:gd name="T12" fmla="*/ 716 w 716"/>
              <a:gd name="T13" fmla="*/ 635 h 635"/>
              <a:gd name="T14" fmla="*/ 417 w 716"/>
              <a:gd name="T15" fmla="*/ 577 h 635"/>
              <a:gd name="T16" fmla="*/ 403 w 716"/>
              <a:gd name="T17" fmla="*/ 556 h 635"/>
              <a:gd name="T18" fmla="*/ 423 w 716"/>
              <a:gd name="T19" fmla="*/ 542 h 635"/>
              <a:gd name="T20" fmla="*/ 694 w 716"/>
              <a:gd name="T21" fmla="*/ 596 h 635"/>
              <a:gd name="T22" fmla="*/ 674 w 716"/>
              <a:gd name="T23" fmla="*/ 618 h 635"/>
              <a:gd name="T24" fmla="*/ 587 w 716"/>
              <a:gd name="T25" fmla="*/ 356 h 635"/>
              <a:gd name="T26" fmla="*/ 599 w 716"/>
              <a:gd name="T27" fmla="*/ 335 h 635"/>
              <a:gd name="T28" fmla="*/ 620 w 716"/>
              <a:gd name="T29" fmla="*/ 34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6" h="635">
                <a:moveTo>
                  <a:pt x="22" y="0"/>
                </a:moveTo>
                <a:lnTo>
                  <a:pt x="702" y="600"/>
                </a:lnTo>
                <a:lnTo>
                  <a:pt x="680" y="626"/>
                </a:lnTo>
                <a:lnTo>
                  <a:pt x="0" y="26"/>
                </a:lnTo>
                <a:lnTo>
                  <a:pt x="22" y="0"/>
                </a:lnTo>
                <a:close/>
                <a:moveTo>
                  <a:pt x="620" y="345"/>
                </a:moveTo>
                <a:lnTo>
                  <a:pt x="716" y="635"/>
                </a:lnTo>
                <a:lnTo>
                  <a:pt x="417" y="577"/>
                </a:lnTo>
                <a:cubicBezTo>
                  <a:pt x="407" y="574"/>
                  <a:pt x="401" y="566"/>
                  <a:pt x="403" y="556"/>
                </a:cubicBezTo>
                <a:cubicBezTo>
                  <a:pt x="405" y="547"/>
                  <a:pt x="414" y="541"/>
                  <a:pt x="423" y="542"/>
                </a:cubicBezTo>
                <a:lnTo>
                  <a:pt x="694" y="596"/>
                </a:lnTo>
                <a:lnTo>
                  <a:pt x="674" y="618"/>
                </a:lnTo>
                <a:lnTo>
                  <a:pt x="587" y="356"/>
                </a:lnTo>
                <a:cubicBezTo>
                  <a:pt x="585" y="346"/>
                  <a:pt x="589" y="337"/>
                  <a:pt x="599" y="335"/>
                </a:cubicBezTo>
                <a:cubicBezTo>
                  <a:pt x="607" y="331"/>
                  <a:pt x="617" y="336"/>
                  <a:pt x="620" y="34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1" name="Freeform 58">
            <a:extLst>
              <a:ext uri="{FF2B5EF4-FFF2-40B4-BE49-F238E27FC236}">
                <a16:creationId xmlns:a16="http://schemas.microsoft.com/office/drawing/2014/main" id="{2C47E294-9A0F-4A1D-8597-6A08D44E935D}"/>
              </a:ext>
            </a:extLst>
          </p:cNvPr>
          <p:cNvSpPr>
            <a:spLocks noEditPoints="1"/>
          </p:cNvSpPr>
          <p:nvPr/>
        </p:nvSpPr>
        <p:spPr bwMode="auto">
          <a:xfrm>
            <a:off x="5546726" y="5773739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8"/>
                  <a:pt x="307" y="283"/>
                </a:cubicBezTo>
                <a:cubicBezTo>
                  <a:pt x="299" y="288"/>
                  <a:pt x="289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" name="Freeform 59">
            <a:extLst>
              <a:ext uri="{FF2B5EF4-FFF2-40B4-BE49-F238E27FC236}">
                <a16:creationId xmlns:a16="http://schemas.microsoft.com/office/drawing/2014/main" id="{D86B1201-FE50-41C5-8648-967BCBF6C4D4}"/>
              </a:ext>
            </a:extLst>
          </p:cNvPr>
          <p:cNvSpPr>
            <a:spLocks noEditPoints="1"/>
          </p:cNvSpPr>
          <p:nvPr/>
        </p:nvSpPr>
        <p:spPr bwMode="auto">
          <a:xfrm>
            <a:off x="5546726" y="5773739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9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2 w 317"/>
              <a:gd name="T27" fmla="*/ 292 h 1021"/>
              <a:gd name="T28" fmla="*/ 4 w 317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8"/>
                  <a:pt x="315" y="278"/>
                  <a:pt x="307" y="283"/>
                </a:cubicBezTo>
                <a:cubicBezTo>
                  <a:pt x="299" y="288"/>
                  <a:pt x="289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8"/>
                  <a:pt x="0" y="277"/>
                  <a:pt x="4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" name="Freeform 60">
            <a:extLst>
              <a:ext uri="{FF2B5EF4-FFF2-40B4-BE49-F238E27FC236}">
                <a16:creationId xmlns:a16="http://schemas.microsoft.com/office/drawing/2014/main" id="{D6C81F97-143C-4F4A-8A59-D75582528B50}"/>
              </a:ext>
            </a:extLst>
          </p:cNvPr>
          <p:cNvSpPr>
            <a:spLocks noEditPoints="1"/>
          </p:cNvSpPr>
          <p:nvPr/>
        </p:nvSpPr>
        <p:spPr bwMode="auto">
          <a:xfrm>
            <a:off x="6108701" y="6211889"/>
            <a:ext cx="161925" cy="238125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1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1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4" name="Freeform 61">
            <a:extLst>
              <a:ext uri="{FF2B5EF4-FFF2-40B4-BE49-F238E27FC236}">
                <a16:creationId xmlns:a16="http://schemas.microsoft.com/office/drawing/2014/main" id="{B3223138-2BA9-4DDC-B0EE-DE2A31DFC1FE}"/>
              </a:ext>
            </a:extLst>
          </p:cNvPr>
          <p:cNvSpPr>
            <a:spLocks noEditPoints="1"/>
          </p:cNvSpPr>
          <p:nvPr/>
        </p:nvSpPr>
        <p:spPr bwMode="auto">
          <a:xfrm>
            <a:off x="6108701" y="6211889"/>
            <a:ext cx="161925" cy="238125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1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1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5" name="Freeform 62">
            <a:extLst>
              <a:ext uri="{FF2B5EF4-FFF2-40B4-BE49-F238E27FC236}">
                <a16:creationId xmlns:a16="http://schemas.microsoft.com/office/drawing/2014/main" id="{81DA359B-9878-4FAA-A620-067A751CDC60}"/>
              </a:ext>
            </a:extLst>
          </p:cNvPr>
          <p:cNvSpPr>
            <a:spLocks noEditPoints="1"/>
          </p:cNvSpPr>
          <p:nvPr/>
        </p:nvSpPr>
        <p:spPr bwMode="auto">
          <a:xfrm>
            <a:off x="6259514" y="6149976"/>
            <a:ext cx="365125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6" name="Freeform 63">
            <a:extLst>
              <a:ext uri="{FF2B5EF4-FFF2-40B4-BE49-F238E27FC236}">
                <a16:creationId xmlns:a16="http://schemas.microsoft.com/office/drawing/2014/main" id="{CCC64EAD-21AE-4C26-927F-E2601A0F1EF1}"/>
              </a:ext>
            </a:extLst>
          </p:cNvPr>
          <p:cNvSpPr>
            <a:spLocks noEditPoints="1"/>
          </p:cNvSpPr>
          <p:nvPr/>
        </p:nvSpPr>
        <p:spPr bwMode="auto">
          <a:xfrm>
            <a:off x="6259514" y="6149976"/>
            <a:ext cx="365125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7" name="Freeform 64">
            <a:extLst>
              <a:ext uri="{FF2B5EF4-FFF2-40B4-BE49-F238E27FC236}">
                <a16:creationId xmlns:a16="http://schemas.microsoft.com/office/drawing/2014/main" id="{26392559-334E-424C-AB1C-47D887A27BAD}"/>
              </a:ext>
            </a:extLst>
          </p:cNvPr>
          <p:cNvSpPr>
            <a:spLocks noEditPoints="1"/>
          </p:cNvSpPr>
          <p:nvPr/>
        </p:nvSpPr>
        <p:spPr bwMode="auto">
          <a:xfrm>
            <a:off x="6213476" y="5878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9" name="Freeform 65">
            <a:extLst>
              <a:ext uri="{FF2B5EF4-FFF2-40B4-BE49-F238E27FC236}">
                <a16:creationId xmlns:a16="http://schemas.microsoft.com/office/drawing/2014/main" id="{79A9875C-6D74-4476-8BA0-3BEDE433BD54}"/>
              </a:ext>
            </a:extLst>
          </p:cNvPr>
          <p:cNvSpPr>
            <a:spLocks noEditPoints="1"/>
          </p:cNvSpPr>
          <p:nvPr/>
        </p:nvSpPr>
        <p:spPr bwMode="auto">
          <a:xfrm>
            <a:off x="6213476" y="5878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3 h 1021"/>
              <a:gd name="T24" fmla="*/ 34 w 317"/>
              <a:gd name="T25" fmla="*/ 286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6"/>
                  <a:pt x="283" y="278"/>
                </a:cubicBezTo>
                <a:lnTo>
                  <a:pt x="137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1" name="Freeform 66">
            <a:extLst>
              <a:ext uri="{FF2B5EF4-FFF2-40B4-BE49-F238E27FC236}">
                <a16:creationId xmlns:a16="http://schemas.microsoft.com/office/drawing/2014/main" id="{1AEF17DD-C3E9-4BA3-BD13-AC8DDC91FDCE}"/>
              </a:ext>
            </a:extLst>
          </p:cNvPr>
          <p:cNvSpPr>
            <a:spLocks noEditPoints="1"/>
          </p:cNvSpPr>
          <p:nvPr/>
        </p:nvSpPr>
        <p:spPr bwMode="auto">
          <a:xfrm>
            <a:off x="7107239" y="5916614"/>
            <a:ext cx="152400" cy="258763"/>
          </a:xfrm>
          <a:custGeom>
            <a:avLst/>
            <a:gdLst>
              <a:gd name="T0" fmla="*/ 28 w 451"/>
              <a:gd name="T1" fmla="*/ 0 h 760"/>
              <a:gd name="T2" fmla="*/ 449 w 451"/>
              <a:gd name="T3" fmla="*/ 722 h 760"/>
              <a:gd name="T4" fmla="*/ 419 w 451"/>
              <a:gd name="T5" fmla="*/ 739 h 760"/>
              <a:gd name="T6" fmla="*/ 0 w 451"/>
              <a:gd name="T7" fmla="*/ 18 h 760"/>
              <a:gd name="T8" fmla="*/ 28 w 451"/>
              <a:gd name="T9" fmla="*/ 0 h 760"/>
              <a:gd name="T10" fmla="*/ 451 w 451"/>
              <a:gd name="T11" fmla="*/ 454 h 760"/>
              <a:gd name="T12" fmla="*/ 451 w 451"/>
              <a:gd name="T13" fmla="*/ 760 h 760"/>
              <a:gd name="T14" fmla="*/ 186 w 451"/>
              <a:gd name="T15" fmla="*/ 609 h 760"/>
              <a:gd name="T16" fmla="*/ 179 w 451"/>
              <a:gd name="T17" fmla="*/ 586 h 760"/>
              <a:gd name="T18" fmla="*/ 202 w 451"/>
              <a:gd name="T19" fmla="*/ 579 h 760"/>
              <a:gd name="T20" fmla="*/ 442 w 451"/>
              <a:gd name="T21" fmla="*/ 716 h 760"/>
              <a:gd name="T22" fmla="*/ 417 w 451"/>
              <a:gd name="T23" fmla="*/ 731 h 760"/>
              <a:gd name="T24" fmla="*/ 417 w 451"/>
              <a:gd name="T25" fmla="*/ 454 h 760"/>
              <a:gd name="T26" fmla="*/ 434 w 451"/>
              <a:gd name="T27" fmla="*/ 437 h 760"/>
              <a:gd name="T28" fmla="*/ 451 w 451"/>
              <a:gd name="T29" fmla="*/ 454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1" h="760">
                <a:moveTo>
                  <a:pt x="28" y="0"/>
                </a:moveTo>
                <a:lnTo>
                  <a:pt x="449" y="722"/>
                </a:lnTo>
                <a:lnTo>
                  <a:pt x="419" y="739"/>
                </a:lnTo>
                <a:lnTo>
                  <a:pt x="0" y="18"/>
                </a:lnTo>
                <a:lnTo>
                  <a:pt x="28" y="0"/>
                </a:lnTo>
                <a:close/>
                <a:moveTo>
                  <a:pt x="451" y="454"/>
                </a:moveTo>
                <a:lnTo>
                  <a:pt x="451" y="760"/>
                </a:lnTo>
                <a:lnTo>
                  <a:pt x="186" y="609"/>
                </a:lnTo>
                <a:cubicBezTo>
                  <a:pt x="177" y="605"/>
                  <a:pt x="174" y="594"/>
                  <a:pt x="179" y="586"/>
                </a:cubicBezTo>
                <a:cubicBezTo>
                  <a:pt x="184" y="577"/>
                  <a:pt x="194" y="575"/>
                  <a:pt x="202" y="579"/>
                </a:cubicBezTo>
                <a:lnTo>
                  <a:pt x="442" y="716"/>
                </a:lnTo>
                <a:lnTo>
                  <a:pt x="417" y="731"/>
                </a:lnTo>
                <a:lnTo>
                  <a:pt x="417" y="454"/>
                </a:lnTo>
                <a:cubicBezTo>
                  <a:pt x="417" y="445"/>
                  <a:pt x="424" y="437"/>
                  <a:pt x="434" y="437"/>
                </a:cubicBezTo>
                <a:cubicBezTo>
                  <a:pt x="443" y="437"/>
                  <a:pt x="451" y="445"/>
                  <a:pt x="451" y="45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2" name="Freeform 67">
            <a:extLst>
              <a:ext uri="{FF2B5EF4-FFF2-40B4-BE49-F238E27FC236}">
                <a16:creationId xmlns:a16="http://schemas.microsoft.com/office/drawing/2014/main" id="{4A76CD15-4981-44A8-83AD-8FAD86798F9B}"/>
              </a:ext>
            </a:extLst>
          </p:cNvPr>
          <p:cNvSpPr>
            <a:spLocks noEditPoints="1"/>
          </p:cNvSpPr>
          <p:nvPr/>
        </p:nvSpPr>
        <p:spPr bwMode="auto">
          <a:xfrm>
            <a:off x="7107239" y="5916614"/>
            <a:ext cx="152400" cy="258763"/>
          </a:xfrm>
          <a:custGeom>
            <a:avLst/>
            <a:gdLst>
              <a:gd name="T0" fmla="*/ 28 w 451"/>
              <a:gd name="T1" fmla="*/ 0 h 760"/>
              <a:gd name="T2" fmla="*/ 449 w 451"/>
              <a:gd name="T3" fmla="*/ 722 h 760"/>
              <a:gd name="T4" fmla="*/ 419 w 451"/>
              <a:gd name="T5" fmla="*/ 739 h 760"/>
              <a:gd name="T6" fmla="*/ 0 w 451"/>
              <a:gd name="T7" fmla="*/ 18 h 760"/>
              <a:gd name="T8" fmla="*/ 28 w 451"/>
              <a:gd name="T9" fmla="*/ 0 h 760"/>
              <a:gd name="T10" fmla="*/ 451 w 451"/>
              <a:gd name="T11" fmla="*/ 454 h 760"/>
              <a:gd name="T12" fmla="*/ 451 w 451"/>
              <a:gd name="T13" fmla="*/ 760 h 760"/>
              <a:gd name="T14" fmla="*/ 186 w 451"/>
              <a:gd name="T15" fmla="*/ 609 h 760"/>
              <a:gd name="T16" fmla="*/ 179 w 451"/>
              <a:gd name="T17" fmla="*/ 586 h 760"/>
              <a:gd name="T18" fmla="*/ 202 w 451"/>
              <a:gd name="T19" fmla="*/ 579 h 760"/>
              <a:gd name="T20" fmla="*/ 442 w 451"/>
              <a:gd name="T21" fmla="*/ 716 h 760"/>
              <a:gd name="T22" fmla="*/ 417 w 451"/>
              <a:gd name="T23" fmla="*/ 731 h 760"/>
              <a:gd name="T24" fmla="*/ 417 w 451"/>
              <a:gd name="T25" fmla="*/ 454 h 760"/>
              <a:gd name="T26" fmla="*/ 434 w 451"/>
              <a:gd name="T27" fmla="*/ 437 h 760"/>
              <a:gd name="T28" fmla="*/ 451 w 451"/>
              <a:gd name="T29" fmla="*/ 454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1" h="760">
                <a:moveTo>
                  <a:pt x="28" y="0"/>
                </a:moveTo>
                <a:lnTo>
                  <a:pt x="449" y="722"/>
                </a:lnTo>
                <a:lnTo>
                  <a:pt x="419" y="739"/>
                </a:lnTo>
                <a:lnTo>
                  <a:pt x="0" y="18"/>
                </a:lnTo>
                <a:lnTo>
                  <a:pt x="28" y="0"/>
                </a:lnTo>
                <a:close/>
                <a:moveTo>
                  <a:pt x="451" y="454"/>
                </a:moveTo>
                <a:lnTo>
                  <a:pt x="451" y="760"/>
                </a:lnTo>
                <a:lnTo>
                  <a:pt x="186" y="609"/>
                </a:lnTo>
                <a:cubicBezTo>
                  <a:pt x="177" y="605"/>
                  <a:pt x="174" y="594"/>
                  <a:pt x="179" y="586"/>
                </a:cubicBezTo>
                <a:cubicBezTo>
                  <a:pt x="184" y="577"/>
                  <a:pt x="194" y="575"/>
                  <a:pt x="202" y="579"/>
                </a:cubicBezTo>
                <a:lnTo>
                  <a:pt x="442" y="716"/>
                </a:lnTo>
                <a:lnTo>
                  <a:pt x="417" y="731"/>
                </a:lnTo>
                <a:lnTo>
                  <a:pt x="417" y="454"/>
                </a:lnTo>
                <a:cubicBezTo>
                  <a:pt x="417" y="445"/>
                  <a:pt x="424" y="437"/>
                  <a:pt x="434" y="437"/>
                </a:cubicBezTo>
                <a:cubicBezTo>
                  <a:pt x="443" y="437"/>
                  <a:pt x="451" y="445"/>
                  <a:pt x="451" y="45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3" name="Freeform 68">
            <a:extLst>
              <a:ext uri="{FF2B5EF4-FFF2-40B4-BE49-F238E27FC236}">
                <a16:creationId xmlns:a16="http://schemas.microsoft.com/office/drawing/2014/main" id="{AFDA10F8-1CF0-441B-8C51-2D6BE8715CB8}"/>
              </a:ext>
            </a:extLst>
          </p:cNvPr>
          <p:cNvSpPr>
            <a:spLocks noEditPoints="1"/>
          </p:cNvSpPr>
          <p:nvPr/>
        </p:nvSpPr>
        <p:spPr bwMode="auto">
          <a:xfrm>
            <a:off x="7104064" y="5767389"/>
            <a:ext cx="366713" cy="142875"/>
          </a:xfrm>
          <a:custGeom>
            <a:avLst/>
            <a:gdLst>
              <a:gd name="T0" fmla="*/ 10 w 1078"/>
              <a:gd name="T1" fmla="*/ 420 h 420"/>
              <a:gd name="T2" fmla="*/ 1051 w 1078"/>
              <a:gd name="T3" fmla="*/ 97 h 420"/>
              <a:gd name="T4" fmla="*/ 1040 w 1078"/>
              <a:gd name="T5" fmla="*/ 65 h 420"/>
              <a:gd name="T6" fmla="*/ 0 w 1078"/>
              <a:gd name="T7" fmla="*/ 388 h 420"/>
              <a:gd name="T8" fmla="*/ 10 w 1078"/>
              <a:gd name="T9" fmla="*/ 420 h 420"/>
              <a:gd name="T10" fmla="*/ 872 w 1078"/>
              <a:gd name="T11" fmla="*/ 296 h 420"/>
              <a:gd name="T12" fmla="*/ 1078 w 1078"/>
              <a:gd name="T13" fmla="*/ 70 h 420"/>
              <a:gd name="T14" fmla="*/ 780 w 1078"/>
              <a:gd name="T15" fmla="*/ 2 h 420"/>
              <a:gd name="T16" fmla="*/ 760 w 1078"/>
              <a:gd name="T17" fmla="*/ 15 h 420"/>
              <a:gd name="T18" fmla="*/ 773 w 1078"/>
              <a:gd name="T19" fmla="*/ 35 h 420"/>
              <a:gd name="T20" fmla="*/ 1042 w 1078"/>
              <a:gd name="T21" fmla="*/ 97 h 420"/>
              <a:gd name="T22" fmla="*/ 1033 w 1078"/>
              <a:gd name="T23" fmla="*/ 69 h 420"/>
              <a:gd name="T24" fmla="*/ 846 w 1078"/>
              <a:gd name="T25" fmla="*/ 273 h 420"/>
              <a:gd name="T26" fmla="*/ 847 w 1078"/>
              <a:gd name="T27" fmla="*/ 297 h 420"/>
              <a:gd name="T28" fmla="*/ 872 w 1078"/>
              <a:gd name="T29" fmla="*/ 29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420">
                <a:moveTo>
                  <a:pt x="10" y="420"/>
                </a:moveTo>
                <a:lnTo>
                  <a:pt x="1051" y="97"/>
                </a:lnTo>
                <a:lnTo>
                  <a:pt x="1040" y="65"/>
                </a:lnTo>
                <a:lnTo>
                  <a:pt x="0" y="388"/>
                </a:lnTo>
                <a:lnTo>
                  <a:pt x="10" y="420"/>
                </a:lnTo>
                <a:close/>
                <a:moveTo>
                  <a:pt x="872" y="296"/>
                </a:moveTo>
                <a:lnTo>
                  <a:pt x="1078" y="70"/>
                </a:lnTo>
                <a:lnTo>
                  <a:pt x="780" y="2"/>
                </a:lnTo>
                <a:cubicBezTo>
                  <a:pt x="772" y="0"/>
                  <a:pt x="762" y="5"/>
                  <a:pt x="760" y="15"/>
                </a:cubicBezTo>
                <a:cubicBezTo>
                  <a:pt x="758" y="23"/>
                  <a:pt x="763" y="33"/>
                  <a:pt x="773" y="35"/>
                </a:cubicBezTo>
                <a:lnTo>
                  <a:pt x="1042" y="97"/>
                </a:lnTo>
                <a:lnTo>
                  <a:pt x="1033" y="69"/>
                </a:lnTo>
                <a:lnTo>
                  <a:pt x="846" y="273"/>
                </a:lnTo>
                <a:cubicBezTo>
                  <a:pt x="840" y="280"/>
                  <a:pt x="841" y="291"/>
                  <a:pt x="847" y="297"/>
                </a:cubicBezTo>
                <a:cubicBezTo>
                  <a:pt x="855" y="304"/>
                  <a:pt x="866" y="302"/>
                  <a:pt x="872" y="296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4" name="Freeform 69">
            <a:extLst>
              <a:ext uri="{FF2B5EF4-FFF2-40B4-BE49-F238E27FC236}">
                <a16:creationId xmlns:a16="http://schemas.microsoft.com/office/drawing/2014/main" id="{64B3893F-4400-499F-B17A-3A271442DD6B}"/>
              </a:ext>
            </a:extLst>
          </p:cNvPr>
          <p:cNvSpPr>
            <a:spLocks noEditPoints="1"/>
          </p:cNvSpPr>
          <p:nvPr/>
        </p:nvSpPr>
        <p:spPr bwMode="auto">
          <a:xfrm>
            <a:off x="7104064" y="5767389"/>
            <a:ext cx="366713" cy="142875"/>
          </a:xfrm>
          <a:custGeom>
            <a:avLst/>
            <a:gdLst>
              <a:gd name="T0" fmla="*/ 10 w 1078"/>
              <a:gd name="T1" fmla="*/ 420 h 420"/>
              <a:gd name="T2" fmla="*/ 1051 w 1078"/>
              <a:gd name="T3" fmla="*/ 97 h 420"/>
              <a:gd name="T4" fmla="*/ 1040 w 1078"/>
              <a:gd name="T5" fmla="*/ 65 h 420"/>
              <a:gd name="T6" fmla="*/ 0 w 1078"/>
              <a:gd name="T7" fmla="*/ 388 h 420"/>
              <a:gd name="T8" fmla="*/ 10 w 1078"/>
              <a:gd name="T9" fmla="*/ 420 h 420"/>
              <a:gd name="T10" fmla="*/ 872 w 1078"/>
              <a:gd name="T11" fmla="*/ 296 h 420"/>
              <a:gd name="T12" fmla="*/ 1078 w 1078"/>
              <a:gd name="T13" fmla="*/ 70 h 420"/>
              <a:gd name="T14" fmla="*/ 780 w 1078"/>
              <a:gd name="T15" fmla="*/ 2 h 420"/>
              <a:gd name="T16" fmla="*/ 760 w 1078"/>
              <a:gd name="T17" fmla="*/ 15 h 420"/>
              <a:gd name="T18" fmla="*/ 773 w 1078"/>
              <a:gd name="T19" fmla="*/ 35 h 420"/>
              <a:gd name="T20" fmla="*/ 1042 w 1078"/>
              <a:gd name="T21" fmla="*/ 97 h 420"/>
              <a:gd name="T22" fmla="*/ 1033 w 1078"/>
              <a:gd name="T23" fmla="*/ 69 h 420"/>
              <a:gd name="T24" fmla="*/ 846 w 1078"/>
              <a:gd name="T25" fmla="*/ 273 h 420"/>
              <a:gd name="T26" fmla="*/ 847 w 1078"/>
              <a:gd name="T27" fmla="*/ 297 h 420"/>
              <a:gd name="T28" fmla="*/ 872 w 1078"/>
              <a:gd name="T29" fmla="*/ 29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420">
                <a:moveTo>
                  <a:pt x="10" y="420"/>
                </a:moveTo>
                <a:lnTo>
                  <a:pt x="1051" y="97"/>
                </a:lnTo>
                <a:lnTo>
                  <a:pt x="1040" y="65"/>
                </a:lnTo>
                <a:lnTo>
                  <a:pt x="0" y="388"/>
                </a:lnTo>
                <a:lnTo>
                  <a:pt x="10" y="420"/>
                </a:lnTo>
                <a:close/>
                <a:moveTo>
                  <a:pt x="872" y="296"/>
                </a:moveTo>
                <a:lnTo>
                  <a:pt x="1078" y="70"/>
                </a:lnTo>
                <a:lnTo>
                  <a:pt x="780" y="2"/>
                </a:lnTo>
                <a:cubicBezTo>
                  <a:pt x="772" y="0"/>
                  <a:pt x="762" y="5"/>
                  <a:pt x="760" y="15"/>
                </a:cubicBezTo>
                <a:cubicBezTo>
                  <a:pt x="758" y="23"/>
                  <a:pt x="763" y="33"/>
                  <a:pt x="773" y="35"/>
                </a:cubicBezTo>
                <a:lnTo>
                  <a:pt x="1042" y="97"/>
                </a:lnTo>
                <a:lnTo>
                  <a:pt x="1033" y="69"/>
                </a:lnTo>
                <a:lnTo>
                  <a:pt x="846" y="273"/>
                </a:lnTo>
                <a:cubicBezTo>
                  <a:pt x="840" y="280"/>
                  <a:pt x="841" y="291"/>
                  <a:pt x="847" y="297"/>
                </a:cubicBezTo>
                <a:cubicBezTo>
                  <a:pt x="855" y="304"/>
                  <a:pt x="866" y="302"/>
                  <a:pt x="872" y="296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5" name="Freeform 70">
            <a:extLst>
              <a:ext uri="{FF2B5EF4-FFF2-40B4-BE49-F238E27FC236}">
                <a16:creationId xmlns:a16="http://schemas.microsoft.com/office/drawing/2014/main" id="{C95AFBD5-F2C5-425E-B7C3-C21C57ED288D}"/>
              </a:ext>
            </a:extLst>
          </p:cNvPr>
          <p:cNvSpPr>
            <a:spLocks noEditPoints="1"/>
          </p:cNvSpPr>
          <p:nvPr/>
        </p:nvSpPr>
        <p:spPr bwMode="auto">
          <a:xfrm>
            <a:off x="7059614" y="5583239"/>
            <a:ext cx="109538" cy="347663"/>
          </a:xfrm>
          <a:custGeom>
            <a:avLst/>
            <a:gdLst>
              <a:gd name="T0" fmla="*/ 163 w 318"/>
              <a:gd name="T1" fmla="*/ 1021 h 1021"/>
              <a:gd name="T2" fmla="*/ 134 w 318"/>
              <a:gd name="T3" fmla="*/ 36 h 1021"/>
              <a:gd name="T4" fmla="*/ 168 w 318"/>
              <a:gd name="T5" fmla="*/ 34 h 1021"/>
              <a:gd name="T6" fmla="*/ 197 w 318"/>
              <a:gd name="T7" fmla="*/ 1020 h 1021"/>
              <a:gd name="T8" fmla="*/ 163 w 318"/>
              <a:gd name="T9" fmla="*/ 1021 h 1021"/>
              <a:gd name="T10" fmla="*/ 5 w 318"/>
              <a:gd name="T11" fmla="*/ 269 h 1021"/>
              <a:gd name="T12" fmla="*/ 150 w 318"/>
              <a:gd name="T13" fmla="*/ 0 h 1021"/>
              <a:gd name="T14" fmla="*/ 312 w 318"/>
              <a:gd name="T15" fmla="*/ 260 h 1021"/>
              <a:gd name="T16" fmla="*/ 307 w 318"/>
              <a:gd name="T17" fmla="*/ 284 h 1021"/>
              <a:gd name="T18" fmla="*/ 283 w 318"/>
              <a:gd name="T19" fmla="*/ 279 h 1021"/>
              <a:gd name="T20" fmla="*/ 138 w 318"/>
              <a:gd name="T21" fmla="*/ 44 h 1021"/>
              <a:gd name="T22" fmla="*/ 166 w 318"/>
              <a:gd name="T23" fmla="*/ 43 h 1021"/>
              <a:gd name="T24" fmla="*/ 34 w 318"/>
              <a:gd name="T25" fmla="*/ 286 h 1021"/>
              <a:gd name="T26" fmla="*/ 12 w 318"/>
              <a:gd name="T27" fmla="*/ 292 h 1021"/>
              <a:gd name="T28" fmla="*/ 5 w 318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8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4" y="288"/>
                  <a:pt x="0" y="277"/>
                  <a:pt x="5" y="269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6" name="Freeform 71">
            <a:extLst>
              <a:ext uri="{FF2B5EF4-FFF2-40B4-BE49-F238E27FC236}">
                <a16:creationId xmlns:a16="http://schemas.microsoft.com/office/drawing/2014/main" id="{6BAB938D-E1AB-47E6-9958-DD4976FF3AAB}"/>
              </a:ext>
            </a:extLst>
          </p:cNvPr>
          <p:cNvSpPr>
            <a:spLocks noEditPoints="1"/>
          </p:cNvSpPr>
          <p:nvPr/>
        </p:nvSpPr>
        <p:spPr bwMode="auto">
          <a:xfrm>
            <a:off x="7059614" y="5583239"/>
            <a:ext cx="109538" cy="347663"/>
          </a:xfrm>
          <a:custGeom>
            <a:avLst/>
            <a:gdLst>
              <a:gd name="T0" fmla="*/ 163 w 318"/>
              <a:gd name="T1" fmla="*/ 1021 h 1021"/>
              <a:gd name="T2" fmla="*/ 134 w 318"/>
              <a:gd name="T3" fmla="*/ 36 h 1021"/>
              <a:gd name="T4" fmla="*/ 168 w 318"/>
              <a:gd name="T5" fmla="*/ 34 h 1021"/>
              <a:gd name="T6" fmla="*/ 197 w 318"/>
              <a:gd name="T7" fmla="*/ 1020 h 1021"/>
              <a:gd name="T8" fmla="*/ 163 w 318"/>
              <a:gd name="T9" fmla="*/ 1021 h 1021"/>
              <a:gd name="T10" fmla="*/ 5 w 318"/>
              <a:gd name="T11" fmla="*/ 269 h 1021"/>
              <a:gd name="T12" fmla="*/ 150 w 318"/>
              <a:gd name="T13" fmla="*/ 0 h 1021"/>
              <a:gd name="T14" fmla="*/ 312 w 318"/>
              <a:gd name="T15" fmla="*/ 260 h 1021"/>
              <a:gd name="T16" fmla="*/ 307 w 318"/>
              <a:gd name="T17" fmla="*/ 284 h 1021"/>
              <a:gd name="T18" fmla="*/ 283 w 318"/>
              <a:gd name="T19" fmla="*/ 279 h 1021"/>
              <a:gd name="T20" fmla="*/ 138 w 318"/>
              <a:gd name="T21" fmla="*/ 44 h 1021"/>
              <a:gd name="T22" fmla="*/ 166 w 318"/>
              <a:gd name="T23" fmla="*/ 43 h 1021"/>
              <a:gd name="T24" fmla="*/ 34 w 318"/>
              <a:gd name="T25" fmla="*/ 286 h 1021"/>
              <a:gd name="T26" fmla="*/ 12 w 318"/>
              <a:gd name="T27" fmla="*/ 292 h 1021"/>
              <a:gd name="T28" fmla="*/ 5 w 318"/>
              <a:gd name="T29" fmla="*/ 26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" h="1021">
                <a:moveTo>
                  <a:pt x="163" y="1021"/>
                </a:moveTo>
                <a:lnTo>
                  <a:pt x="134" y="36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9"/>
                </a:moveTo>
                <a:lnTo>
                  <a:pt x="150" y="0"/>
                </a:lnTo>
                <a:lnTo>
                  <a:pt x="312" y="260"/>
                </a:lnTo>
                <a:cubicBezTo>
                  <a:pt x="318" y="268"/>
                  <a:pt x="315" y="279"/>
                  <a:pt x="307" y="284"/>
                </a:cubicBezTo>
                <a:cubicBezTo>
                  <a:pt x="299" y="288"/>
                  <a:pt x="289" y="286"/>
                  <a:pt x="283" y="279"/>
                </a:cubicBezTo>
                <a:lnTo>
                  <a:pt x="138" y="44"/>
                </a:lnTo>
                <a:lnTo>
                  <a:pt x="166" y="43"/>
                </a:lnTo>
                <a:lnTo>
                  <a:pt x="34" y="286"/>
                </a:lnTo>
                <a:cubicBezTo>
                  <a:pt x="30" y="293"/>
                  <a:pt x="19" y="297"/>
                  <a:pt x="12" y="292"/>
                </a:cubicBezTo>
                <a:cubicBezTo>
                  <a:pt x="4" y="288"/>
                  <a:pt x="0" y="277"/>
                  <a:pt x="5" y="269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7" name="Freeform 72">
            <a:extLst>
              <a:ext uri="{FF2B5EF4-FFF2-40B4-BE49-F238E27FC236}">
                <a16:creationId xmlns:a16="http://schemas.microsoft.com/office/drawing/2014/main" id="{84382E99-EBCB-4290-9A77-B2D67B03D4D5}"/>
              </a:ext>
            </a:extLst>
          </p:cNvPr>
          <p:cNvSpPr>
            <a:spLocks noEditPoints="1"/>
          </p:cNvSpPr>
          <p:nvPr/>
        </p:nvSpPr>
        <p:spPr bwMode="auto">
          <a:xfrm>
            <a:off x="7685089" y="6162676"/>
            <a:ext cx="161925" cy="236538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8 h 696"/>
              <a:gd name="T4" fmla="*/ 33 w 476"/>
              <a:gd name="T5" fmla="*/ 677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3 h 696"/>
              <a:gd name="T16" fmla="*/ 283 w 476"/>
              <a:gd name="T17" fmla="*/ 540 h 696"/>
              <a:gd name="T18" fmla="*/ 260 w 476"/>
              <a:gd name="T19" fmla="*/ 532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8" y="532"/>
                  <a:pt x="269" y="528"/>
                  <a:pt x="260" y="532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7" y="375"/>
                  <a:pt x="38" y="374"/>
                </a:cubicBezTo>
                <a:cubicBezTo>
                  <a:pt x="28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8" name="Freeform 73">
            <a:extLst>
              <a:ext uri="{FF2B5EF4-FFF2-40B4-BE49-F238E27FC236}">
                <a16:creationId xmlns:a16="http://schemas.microsoft.com/office/drawing/2014/main" id="{291E36FD-5714-4768-A2A4-1486E6A35001}"/>
              </a:ext>
            </a:extLst>
          </p:cNvPr>
          <p:cNvSpPr>
            <a:spLocks noEditPoints="1"/>
          </p:cNvSpPr>
          <p:nvPr/>
        </p:nvSpPr>
        <p:spPr bwMode="auto">
          <a:xfrm>
            <a:off x="7685089" y="6162676"/>
            <a:ext cx="161925" cy="236538"/>
          </a:xfrm>
          <a:custGeom>
            <a:avLst/>
            <a:gdLst>
              <a:gd name="T0" fmla="*/ 448 w 476"/>
              <a:gd name="T1" fmla="*/ 0 h 696"/>
              <a:gd name="T2" fmla="*/ 5 w 476"/>
              <a:gd name="T3" fmla="*/ 658 h 696"/>
              <a:gd name="T4" fmla="*/ 33 w 476"/>
              <a:gd name="T5" fmla="*/ 677 h 696"/>
              <a:gd name="T6" fmla="*/ 476 w 476"/>
              <a:gd name="T7" fmla="*/ 18 h 696"/>
              <a:gd name="T8" fmla="*/ 448 w 476"/>
              <a:gd name="T9" fmla="*/ 0 h 696"/>
              <a:gd name="T10" fmla="*/ 20 w 476"/>
              <a:gd name="T11" fmla="*/ 390 h 696"/>
              <a:gd name="T12" fmla="*/ 0 w 476"/>
              <a:gd name="T13" fmla="*/ 696 h 696"/>
              <a:gd name="T14" fmla="*/ 275 w 476"/>
              <a:gd name="T15" fmla="*/ 563 h 696"/>
              <a:gd name="T16" fmla="*/ 283 w 476"/>
              <a:gd name="T17" fmla="*/ 540 h 696"/>
              <a:gd name="T18" fmla="*/ 260 w 476"/>
              <a:gd name="T19" fmla="*/ 532 h 696"/>
              <a:gd name="T20" fmla="*/ 11 w 476"/>
              <a:gd name="T21" fmla="*/ 652 h 696"/>
              <a:gd name="T22" fmla="*/ 36 w 476"/>
              <a:gd name="T23" fmla="*/ 668 h 696"/>
              <a:gd name="T24" fmla="*/ 54 w 476"/>
              <a:gd name="T25" fmla="*/ 392 h 696"/>
              <a:gd name="T26" fmla="*/ 38 w 476"/>
              <a:gd name="T27" fmla="*/ 374 h 696"/>
              <a:gd name="T28" fmla="*/ 20 w 476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6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5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8" y="532"/>
                  <a:pt x="269" y="528"/>
                  <a:pt x="260" y="532"/>
                </a:cubicBezTo>
                <a:lnTo>
                  <a:pt x="11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7" y="375"/>
                  <a:pt x="38" y="374"/>
                </a:cubicBezTo>
                <a:cubicBezTo>
                  <a:pt x="28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9" name="Freeform 74">
            <a:extLst>
              <a:ext uri="{FF2B5EF4-FFF2-40B4-BE49-F238E27FC236}">
                <a16:creationId xmlns:a16="http://schemas.microsoft.com/office/drawing/2014/main" id="{0AB11476-B9A3-420B-894B-88687FF98B66}"/>
              </a:ext>
            </a:extLst>
          </p:cNvPr>
          <p:cNvSpPr>
            <a:spLocks noEditPoints="1"/>
          </p:cNvSpPr>
          <p:nvPr/>
        </p:nvSpPr>
        <p:spPr bwMode="auto">
          <a:xfrm>
            <a:off x="7835901" y="6100764"/>
            <a:ext cx="365125" cy="106363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2 w 1074"/>
              <a:gd name="T21" fmla="*/ 144 h 316"/>
              <a:gd name="T22" fmla="*/ 1032 w 1074"/>
              <a:gd name="T23" fmla="*/ 172 h 316"/>
              <a:gd name="T24" fmla="*/ 793 w 1074"/>
              <a:gd name="T25" fmla="*/ 34 h 316"/>
              <a:gd name="T26" fmla="*/ 787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2" y="316"/>
                  <a:pt x="791" y="314"/>
                  <a:pt x="787" y="306"/>
                </a:cubicBezTo>
                <a:cubicBezTo>
                  <a:pt x="783" y="298"/>
                  <a:pt x="785" y="288"/>
                  <a:pt x="793" y="282"/>
                </a:cubicBezTo>
                <a:lnTo>
                  <a:pt x="1032" y="144"/>
                </a:lnTo>
                <a:lnTo>
                  <a:pt x="1032" y="172"/>
                </a:lnTo>
                <a:lnTo>
                  <a:pt x="793" y="34"/>
                </a:lnTo>
                <a:cubicBezTo>
                  <a:pt x="785" y="29"/>
                  <a:pt x="783" y="18"/>
                  <a:pt x="787" y="11"/>
                </a:cubicBezTo>
                <a:cubicBezTo>
                  <a:pt x="791" y="2"/>
                  <a:pt x="802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0" name="Freeform 75">
            <a:extLst>
              <a:ext uri="{FF2B5EF4-FFF2-40B4-BE49-F238E27FC236}">
                <a16:creationId xmlns:a16="http://schemas.microsoft.com/office/drawing/2014/main" id="{543B728F-0C2B-46D7-A8C9-5BE4376C4DA8}"/>
              </a:ext>
            </a:extLst>
          </p:cNvPr>
          <p:cNvSpPr>
            <a:spLocks noEditPoints="1"/>
          </p:cNvSpPr>
          <p:nvPr/>
        </p:nvSpPr>
        <p:spPr bwMode="auto">
          <a:xfrm>
            <a:off x="7835901" y="6100764"/>
            <a:ext cx="365125" cy="106363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2 w 1074"/>
              <a:gd name="T21" fmla="*/ 144 h 316"/>
              <a:gd name="T22" fmla="*/ 1032 w 1074"/>
              <a:gd name="T23" fmla="*/ 172 h 316"/>
              <a:gd name="T24" fmla="*/ 793 w 1074"/>
              <a:gd name="T25" fmla="*/ 34 h 316"/>
              <a:gd name="T26" fmla="*/ 787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2" y="316"/>
                  <a:pt x="791" y="314"/>
                  <a:pt x="787" y="306"/>
                </a:cubicBezTo>
                <a:cubicBezTo>
                  <a:pt x="783" y="298"/>
                  <a:pt x="785" y="288"/>
                  <a:pt x="793" y="282"/>
                </a:cubicBezTo>
                <a:lnTo>
                  <a:pt x="1032" y="144"/>
                </a:lnTo>
                <a:lnTo>
                  <a:pt x="1032" y="172"/>
                </a:lnTo>
                <a:lnTo>
                  <a:pt x="793" y="34"/>
                </a:lnTo>
                <a:cubicBezTo>
                  <a:pt x="785" y="29"/>
                  <a:pt x="783" y="18"/>
                  <a:pt x="787" y="11"/>
                </a:cubicBezTo>
                <a:cubicBezTo>
                  <a:pt x="791" y="2"/>
                  <a:pt x="802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1" name="Freeform 76">
            <a:extLst>
              <a:ext uri="{FF2B5EF4-FFF2-40B4-BE49-F238E27FC236}">
                <a16:creationId xmlns:a16="http://schemas.microsoft.com/office/drawing/2014/main" id="{059165B6-03E6-42F9-B6C3-117FE8DF3D34}"/>
              </a:ext>
            </a:extLst>
          </p:cNvPr>
          <p:cNvSpPr>
            <a:spLocks noEditPoints="1"/>
          </p:cNvSpPr>
          <p:nvPr/>
        </p:nvSpPr>
        <p:spPr bwMode="auto">
          <a:xfrm>
            <a:off x="7791451" y="582930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8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5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7" y="283"/>
                </a:cubicBezTo>
                <a:cubicBezTo>
                  <a:pt x="299" y="287"/>
                  <a:pt x="289" y="285"/>
                  <a:pt x="283" y="278"/>
                </a:cubicBezTo>
                <a:lnTo>
                  <a:pt x="138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5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2" name="Freeform 77">
            <a:extLst>
              <a:ext uri="{FF2B5EF4-FFF2-40B4-BE49-F238E27FC236}">
                <a16:creationId xmlns:a16="http://schemas.microsoft.com/office/drawing/2014/main" id="{AB073B07-1A4B-425B-9806-07CF35B3D44B}"/>
              </a:ext>
            </a:extLst>
          </p:cNvPr>
          <p:cNvSpPr>
            <a:spLocks noEditPoints="1"/>
          </p:cNvSpPr>
          <p:nvPr/>
        </p:nvSpPr>
        <p:spPr bwMode="auto">
          <a:xfrm>
            <a:off x="7791451" y="582930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5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7 w 317"/>
              <a:gd name="T17" fmla="*/ 283 h 1021"/>
              <a:gd name="T18" fmla="*/ 283 w 317"/>
              <a:gd name="T19" fmla="*/ 278 h 1021"/>
              <a:gd name="T20" fmla="*/ 138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5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5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7" y="283"/>
                </a:cubicBezTo>
                <a:cubicBezTo>
                  <a:pt x="299" y="287"/>
                  <a:pt x="289" y="285"/>
                  <a:pt x="283" y="278"/>
                </a:cubicBezTo>
                <a:lnTo>
                  <a:pt x="138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5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3" name="Freeform 78">
            <a:extLst>
              <a:ext uri="{FF2B5EF4-FFF2-40B4-BE49-F238E27FC236}">
                <a16:creationId xmlns:a16="http://schemas.microsoft.com/office/drawing/2014/main" id="{68FB5028-984F-426E-BC64-056E5F83A741}"/>
              </a:ext>
            </a:extLst>
          </p:cNvPr>
          <p:cNvSpPr>
            <a:spLocks noEditPoints="1"/>
          </p:cNvSpPr>
          <p:nvPr/>
        </p:nvSpPr>
        <p:spPr bwMode="auto">
          <a:xfrm>
            <a:off x="9064626" y="6084889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4" name="Freeform 79">
            <a:extLst>
              <a:ext uri="{FF2B5EF4-FFF2-40B4-BE49-F238E27FC236}">
                <a16:creationId xmlns:a16="http://schemas.microsoft.com/office/drawing/2014/main" id="{CAD6431A-05A4-40F3-8E31-1C66B804D2CB}"/>
              </a:ext>
            </a:extLst>
          </p:cNvPr>
          <p:cNvSpPr>
            <a:spLocks noEditPoints="1"/>
          </p:cNvSpPr>
          <p:nvPr/>
        </p:nvSpPr>
        <p:spPr bwMode="auto">
          <a:xfrm>
            <a:off x="9064626" y="6084889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9"/>
                  <a:pt x="287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5" name="Freeform 80">
            <a:extLst>
              <a:ext uri="{FF2B5EF4-FFF2-40B4-BE49-F238E27FC236}">
                <a16:creationId xmlns:a16="http://schemas.microsoft.com/office/drawing/2014/main" id="{F5F57EA4-94CA-472B-BA71-7CE20D9C4714}"/>
              </a:ext>
            </a:extLst>
          </p:cNvPr>
          <p:cNvSpPr>
            <a:spLocks noEditPoints="1"/>
          </p:cNvSpPr>
          <p:nvPr/>
        </p:nvSpPr>
        <p:spPr bwMode="auto">
          <a:xfrm>
            <a:off x="9215439" y="6022976"/>
            <a:ext cx="366713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6" name="Freeform 81">
            <a:extLst>
              <a:ext uri="{FF2B5EF4-FFF2-40B4-BE49-F238E27FC236}">
                <a16:creationId xmlns:a16="http://schemas.microsoft.com/office/drawing/2014/main" id="{A1F9CE8F-AB5B-4338-8CB1-B341D8004DBF}"/>
              </a:ext>
            </a:extLst>
          </p:cNvPr>
          <p:cNvSpPr>
            <a:spLocks noEditPoints="1"/>
          </p:cNvSpPr>
          <p:nvPr/>
        </p:nvSpPr>
        <p:spPr bwMode="auto">
          <a:xfrm>
            <a:off x="9215439" y="6022976"/>
            <a:ext cx="366713" cy="107950"/>
          </a:xfrm>
          <a:custGeom>
            <a:avLst/>
            <a:gdLst>
              <a:gd name="T0" fmla="*/ 0 w 1074"/>
              <a:gd name="T1" fmla="*/ 141 h 316"/>
              <a:gd name="T2" fmla="*/ 1040 w 1074"/>
              <a:gd name="T3" fmla="*/ 141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1 h 316"/>
              <a:gd name="T10" fmla="*/ 810 w 1074"/>
              <a:gd name="T11" fmla="*/ 4 h 316"/>
              <a:gd name="T12" fmla="*/ 1074 w 1074"/>
              <a:gd name="T13" fmla="*/ 158 h 316"/>
              <a:gd name="T14" fmla="*/ 810 w 1074"/>
              <a:gd name="T15" fmla="*/ 312 h 316"/>
              <a:gd name="T16" fmla="*/ 786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3 h 316"/>
              <a:gd name="T24" fmla="*/ 793 w 1074"/>
              <a:gd name="T25" fmla="*/ 34 h 316"/>
              <a:gd name="T26" fmla="*/ 786 w 1074"/>
              <a:gd name="T27" fmla="*/ 11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1"/>
                </a:moveTo>
                <a:lnTo>
                  <a:pt x="1040" y="141"/>
                </a:lnTo>
                <a:lnTo>
                  <a:pt x="1040" y="175"/>
                </a:lnTo>
                <a:lnTo>
                  <a:pt x="0" y="175"/>
                </a:lnTo>
                <a:lnTo>
                  <a:pt x="0" y="141"/>
                </a:lnTo>
                <a:close/>
                <a:moveTo>
                  <a:pt x="810" y="4"/>
                </a:moveTo>
                <a:lnTo>
                  <a:pt x="1074" y="158"/>
                </a:lnTo>
                <a:lnTo>
                  <a:pt x="810" y="312"/>
                </a:lnTo>
                <a:cubicBezTo>
                  <a:pt x="801" y="316"/>
                  <a:pt x="791" y="314"/>
                  <a:pt x="786" y="306"/>
                </a:cubicBezTo>
                <a:cubicBezTo>
                  <a:pt x="782" y="298"/>
                  <a:pt x="784" y="288"/>
                  <a:pt x="793" y="282"/>
                </a:cubicBezTo>
                <a:lnTo>
                  <a:pt x="1031" y="144"/>
                </a:lnTo>
                <a:lnTo>
                  <a:pt x="1031" y="173"/>
                </a:lnTo>
                <a:lnTo>
                  <a:pt x="793" y="34"/>
                </a:lnTo>
                <a:cubicBezTo>
                  <a:pt x="784" y="29"/>
                  <a:pt x="782" y="18"/>
                  <a:pt x="786" y="11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7" name="Freeform 82">
            <a:extLst>
              <a:ext uri="{FF2B5EF4-FFF2-40B4-BE49-F238E27FC236}">
                <a16:creationId xmlns:a16="http://schemas.microsoft.com/office/drawing/2014/main" id="{557FE098-6381-45A7-A23F-F63F262A4589}"/>
              </a:ext>
            </a:extLst>
          </p:cNvPr>
          <p:cNvSpPr>
            <a:spLocks noEditPoints="1"/>
          </p:cNvSpPr>
          <p:nvPr/>
        </p:nvSpPr>
        <p:spPr bwMode="auto">
          <a:xfrm>
            <a:off x="9170989" y="5751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2 h 1021"/>
              <a:gd name="T24" fmla="*/ 34 w 317"/>
              <a:gd name="T25" fmla="*/ 285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5"/>
                  <a:pt x="283" y="278"/>
                </a:cubicBezTo>
                <a:lnTo>
                  <a:pt x="137" y="44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8" name="Freeform 83">
            <a:extLst>
              <a:ext uri="{FF2B5EF4-FFF2-40B4-BE49-F238E27FC236}">
                <a16:creationId xmlns:a16="http://schemas.microsoft.com/office/drawing/2014/main" id="{378F2B0A-BCC3-44AC-8F30-B3D95A4E254F}"/>
              </a:ext>
            </a:extLst>
          </p:cNvPr>
          <p:cNvSpPr>
            <a:spLocks noEditPoints="1"/>
          </p:cNvSpPr>
          <p:nvPr/>
        </p:nvSpPr>
        <p:spPr bwMode="auto">
          <a:xfrm>
            <a:off x="9170989" y="5751514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20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4 h 1021"/>
              <a:gd name="T22" fmla="*/ 166 w 317"/>
              <a:gd name="T23" fmla="*/ 42 h 1021"/>
              <a:gd name="T24" fmla="*/ 34 w 317"/>
              <a:gd name="T25" fmla="*/ 285 h 1021"/>
              <a:gd name="T26" fmla="*/ 11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20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8"/>
                  <a:pt x="288" y="285"/>
                  <a:pt x="283" y="278"/>
                </a:cubicBezTo>
                <a:lnTo>
                  <a:pt x="137" y="44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1" y="292"/>
                </a:cubicBezTo>
                <a:cubicBezTo>
                  <a:pt x="3" y="288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9" name="Freeform 84">
            <a:extLst>
              <a:ext uri="{FF2B5EF4-FFF2-40B4-BE49-F238E27FC236}">
                <a16:creationId xmlns:a16="http://schemas.microsoft.com/office/drawing/2014/main" id="{895517F1-442D-410B-8610-8297BEE35E53}"/>
              </a:ext>
            </a:extLst>
          </p:cNvPr>
          <p:cNvSpPr>
            <a:spLocks/>
          </p:cNvSpPr>
          <p:nvPr/>
        </p:nvSpPr>
        <p:spPr bwMode="auto">
          <a:xfrm>
            <a:off x="9091614" y="5976939"/>
            <a:ext cx="307975" cy="249238"/>
          </a:xfrm>
          <a:custGeom>
            <a:avLst/>
            <a:gdLst>
              <a:gd name="T0" fmla="*/ 32 w 904"/>
              <a:gd name="T1" fmla="*/ 0 h 733"/>
              <a:gd name="T2" fmla="*/ 457 w 904"/>
              <a:gd name="T3" fmla="*/ 230 h 733"/>
              <a:gd name="T4" fmla="*/ 904 w 904"/>
              <a:gd name="T5" fmla="*/ 45 h 733"/>
              <a:gd name="T6" fmla="*/ 879 w 904"/>
              <a:gd name="T7" fmla="*/ 536 h 733"/>
              <a:gd name="T8" fmla="*/ 432 w 904"/>
              <a:gd name="T9" fmla="*/ 720 h 733"/>
              <a:gd name="T10" fmla="*/ 6 w 904"/>
              <a:gd name="T11" fmla="*/ 491 h 733"/>
              <a:gd name="T12" fmla="*/ 32 w 904"/>
              <a:gd name="T13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4" h="733">
                <a:moveTo>
                  <a:pt x="32" y="0"/>
                </a:moveTo>
                <a:cubicBezTo>
                  <a:pt x="25" y="114"/>
                  <a:pt x="216" y="217"/>
                  <a:pt x="457" y="230"/>
                </a:cubicBezTo>
                <a:cubicBezTo>
                  <a:pt x="698" y="242"/>
                  <a:pt x="898" y="159"/>
                  <a:pt x="904" y="45"/>
                </a:cubicBezTo>
                <a:lnTo>
                  <a:pt x="879" y="536"/>
                </a:lnTo>
                <a:cubicBezTo>
                  <a:pt x="873" y="650"/>
                  <a:pt x="672" y="733"/>
                  <a:pt x="432" y="720"/>
                </a:cubicBezTo>
                <a:cubicBezTo>
                  <a:pt x="190" y="707"/>
                  <a:pt x="0" y="605"/>
                  <a:pt x="6" y="491"/>
                </a:cubicBezTo>
                <a:lnTo>
                  <a:pt x="3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0" name="Freeform 85">
            <a:extLst>
              <a:ext uri="{FF2B5EF4-FFF2-40B4-BE49-F238E27FC236}">
                <a16:creationId xmlns:a16="http://schemas.microsoft.com/office/drawing/2014/main" id="{8584B0A0-0C74-461C-BBBB-936D1ED983F8}"/>
              </a:ext>
            </a:extLst>
          </p:cNvPr>
          <p:cNvSpPr>
            <a:spLocks/>
          </p:cNvSpPr>
          <p:nvPr/>
        </p:nvSpPr>
        <p:spPr bwMode="auto">
          <a:xfrm>
            <a:off x="9099551" y="5910264"/>
            <a:ext cx="301625" cy="149225"/>
          </a:xfrm>
          <a:custGeom>
            <a:avLst/>
            <a:gdLst>
              <a:gd name="T0" fmla="*/ 7 w 885"/>
              <a:gd name="T1" fmla="*/ 196 h 438"/>
              <a:gd name="T2" fmla="*/ 454 w 885"/>
              <a:gd name="T3" fmla="*/ 12 h 438"/>
              <a:gd name="T4" fmla="*/ 879 w 885"/>
              <a:gd name="T5" fmla="*/ 241 h 438"/>
              <a:gd name="T6" fmla="*/ 432 w 885"/>
              <a:gd name="T7" fmla="*/ 426 h 438"/>
              <a:gd name="T8" fmla="*/ 7 w 885"/>
              <a:gd name="T9" fmla="*/ 19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" h="438">
                <a:moveTo>
                  <a:pt x="7" y="196"/>
                </a:moveTo>
                <a:cubicBezTo>
                  <a:pt x="12" y="82"/>
                  <a:pt x="212" y="0"/>
                  <a:pt x="454" y="12"/>
                </a:cubicBezTo>
                <a:cubicBezTo>
                  <a:pt x="694" y="24"/>
                  <a:pt x="885" y="127"/>
                  <a:pt x="879" y="241"/>
                </a:cubicBezTo>
                <a:cubicBezTo>
                  <a:pt x="873" y="355"/>
                  <a:pt x="673" y="438"/>
                  <a:pt x="432" y="426"/>
                </a:cubicBezTo>
                <a:cubicBezTo>
                  <a:pt x="191" y="413"/>
                  <a:pt x="0" y="310"/>
                  <a:pt x="7" y="196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1" name="Freeform 86">
            <a:extLst>
              <a:ext uri="{FF2B5EF4-FFF2-40B4-BE49-F238E27FC236}">
                <a16:creationId xmlns:a16="http://schemas.microsoft.com/office/drawing/2014/main" id="{CF38A720-E087-40CD-8E4B-5D6CCA5EDCF8}"/>
              </a:ext>
            </a:extLst>
          </p:cNvPr>
          <p:cNvSpPr>
            <a:spLocks noEditPoints="1"/>
          </p:cNvSpPr>
          <p:nvPr/>
        </p:nvSpPr>
        <p:spPr bwMode="auto">
          <a:xfrm>
            <a:off x="9091614" y="5910264"/>
            <a:ext cx="309563" cy="315913"/>
          </a:xfrm>
          <a:custGeom>
            <a:avLst/>
            <a:gdLst>
              <a:gd name="T0" fmla="*/ 904 w 910"/>
              <a:gd name="T1" fmla="*/ 241 h 929"/>
              <a:gd name="T2" fmla="*/ 457 w 910"/>
              <a:gd name="T3" fmla="*/ 426 h 929"/>
              <a:gd name="T4" fmla="*/ 32 w 910"/>
              <a:gd name="T5" fmla="*/ 196 h 929"/>
              <a:gd name="T6" fmla="*/ 479 w 910"/>
              <a:gd name="T7" fmla="*/ 12 h 929"/>
              <a:gd name="T8" fmla="*/ 904 w 910"/>
              <a:gd name="T9" fmla="*/ 241 h 929"/>
              <a:gd name="T10" fmla="*/ 904 w 910"/>
              <a:gd name="T11" fmla="*/ 241 h 929"/>
              <a:gd name="T12" fmla="*/ 879 w 910"/>
              <a:gd name="T13" fmla="*/ 732 h 929"/>
              <a:gd name="T14" fmla="*/ 432 w 910"/>
              <a:gd name="T15" fmla="*/ 916 h 929"/>
              <a:gd name="T16" fmla="*/ 6 w 910"/>
              <a:gd name="T17" fmla="*/ 687 h 929"/>
              <a:gd name="T18" fmla="*/ 32 w 910"/>
              <a:gd name="T19" fmla="*/ 196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929">
                <a:moveTo>
                  <a:pt x="904" y="241"/>
                </a:moveTo>
                <a:cubicBezTo>
                  <a:pt x="898" y="355"/>
                  <a:pt x="698" y="438"/>
                  <a:pt x="457" y="426"/>
                </a:cubicBezTo>
                <a:cubicBezTo>
                  <a:pt x="216" y="413"/>
                  <a:pt x="25" y="310"/>
                  <a:pt x="32" y="196"/>
                </a:cubicBezTo>
                <a:cubicBezTo>
                  <a:pt x="37" y="82"/>
                  <a:pt x="237" y="0"/>
                  <a:pt x="479" y="12"/>
                </a:cubicBezTo>
                <a:cubicBezTo>
                  <a:pt x="719" y="24"/>
                  <a:pt x="910" y="127"/>
                  <a:pt x="904" y="241"/>
                </a:cubicBezTo>
                <a:close/>
                <a:moveTo>
                  <a:pt x="904" y="241"/>
                </a:moveTo>
                <a:lnTo>
                  <a:pt x="879" y="732"/>
                </a:lnTo>
                <a:cubicBezTo>
                  <a:pt x="873" y="846"/>
                  <a:pt x="672" y="929"/>
                  <a:pt x="432" y="916"/>
                </a:cubicBezTo>
                <a:cubicBezTo>
                  <a:pt x="190" y="903"/>
                  <a:pt x="0" y="801"/>
                  <a:pt x="6" y="687"/>
                </a:cubicBezTo>
                <a:lnTo>
                  <a:pt x="32" y="19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2" name="Freeform 87">
            <a:extLst>
              <a:ext uri="{FF2B5EF4-FFF2-40B4-BE49-F238E27FC236}">
                <a16:creationId xmlns:a16="http://schemas.microsoft.com/office/drawing/2014/main" id="{082598F1-7115-47D3-926F-230C21FC4F28}"/>
              </a:ext>
            </a:extLst>
          </p:cNvPr>
          <p:cNvSpPr>
            <a:spLocks/>
          </p:cNvSpPr>
          <p:nvPr/>
        </p:nvSpPr>
        <p:spPr bwMode="auto">
          <a:xfrm>
            <a:off x="9169401" y="6064251"/>
            <a:ext cx="166688" cy="117475"/>
          </a:xfrm>
          <a:custGeom>
            <a:avLst/>
            <a:gdLst>
              <a:gd name="T0" fmla="*/ 0 w 487"/>
              <a:gd name="T1" fmla="*/ 227 h 347"/>
              <a:gd name="T2" fmla="*/ 155 w 487"/>
              <a:gd name="T3" fmla="*/ 79 h 347"/>
              <a:gd name="T4" fmla="*/ 155 w 487"/>
              <a:gd name="T5" fmla="*/ 154 h 347"/>
              <a:gd name="T6" fmla="*/ 427 w 487"/>
              <a:gd name="T7" fmla="*/ 0 h 347"/>
              <a:gd name="T8" fmla="*/ 155 w 487"/>
              <a:gd name="T9" fmla="*/ 272 h 347"/>
              <a:gd name="T10" fmla="*/ 155 w 487"/>
              <a:gd name="T11" fmla="*/ 347 h 347"/>
              <a:gd name="T12" fmla="*/ 0 w 487"/>
              <a:gd name="T13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" h="347">
                <a:moveTo>
                  <a:pt x="0" y="227"/>
                </a:moveTo>
                <a:lnTo>
                  <a:pt x="155" y="79"/>
                </a:lnTo>
                <a:lnTo>
                  <a:pt x="155" y="154"/>
                </a:lnTo>
                <a:cubicBezTo>
                  <a:pt x="288" y="128"/>
                  <a:pt x="390" y="71"/>
                  <a:pt x="427" y="0"/>
                </a:cubicBezTo>
                <a:cubicBezTo>
                  <a:pt x="487" y="113"/>
                  <a:pt x="369" y="232"/>
                  <a:pt x="155" y="272"/>
                </a:cubicBezTo>
                <a:lnTo>
                  <a:pt x="155" y="347"/>
                </a:lnTo>
                <a:lnTo>
                  <a:pt x="0" y="227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3" name="Freeform 88">
            <a:extLst>
              <a:ext uri="{FF2B5EF4-FFF2-40B4-BE49-F238E27FC236}">
                <a16:creationId xmlns:a16="http://schemas.microsoft.com/office/drawing/2014/main" id="{8F6F0424-74C4-4CDA-97CD-65E7CEE95E3F}"/>
              </a:ext>
            </a:extLst>
          </p:cNvPr>
          <p:cNvSpPr>
            <a:spLocks/>
          </p:cNvSpPr>
          <p:nvPr/>
        </p:nvSpPr>
        <p:spPr bwMode="auto">
          <a:xfrm>
            <a:off x="9169401" y="5965826"/>
            <a:ext cx="150813" cy="117475"/>
          </a:xfrm>
          <a:custGeom>
            <a:avLst/>
            <a:gdLst>
              <a:gd name="T0" fmla="*/ 442 w 442"/>
              <a:gd name="T1" fmla="*/ 346 h 346"/>
              <a:gd name="T2" fmla="*/ 0 w 442"/>
              <a:gd name="T3" fmla="*/ 119 h 346"/>
              <a:gd name="T4" fmla="*/ 0 w 442"/>
              <a:gd name="T5" fmla="*/ 0 h 346"/>
              <a:gd name="T6" fmla="*/ 442 w 442"/>
              <a:gd name="T7" fmla="*/ 228 h 346"/>
              <a:gd name="T8" fmla="*/ 442 w 442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46">
                <a:moveTo>
                  <a:pt x="442" y="346"/>
                </a:moveTo>
                <a:cubicBezTo>
                  <a:pt x="442" y="221"/>
                  <a:pt x="244" y="119"/>
                  <a:pt x="0" y="119"/>
                </a:cubicBezTo>
                <a:lnTo>
                  <a:pt x="0" y="0"/>
                </a:lnTo>
                <a:cubicBezTo>
                  <a:pt x="244" y="0"/>
                  <a:pt x="442" y="102"/>
                  <a:pt x="442" y="228"/>
                </a:cubicBezTo>
                <a:lnTo>
                  <a:pt x="442" y="346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4" name="Freeform 89">
            <a:extLst>
              <a:ext uri="{FF2B5EF4-FFF2-40B4-BE49-F238E27FC236}">
                <a16:creationId xmlns:a16="http://schemas.microsoft.com/office/drawing/2014/main" id="{D6DDD04E-2E65-433C-8E7D-AC83CC288972}"/>
              </a:ext>
            </a:extLst>
          </p:cNvPr>
          <p:cNvSpPr>
            <a:spLocks/>
          </p:cNvSpPr>
          <p:nvPr/>
        </p:nvSpPr>
        <p:spPr bwMode="auto">
          <a:xfrm>
            <a:off x="9169401" y="5965826"/>
            <a:ext cx="150813" cy="215900"/>
          </a:xfrm>
          <a:custGeom>
            <a:avLst/>
            <a:gdLst>
              <a:gd name="T0" fmla="*/ 442 w 442"/>
              <a:gd name="T1" fmla="*/ 346 h 634"/>
              <a:gd name="T2" fmla="*/ 0 w 442"/>
              <a:gd name="T3" fmla="*/ 119 h 634"/>
              <a:gd name="T4" fmla="*/ 0 w 442"/>
              <a:gd name="T5" fmla="*/ 0 h 634"/>
              <a:gd name="T6" fmla="*/ 442 w 442"/>
              <a:gd name="T7" fmla="*/ 228 h 634"/>
              <a:gd name="T8" fmla="*/ 442 w 442"/>
              <a:gd name="T9" fmla="*/ 346 h 634"/>
              <a:gd name="T10" fmla="*/ 155 w 442"/>
              <a:gd name="T11" fmla="*/ 559 h 634"/>
              <a:gd name="T12" fmla="*/ 155 w 442"/>
              <a:gd name="T13" fmla="*/ 634 h 634"/>
              <a:gd name="T14" fmla="*/ 0 w 442"/>
              <a:gd name="T15" fmla="*/ 514 h 634"/>
              <a:gd name="T16" fmla="*/ 155 w 442"/>
              <a:gd name="T17" fmla="*/ 366 h 634"/>
              <a:gd name="T18" fmla="*/ 155 w 442"/>
              <a:gd name="T19" fmla="*/ 441 h 634"/>
              <a:gd name="T20" fmla="*/ 427 w 442"/>
              <a:gd name="T21" fmla="*/ 28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634">
                <a:moveTo>
                  <a:pt x="442" y="346"/>
                </a:moveTo>
                <a:cubicBezTo>
                  <a:pt x="442" y="221"/>
                  <a:pt x="244" y="119"/>
                  <a:pt x="0" y="119"/>
                </a:cubicBezTo>
                <a:lnTo>
                  <a:pt x="0" y="0"/>
                </a:lnTo>
                <a:cubicBezTo>
                  <a:pt x="244" y="0"/>
                  <a:pt x="442" y="102"/>
                  <a:pt x="442" y="228"/>
                </a:cubicBezTo>
                <a:lnTo>
                  <a:pt x="442" y="346"/>
                </a:lnTo>
                <a:cubicBezTo>
                  <a:pt x="442" y="441"/>
                  <a:pt x="329" y="526"/>
                  <a:pt x="155" y="559"/>
                </a:cubicBezTo>
                <a:lnTo>
                  <a:pt x="155" y="634"/>
                </a:lnTo>
                <a:lnTo>
                  <a:pt x="0" y="514"/>
                </a:lnTo>
                <a:lnTo>
                  <a:pt x="155" y="366"/>
                </a:lnTo>
                <a:lnTo>
                  <a:pt x="155" y="441"/>
                </a:lnTo>
                <a:cubicBezTo>
                  <a:pt x="288" y="415"/>
                  <a:pt x="390" y="358"/>
                  <a:pt x="427" y="287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5" name="Rectangle 90">
            <a:extLst>
              <a:ext uri="{FF2B5EF4-FFF2-40B4-BE49-F238E27FC236}">
                <a16:creationId xmlns:a16="http://schemas.microsoft.com/office/drawing/2014/main" id="{A99FC1A0-D62D-454B-9EDA-6F4944BA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4" y="5865814"/>
            <a:ext cx="20955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6" name="Freeform 91">
            <a:extLst>
              <a:ext uri="{FF2B5EF4-FFF2-40B4-BE49-F238E27FC236}">
                <a16:creationId xmlns:a16="http://schemas.microsoft.com/office/drawing/2014/main" id="{D2F40547-A233-462D-B3F0-7CA887D82D39}"/>
              </a:ext>
            </a:extLst>
          </p:cNvPr>
          <p:cNvSpPr>
            <a:spLocks/>
          </p:cNvSpPr>
          <p:nvPr/>
        </p:nvSpPr>
        <p:spPr bwMode="auto">
          <a:xfrm>
            <a:off x="9796464" y="5797551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7" name="Freeform 92">
            <a:extLst>
              <a:ext uri="{FF2B5EF4-FFF2-40B4-BE49-F238E27FC236}">
                <a16:creationId xmlns:a16="http://schemas.microsoft.com/office/drawing/2014/main" id="{539502E7-0020-42C2-9516-A79D1775E3CB}"/>
              </a:ext>
            </a:extLst>
          </p:cNvPr>
          <p:cNvSpPr>
            <a:spLocks/>
          </p:cNvSpPr>
          <p:nvPr/>
        </p:nvSpPr>
        <p:spPr bwMode="auto">
          <a:xfrm>
            <a:off x="9586914" y="5797551"/>
            <a:ext cx="277813" cy="68263"/>
          </a:xfrm>
          <a:custGeom>
            <a:avLst/>
            <a:gdLst>
              <a:gd name="T0" fmla="*/ 0 w 175"/>
              <a:gd name="T1" fmla="*/ 43 h 43"/>
              <a:gd name="T2" fmla="*/ 43 w 175"/>
              <a:gd name="T3" fmla="*/ 0 h 43"/>
              <a:gd name="T4" fmla="*/ 175 w 175"/>
              <a:gd name="T5" fmla="*/ 0 h 43"/>
              <a:gd name="T6" fmla="*/ 132 w 175"/>
              <a:gd name="T7" fmla="*/ 43 h 43"/>
              <a:gd name="T8" fmla="*/ 0 w 175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32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8" name="Freeform 93">
            <a:extLst>
              <a:ext uri="{FF2B5EF4-FFF2-40B4-BE49-F238E27FC236}">
                <a16:creationId xmlns:a16="http://schemas.microsoft.com/office/drawing/2014/main" id="{7AA9D2A8-B79D-4141-A0CE-1E8D4277F369}"/>
              </a:ext>
            </a:extLst>
          </p:cNvPr>
          <p:cNvSpPr>
            <a:spLocks/>
          </p:cNvSpPr>
          <p:nvPr/>
        </p:nvSpPr>
        <p:spPr bwMode="auto">
          <a:xfrm>
            <a:off x="9586914" y="5797551"/>
            <a:ext cx="277813" cy="273050"/>
          </a:xfrm>
          <a:custGeom>
            <a:avLst/>
            <a:gdLst>
              <a:gd name="T0" fmla="*/ 0 w 175"/>
              <a:gd name="T1" fmla="*/ 43 h 172"/>
              <a:gd name="T2" fmla="*/ 43 w 175"/>
              <a:gd name="T3" fmla="*/ 0 h 172"/>
              <a:gd name="T4" fmla="*/ 175 w 175"/>
              <a:gd name="T5" fmla="*/ 0 h 172"/>
              <a:gd name="T6" fmla="*/ 175 w 175"/>
              <a:gd name="T7" fmla="*/ 129 h 172"/>
              <a:gd name="T8" fmla="*/ 132 w 175"/>
              <a:gd name="T9" fmla="*/ 172 h 172"/>
              <a:gd name="T10" fmla="*/ 0 w 175"/>
              <a:gd name="T11" fmla="*/ 172 h 172"/>
              <a:gd name="T12" fmla="*/ 0 w 175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72">
                <a:moveTo>
                  <a:pt x="0" y="43"/>
                </a:moveTo>
                <a:lnTo>
                  <a:pt x="43" y="0"/>
                </a:lnTo>
                <a:lnTo>
                  <a:pt x="175" y="0"/>
                </a:lnTo>
                <a:lnTo>
                  <a:pt x="175" y="129"/>
                </a:lnTo>
                <a:lnTo>
                  <a:pt x="132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9" name="Freeform 94">
            <a:extLst>
              <a:ext uri="{FF2B5EF4-FFF2-40B4-BE49-F238E27FC236}">
                <a16:creationId xmlns:a16="http://schemas.microsoft.com/office/drawing/2014/main" id="{AC8BE56E-4A85-43C9-A518-280238BC1837}"/>
              </a:ext>
            </a:extLst>
          </p:cNvPr>
          <p:cNvSpPr>
            <a:spLocks/>
          </p:cNvSpPr>
          <p:nvPr/>
        </p:nvSpPr>
        <p:spPr bwMode="auto">
          <a:xfrm>
            <a:off x="9586914" y="5797551"/>
            <a:ext cx="277813" cy="68263"/>
          </a:xfrm>
          <a:custGeom>
            <a:avLst/>
            <a:gdLst>
              <a:gd name="T0" fmla="*/ 0 w 175"/>
              <a:gd name="T1" fmla="*/ 43 h 43"/>
              <a:gd name="T2" fmla="*/ 132 w 175"/>
              <a:gd name="T3" fmla="*/ 43 h 43"/>
              <a:gd name="T4" fmla="*/ 175 w 175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" h="43">
                <a:moveTo>
                  <a:pt x="0" y="43"/>
                </a:moveTo>
                <a:lnTo>
                  <a:pt x="132" y="43"/>
                </a:lnTo>
                <a:lnTo>
                  <a:pt x="175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0" name="Line 95">
            <a:extLst>
              <a:ext uri="{FF2B5EF4-FFF2-40B4-BE49-F238E27FC236}">
                <a16:creationId xmlns:a16="http://schemas.microsoft.com/office/drawing/2014/main" id="{7C217360-5C90-406C-9599-03CE9023F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6464" y="5865814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1" name="Freeform 96">
            <a:extLst>
              <a:ext uri="{FF2B5EF4-FFF2-40B4-BE49-F238E27FC236}">
                <a16:creationId xmlns:a16="http://schemas.microsoft.com/office/drawing/2014/main" id="{44EBB2C4-CBFE-4CFA-8616-9EE40BA1F143}"/>
              </a:ext>
            </a:extLst>
          </p:cNvPr>
          <p:cNvSpPr>
            <a:spLocks/>
          </p:cNvSpPr>
          <p:nvPr/>
        </p:nvSpPr>
        <p:spPr bwMode="auto">
          <a:xfrm>
            <a:off x="9610726" y="5897564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8"/>
                  <a:pt x="461" y="280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1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2" name="Freeform 97">
            <a:extLst>
              <a:ext uri="{FF2B5EF4-FFF2-40B4-BE49-F238E27FC236}">
                <a16:creationId xmlns:a16="http://schemas.microsoft.com/office/drawing/2014/main" id="{D98192EF-1FEE-4641-BE9F-558458997C1C}"/>
              </a:ext>
            </a:extLst>
          </p:cNvPr>
          <p:cNvSpPr>
            <a:spLocks/>
          </p:cNvSpPr>
          <p:nvPr/>
        </p:nvSpPr>
        <p:spPr bwMode="auto">
          <a:xfrm>
            <a:off x="9610726" y="5897564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3"/>
                </a:cubicBezTo>
                <a:cubicBezTo>
                  <a:pt x="372" y="6"/>
                  <a:pt x="474" y="101"/>
                  <a:pt x="471" y="217"/>
                </a:cubicBezTo>
                <a:cubicBezTo>
                  <a:pt x="470" y="248"/>
                  <a:pt x="461" y="280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1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2"/>
                  <a:pt x="198" y="331"/>
                </a:cubicBezTo>
                <a:cubicBezTo>
                  <a:pt x="210" y="333"/>
                  <a:pt x="222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3" name="Rectangle 98">
            <a:extLst>
              <a:ext uri="{FF2B5EF4-FFF2-40B4-BE49-F238E27FC236}">
                <a16:creationId xmlns:a16="http://schemas.microsoft.com/office/drawing/2014/main" id="{7779962C-5824-4355-BF8B-B7E22A9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1" y="6221414"/>
            <a:ext cx="21590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4" name="Freeform 99">
            <a:extLst>
              <a:ext uri="{FF2B5EF4-FFF2-40B4-BE49-F238E27FC236}">
                <a16:creationId xmlns:a16="http://schemas.microsoft.com/office/drawing/2014/main" id="{10727174-455D-4EDF-BCE3-6BEF23D6B06C}"/>
              </a:ext>
            </a:extLst>
          </p:cNvPr>
          <p:cNvSpPr>
            <a:spLocks/>
          </p:cNvSpPr>
          <p:nvPr/>
        </p:nvSpPr>
        <p:spPr bwMode="auto">
          <a:xfrm>
            <a:off x="8058151" y="6153151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5" name="Freeform 100">
            <a:extLst>
              <a:ext uri="{FF2B5EF4-FFF2-40B4-BE49-F238E27FC236}">
                <a16:creationId xmlns:a16="http://schemas.microsoft.com/office/drawing/2014/main" id="{6DDBBD3D-40C3-4B2D-91E5-65EB04DC0BAD}"/>
              </a:ext>
            </a:extLst>
          </p:cNvPr>
          <p:cNvSpPr>
            <a:spLocks/>
          </p:cNvSpPr>
          <p:nvPr/>
        </p:nvSpPr>
        <p:spPr bwMode="auto">
          <a:xfrm>
            <a:off x="7842251" y="6153151"/>
            <a:ext cx="284163" cy="68263"/>
          </a:xfrm>
          <a:custGeom>
            <a:avLst/>
            <a:gdLst>
              <a:gd name="T0" fmla="*/ 0 w 179"/>
              <a:gd name="T1" fmla="*/ 43 h 43"/>
              <a:gd name="T2" fmla="*/ 43 w 179"/>
              <a:gd name="T3" fmla="*/ 0 h 43"/>
              <a:gd name="T4" fmla="*/ 179 w 179"/>
              <a:gd name="T5" fmla="*/ 0 h 43"/>
              <a:gd name="T6" fmla="*/ 136 w 179"/>
              <a:gd name="T7" fmla="*/ 43 h 43"/>
              <a:gd name="T8" fmla="*/ 0 w 179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36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6" name="Freeform 101">
            <a:extLst>
              <a:ext uri="{FF2B5EF4-FFF2-40B4-BE49-F238E27FC236}">
                <a16:creationId xmlns:a16="http://schemas.microsoft.com/office/drawing/2014/main" id="{49B23B0B-83E3-43DB-B059-E40D65469C60}"/>
              </a:ext>
            </a:extLst>
          </p:cNvPr>
          <p:cNvSpPr>
            <a:spLocks/>
          </p:cNvSpPr>
          <p:nvPr/>
        </p:nvSpPr>
        <p:spPr bwMode="auto">
          <a:xfrm>
            <a:off x="7842251" y="6153151"/>
            <a:ext cx="284163" cy="273050"/>
          </a:xfrm>
          <a:custGeom>
            <a:avLst/>
            <a:gdLst>
              <a:gd name="T0" fmla="*/ 0 w 179"/>
              <a:gd name="T1" fmla="*/ 43 h 172"/>
              <a:gd name="T2" fmla="*/ 43 w 179"/>
              <a:gd name="T3" fmla="*/ 0 h 172"/>
              <a:gd name="T4" fmla="*/ 179 w 179"/>
              <a:gd name="T5" fmla="*/ 0 h 172"/>
              <a:gd name="T6" fmla="*/ 179 w 179"/>
              <a:gd name="T7" fmla="*/ 129 h 172"/>
              <a:gd name="T8" fmla="*/ 136 w 179"/>
              <a:gd name="T9" fmla="*/ 172 h 172"/>
              <a:gd name="T10" fmla="*/ 0 w 179"/>
              <a:gd name="T11" fmla="*/ 172 h 172"/>
              <a:gd name="T12" fmla="*/ 0 w 179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172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79" y="129"/>
                </a:lnTo>
                <a:lnTo>
                  <a:pt x="136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7" name="Freeform 102">
            <a:extLst>
              <a:ext uri="{FF2B5EF4-FFF2-40B4-BE49-F238E27FC236}">
                <a16:creationId xmlns:a16="http://schemas.microsoft.com/office/drawing/2014/main" id="{9CA3F463-C298-4A22-B53E-078752C790CB}"/>
              </a:ext>
            </a:extLst>
          </p:cNvPr>
          <p:cNvSpPr>
            <a:spLocks/>
          </p:cNvSpPr>
          <p:nvPr/>
        </p:nvSpPr>
        <p:spPr bwMode="auto">
          <a:xfrm>
            <a:off x="7842251" y="6153151"/>
            <a:ext cx="284163" cy="68263"/>
          </a:xfrm>
          <a:custGeom>
            <a:avLst/>
            <a:gdLst>
              <a:gd name="T0" fmla="*/ 0 w 179"/>
              <a:gd name="T1" fmla="*/ 43 h 43"/>
              <a:gd name="T2" fmla="*/ 136 w 179"/>
              <a:gd name="T3" fmla="*/ 43 h 43"/>
              <a:gd name="T4" fmla="*/ 179 w 179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136" y="43"/>
                </a:lnTo>
                <a:lnTo>
                  <a:pt x="17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8" name="Line 103">
            <a:extLst>
              <a:ext uri="{FF2B5EF4-FFF2-40B4-BE49-F238E27FC236}">
                <a16:creationId xmlns:a16="http://schemas.microsoft.com/office/drawing/2014/main" id="{664DAFA5-5FA1-4938-8AC5-AD534199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8151" y="6221414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79" name="Freeform 104">
            <a:extLst>
              <a:ext uri="{FF2B5EF4-FFF2-40B4-BE49-F238E27FC236}">
                <a16:creationId xmlns:a16="http://schemas.microsoft.com/office/drawing/2014/main" id="{82D4FEEB-7FA6-463A-B3DC-B4F5EDE8C119}"/>
              </a:ext>
            </a:extLst>
          </p:cNvPr>
          <p:cNvSpPr>
            <a:spLocks/>
          </p:cNvSpPr>
          <p:nvPr/>
        </p:nvSpPr>
        <p:spPr bwMode="auto">
          <a:xfrm>
            <a:off x="7877176" y="6246814"/>
            <a:ext cx="161925" cy="150813"/>
          </a:xfrm>
          <a:custGeom>
            <a:avLst/>
            <a:gdLst>
              <a:gd name="T0" fmla="*/ 0 w 102"/>
              <a:gd name="T1" fmla="*/ 24 h 95"/>
              <a:gd name="T2" fmla="*/ 66 w 102"/>
              <a:gd name="T3" fmla="*/ 24 h 95"/>
              <a:gd name="T4" fmla="*/ 66 w 102"/>
              <a:gd name="T5" fmla="*/ 71 h 95"/>
              <a:gd name="T6" fmla="*/ 54 w 102"/>
              <a:gd name="T7" fmla="*/ 71 h 95"/>
              <a:gd name="T8" fmla="*/ 78 w 102"/>
              <a:gd name="T9" fmla="*/ 95 h 95"/>
              <a:gd name="T10" fmla="*/ 102 w 102"/>
              <a:gd name="T11" fmla="*/ 71 h 95"/>
              <a:gd name="T12" fmla="*/ 90 w 102"/>
              <a:gd name="T13" fmla="*/ 71 h 95"/>
              <a:gd name="T14" fmla="*/ 90 w 102"/>
              <a:gd name="T15" fmla="*/ 0 h 95"/>
              <a:gd name="T16" fmla="*/ 0 w 102"/>
              <a:gd name="T17" fmla="*/ 0 h 95"/>
              <a:gd name="T18" fmla="*/ 0 w 102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5">
                <a:moveTo>
                  <a:pt x="0" y="24"/>
                </a:moveTo>
                <a:lnTo>
                  <a:pt x="66" y="24"/>
                </a:lnTo>
                <a:lnTo>
                  <a:pt x="66" y="71"/>
                </a:lnTo>
                <a:lnTo>
                  <a:pt x="54" y="71"/>
                </a:lnTo>
                <a:lnTo>
                  <a:pt x="78" y="95"/>
                </a:lnTo>
                <a:lnTo>
                  <a:pt x="102" y="71"/>
                </a:lnTo>
                <a:lnTo>
                  <a:pt x="90" y="71"/>
                </a:lnTo>
                <a:lnTo>
                  <a:pt x="90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0" name="Freeform 105">
            <a:extLst>
              <a:ext uri="{FF2B5EF4-FFF2-40B4-BE49-F238E27FC236}">
                <a16:creationId xmlns:a16="http://schemas.microsoft.com/office/drawing/2014/main" id="{00D070CD-7CAC-4DA7-98D0-56F4ECB4A624}"/>
              </a:ext>
            </a:extLst>
          </p:cNvPr>
          <p:cNvSpPr>
            <a:spLocks/>
          </p:cNvSpPr>
          <p:nvPr/>
        </p:nvSpPr>
        <p:spPr bwMode="auto">
          <a:xfrm>
            <a:off x="7877176" y="6246814"/>
            <a:ext cx="161925" cy="150813"/>
          </a:xfrm>
          <a:custGeom>
            <a:avLst/>
            <a:gdLst>
              <a:gd name="T0" fmla="*/ 0 w 102"/>
              <a:gd name="T1" fmla="*/ 24 h 95"/>
              <a:gd name="T2" fmla="*/ 66 w 102"/>
              <a:gd name="T3" fmla="*/ 24 h 95"/>
              <a:gd name="T4" fmla="*/ 66 w 102"/>
              <a:gd name="T5" fmla="*/ 71 h 95"/>
              <a:gd name="T6" fmla="*/ 54 w 102"/>
              <a:gd name="T7" fmla="*/ 71 h 95"/>
              <a:gd name="T8" fmla="*/ 78 w 102"/>
              <a:gd name="T9" fmla="*/ 95 h 95"/>
              <a:gd name="T10" fmla="*/ 102 w 102"/>
              <a:gd name="T11" fmla="*/ 71 h 95"/>
              <a:gd name="T12" fmla="*/ 90 w 102"/>
              <a:gd name="T13" fmla="*/ 71 h 95"/>
              <a:gd name="T14" fmla="*/ 90 w 102"/>
              <a:gd name="T15" fmla="*/ 0 h 95"/>
              <a:gd name="T16" fmla="*/ 0 w 102"/>
              <a:gd name="T17" fmla="*/ 0 h 95"/>
              <a:gd name="T18" fmla="*/ 0 w 102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5">
                <a:moveTo>
                  <a:pt x="0" y="24"/>
                </a:moveTo>
                <a:lnTo>
                  <a:pt x="66" y="24"/>
                </a:lnTo>
                <a:lnTo>
                  <a:pt x="66" y="71"/>
                </a:lnTo>
                <a:lnTo>
                  <a:pt x="54" y="71"/>
                </a:lnTo>
                <a:lnTo>
                  <a:pt x="78" y="95"/>
                </a:lnTo>
                <a:lnTo>
                  <a:pt x="102" y="71"/>
                </a:lnTo>
                <a:lnTo>
                  <a:pt x="90" y="71"/>
                </a:lnTo>
                <a:lnTo>
                  <a:pt x="90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1" name="Freeform 106">
            <a:extLst>
              <a:ext uri="{FF2B5EF4-FFF2-40B4-BE49-F238E27FC236}">
                <a16:creationId xmlns:a16="http://schemas.microsoft.com/office/drawing/2014/main" id="{1009B59E-8AA7-4FE3-9697-E0F3842FC138}"/>
              </a:ext>
            </a:extLst>
          </p:cNvPr>
          <p:cNvSpPr>
            <a:spLocks/>
          </p:cNvSpPr>
          <p:nvPr/>
        </p:nvSpPr>
        <p:spPr bwMode="auto">
          <a:xfrm>
            <a:off x="7088189" y="5803901"/>
            <a:ext cx="307975" cy="250825"/>
          </a:xfrm>
          <a:custGeom>
            <a:avLst/>
            <a:gdLst>
              <a:gd name="T0" fmla="*/ 32 w 905"/>
              <a:gd name="T1" fmla="*/ 0 h 738"/>
              <a:gd name="T2" fmla="*/ 458 w 905"/>
              <a:gd name="T3" fmla="*/ 231 h 738"/>
              <a:gd name="T4" fmla="*/ 905 w 905"/>
              <a:gd name="T5" fmla="*/ 46 h 738"/>
              <a:gd name="T6" fmla="*/ 879 w 905"/>
              <a:gd name="T7" fmla="*/ 542 h 738"/>
              <a:gd name="T8" fmla="*/ 432 w 905"/>
              <a:gd name="T9" fmla="*/ 726 h 738"/>
              <a:gd name="T10" fmla="*/ 7 w 905"/>
              <a:gd name="T11" fmla="*/ 496 h 738"/>
              <a:gd name="T12" fmla="*/ 32 w 905"/>
              <a:gd name="T13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5" h="738">
                <a:moveTo>
                  <a:pt x="32" y="0"/>
                </a:moveTo>
                <a:cubicBezTo>
                  <a:pt x="26" y="114"/>
                  <a:pt x="216" y="218"/>
                  <a:pt x="458" y="231"/>
                </a:cubicBezTo>
                <a:cubicBezTo>
                  <a:pt x="698" y="242"/>
                  <a:pt x="899" y="160"/>
                  <a:pt x="905" y="46"/>
                </a:cubicBezTo>
                <a:lnTo>
                  <a:pt x="879" y="542"/>
                </a:lnTo>
                <a:cubicBezTo>
                  <a:pt x="873" y="656"/>
                  <a:pt x="673" y="738"/>
                  <a:pt x="432" y="726"/>
                </a:cubicBezTo>
                <a:cubicBezTo>
                  <a:pt x="191" y="713"/>
                  <a:pt x="0" y="610"/>
                  <a:pt x="7" y="496"/>
                </a:cubicBezTo>
                <a:lnTo>
                  <a:pt x="3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2" name="Freeform 107">
            <a:extLst>
              <a:ext uri="{FF2B5EF4-FFF2-40B4-BE49-F238E27FC236}">
                <a16:creationId xmlns:a16="http://schemas.microsoft.com/office/drawing/2014/main" id="{E3E3ABC6-9851-4CFB-952A-382976B1D21D}"/>
              </a:ext>
            </a:extLst>
          </p:cNvPr>
          <p:cNvSpPr>
            <a:spLocks/>
          </p:cNvSpPr>
          <p:nvPr/>
        </p:nvSpPr>
        <p:spPr bwMode="auto">
          <a:xfrm>
            <a:off x="7096126" y="5737226"/>
            <a:ext cx="301625" cy="149225"/>
          </a:xfrm>
          <a:custGeom>
            <a:avLst/>
            <a:gdLst>
              <a:gd name="T0" fmla="*/ 6 w 885"/>
              <a:gd name="T1" fmla="*/ 196 h 438"/>
              <a:gd name="T2" fmla="*/ 453 w 885"/>
              <a:gd name="T3" fmla="*/ 13 h 438"/>
              <a:gd name="T4" fmla="*/ 879 w 885"/>
              <a:gd name="T5" fmla="*/ 242 h 438"/>
              <a:gd name="T6" fmla="*/ 432 w 885"/>
              <a:gd name="T7" fmla="*/ 427 h 438"/>
              <a:gd name="T8" fmla="*/ 6 w 885"/>
              <a:gd name="T9" fmla="*/ 19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" h="438">
                <a:moveTo>
                  <a:pt x="6" y="196"/>
                </a:moveTo>
                <a:cubicBezTo>
                  <a:pt x="11" y="82"/>
                  <a:pt x="212" y="0"/>
                  <a:pt x="453" y="13"/>
                </a:cubicBezTo>
                <a:cubicBezTo>
                  <a:pt x="694" y="25"/>
                  <a:pt x="885" y="128"/>
                  <a:pt x="879" y="242"/>
                </a:cubicBezTo>
                <a:cubicBezTo>
                  <a:pt x="873" y="356"/>
                  <a:pt x="672" y="438"/>
                  <a:pt x="432" y="427"/>
                </a:cubicBezTo>
                <a:cubicBezTo>
                  <a:pt x="190" y="414"/>
                  <a:pt x="0" y="310"/>
                  <a:pt x="6" y="196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3" name="Freeform 108">
            <a:extLst>
              <a:ext uri="{FF2B5EF4-FFF2-40B4-BE49-F238E27FC236}">
                <a16:creationId xmlns:a16="http://schemas.microsoft.com/office/drawing/2014/main" id="{E7D6830A-3751-401F-814E-1DC105E47DE7}"/>
              </a:ext>
            </a:extLst>
          </p:cNvPr>
          <p:cNvSpPr>
            <a:spLocks noEditPoints="1"/>
          </p:cNvSpPr>
          <p:nvPr/>
        </p:nvSpPr>
        <p:spPr bwMode="auto">
          <a:xfrm>
            <a:off x="7088189" y="5737226"/>
            <a:ext cx="309563" cy="317500"/>
          </a:xfrm>
          <a:custGeom>
            <a:avLst/>
            <a:gdLst>
              <a:gd name="T0" fmla="*/ 905 w 911"/>
              <a:gd name="T1" fmla="*/ 242 h 934"/>
              <a:gd name="T2" fmla="*/ 458 w 911"/>
              <a:gd name="T3" fmla="*/ 427 h 934"/>
              <a:gd name="T4" fmla="*/ 32 w 911"/>
              <a:gd name="T5" fmla="*/ 196 h 934"/>
              <a:gd name="T6" fmla="*/ 479 w 911"/>
              <a:gd name="T7" fmla="*/ 13 h 934"/>
              <a:gd name="T8" fmla="*/ 905 w 911"/>
              <a:gd name="T9" fmla="*/ 242 h 934"/>
              <a:gd name="T10" fmla="*/ 905 w 911"/>
              <a:gd name="T11" fmla="*/ 242 h 934"/>
              <a:gd name="T12" fmla="*/ 879 w 911"/>
              <a:gd name="T13" fmla="*/ 738 h 934"/>
              <a:gd name="T14" fmla="*/ 432 w 911"/>
              <a:gd name="T15" fmla="*/ 922 h 934"/>
              <a:gd name="T16" fmla="*/ 7 w 911"/>
              <a:gd name="T17" fmla="*/ 692 h 934"/>
              <a:gd name="T18" fmla="*/ 32 w 911"/>
              <a:gd name="T19" fmla="*/ 196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1" h="934">
                <a:moveTo>
                  <a:pt x="905" y="242"/>
                </a:moveTo>
                <a:cubicBezTo>
                  <a:pt x="899" y="356"/>
                  <a:pt x="698" y="438"/>
                  <a:pt x="458" y="427"/>
                </a:cubicBezTo>
                <a:cubicBezTo>
                  <a:pt x="216" y="414"/>
                  <a:pt x="26" y="310"/>
                  <a:pt x="32" y="196"/>
                </a:cubicBezTo>
                <a:cubicBezTo>
                  <a:pt x="37" y="82"/>
                  <a:pt x="238" y="0"/>
                  <a:pt x="479" y="13"/>
                </a:cubicBezTo>
                <a:cubicBezTo>
                  <a:pt x="720" y="25"/>
                  <a:pt x="911" y="128"/>
                  <a:pt x="905" y="242"/>
                </a:cubicBezTo>
                <a:close/>
                <a:moveTo>
                  <a:pt x="905" y="242"/>
                </a:moveTo>
                <a:lnTo>
                  <a:pt x="879" y="738"/>
                </a:lnTo>
                <a:cubicBezTo>
                  <a:pt x="873" y="852"/>
                  <a:pt x="673" y="934"/>
                  <a:pt x="432" y="922"/>
                </a:cubicBezTo>
                <a:cubicBezTo>
                  <a:pt x="191" y="909"/>
                  <a:pt x="0" y="806"/>
                  <a:pt x="7" y="692"/>
                </a:cubicBezTo>
                <a:lnTo>
                  <a:pt x="32" y="19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4" name="Freeform 109">
            <a:extLst>
              <a:ext uri="{FF2B5EF4-FFF2-40B4-BE49-F238E27FC236}">
                <a16:creationId xmlns:a16="http://schemas.microsoft.com/office/drawing/2014/main" id="{D3728CDC-D077-411D-A07A-AED98FD03A60}"/>
              </a:ext>
            </a:extLst>
          </p:cNvPr>
          <p:cNvSpPr>
            <a:spLocks/>
          </p:cNvSpPr>
          <p:nvPr/>
        </p:nvSpPr>
        <p:spPr bwMode="auto">
          <a:xfrm>
            <a:off x="7164389" y="5889626"/>
            <a:ext cx="173038" cy="117475"/>
          </a:xfrm>
          <a:custGeom>
            <a:avLst/>
            <a:gdLst>
              <a:gd name="T0" fmla="*/ 0 w 508"/>
              <a:gd name="T1" fmla="*/ 224 h 348"/>
              <a:gd name="T2" fmla="*/ 160 w 508"/>
              <a:gd name="T3" fmla="*/ 70 h 348"/>
              <a:gd name="T4" fmla="*/ 160 w 508"/>
              <a:gd name="T5" fmla="*/ 148 h 348"/>
              <a:gd name="T6" fmla="*/ 443 w 508"/>
              <a:gd name="T7" fmla="*/ 0 h 348"/>
              <a:gd name="T8" fmla="*/ 160 w 508"/>
              <a:gd name="T9" fmla="*/ 271 h 348"/>
              <a:gd name="T10" fmla="*/ 160 w 508"/>
              <a:gd name="T11" fmla="*/ 348 h 348"/>
              <a:gd name="T12" fmla="*/ 0 w 508"/>
              <a:gd name="T13" fmla="*/ 224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8" h="348">
                <a:moveTo>
                  <a:pt x="0" y="224"/>
                </a:moveTo>
                <a:lnTo>
                  <a:pt x="160" y="70"/>
                </a:lnTo>
                <a:lnTo>
                  <a:pt x="160" y="148"/>
                </a:lnTo>
                <a:cubicBezTo>
                  <a:pt x="298" y="123"/>
                  <a:pt x="402" y="68"/>
                  <a:pt x="443" y="0"/>
                </a:cubicBezTo>
                <a:cubicBezTo>
                  <a:pt x="508" y="113"/>
                  <a:pt x="386" y="231"/>
                  <a:pt x="160" y="271"/>
                </a:cubicBezTo>
                <a:lnTo>
                  <a:pt x="160" y="348"/>
                </a:lnTo>
                <a:lnTo>
                  <a:pt x="0" y="224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5" name="Freeform 110">
            <a:extLst>
              <a:ext uri="{FF2B5EF4-FFF2-40B4-BE49-F238E27FC236}">
                <a16:creationId xmlns:a16="http://schemas.microsoft.com/office/drawing/2014/main" id="{02E404E2-2CF6-4009-B3F6-199220666658}"/>
              </a:ext>
            </a:extLst>
          </p:cNvPr>
          <p:cNvSpPr>
            <a:spLocks/>
          </p:cNvSpPr>
          <p:nvPr/>
        </p:nvSpPr>
        <p:spPr bwMode="auto">
          <a:xfrm>
            <a:off x="7164389" y="5791201"/>
            <a:ext cx="155575" cy="119063"/>
          </a:xfrm>
          <a:custGeom>
            <a:avLst/>
            <a:gdLst>
              <a:gd name="T0" fmla="*/ 460 w 460"/>
              <a:gd name="T1" fmla="*/ 348 h 348"/>
              <a:gd name="T2" fmla="*/ 0 w 460"/>
              <a:gd name="T3" fmla="*/ 124 h 348"/>
              <a:gd name="T4" fmla="*/ 0 w 460"/>
              <a:gd name="T5" fmla="*/ 0 h 348"/>
              <a:gd name="T6" fmla="*/ 460 w 460"/>
              <a:gd name="T7" fmla="*/ 224 h 348"/>
              <a:gd name="T8" fmla="*/ 460 w 460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48">
                <a:moveTo>
                  <a:pt x="460" y="348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8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6" name="Freeform 111">
            <a:extLst>
              <a:ext uri="{FF2B5EF4-FFF2-40B4-BE49-F238E27FC236}">
                <a16:creationId xmlns:a16="http://schemas.microsoft.com/office/drawing/2014/main" id="{D4DCB3C8-E275-4C4A-8579-0642D97A2FA1}"/>
              </a:ext>
            </a:extLst>
          </p:cNvPr>
          <p:cNvSpPr>
            <a:spLocks/>
          </p:cNvSpPr>
          <p:nvPr/>
        </p:nvSpPr>
        <p:spPr bwMode="auto">
          <a:xfrm>
            <a:off x="7164389" y="5791201"/>
            <a:ext cx="155575" cy="215900"/>
          </a:xfrm>
          <a:custGeom>
            <a:avLst/>
            <a:gdLst>
              <a:gd name="T0" fmla="*/ 460 w 460"/>
              <a:gd name="T1" fmla="*/ 348 h 634"/>
              <a:gd name="T2" fmla="*/ 0 w 460"/>
              <a:gd name="T3" fmla="*/ 124 h 634"/>
              <a:gd name="T4" fmla="*/ 0 w 460"/>
              <a:gd name="T5" fmla="*/ 0 h 634"/>
              <a:gd name="T6" fmla="*/ 460 w 460"/>
              <a:gd name="T7" fmla="*/ 224 h 634"/>
              <a:gd name="T8" fmla="*/ 460 w 460"/>
              <a:gd name="T9" fmla="*/ 348 h 634"/>
              <a:gd name="T10" fmla="*/ 160 w 460"/>
              <a:gd name="T11" fmla="*/ 557 h 634"/>
              <a:gd name="T12" fmla="*/ 160 w 460"/>
              <a:gd name="T13" fmla="*/ 634 h 634"/>
              <a:gd name="T14" fmla="*/ 0 w 460"/>
              <a:gd name="T15" fmla="*/ 510 h 634"/>
              <a:gd name="T16" fmla="*/ 160 w 460"/>
              <a:gd name="T17" fmla="*/ 356 h 634"/>
              <a:gd name="T18" fmla="*/ 160 w 460"/>
              <a:gd name="T19" fmla="*/ 434 h 634"/>
              <a:gd name="T20" fmla="*/ 443 w 460"/>
              <a:gd name="T21" fmla="*/ 2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634">
                <a:moveTo>
                  <a:pt x="460" y="348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8"/>
                </a:lnTo>
                <a:cubicBezTo>
                  <a:pt x="460" y="441"/>
                  <a:pt x="340" y="524"/>
                  <a:pt x="160" y="557"/>
                </a:cubicBezTo>
                <a:lnTo>
                  <a:pt x="160" y="634"/>
                </a:lnTo>
                <a:lnTo>
                  <a:pt x="0" y="510"/>
                </a:lnTo>
                <a:lnTo>
                  <a:pt x="160" y="356"/>
                </a:lnTo>
                <a:lnTo>
                  <a:pt x="160" y="434"/>
                </a:lnTo>
                <a:cubicBezTo>
                  <a:pt x="298" y="409"/>
                  <a:pt x="402" y="354"/>
                  <a:pt x="443" y="286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7" name="Rectangle 112">
            <a:extLst>
              <a:ext uri="{FF2B5EF4-FFF2-40B4-BE49-F238E27FC236}">
                <a16:creationId xmlns:a16="http://schemas.microsoft.com/office/drawing/2014/main" id="{CACD197E-7ED8-45CC-A1EF-89FD5A12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4" y="6226176"/>
            <a:ext cx="215900" cy="20478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8" name="Freeform 113">
            <a:extLst>
              <a:ext uri="{FF2B5EF4-FFF2-40B4-BE49-F238E27FC236}">
                <a16:creationId xmlns:a16="http://schemas.microsoft.com/office/drawing/2014/main" id="{67D877B0-1BFD-4B02-81D5-DEED340C3895}"/>
              </a:ext>
            </a:extLst>
          </p:cNvPr>
          <p:cNvSpPr>
            <a:spLocks/>
          </p:cNvSpPr>
          <p:nvPr/>
        </p:nvSpPr>
        <p:spPr bwMode="auto">
          <a:xfrm>
            <a:off x="6532564" y="6157914"/>
            <a:ext cx="68263" cy="273050"/>
          </a:xfrm>
          <a:custGeom>
            <a:avLst/>
            <a:gdLst>
              <a:gd name="T0" fmla="*/ 0 w 43"/>
              <a:gd name="T1" fmla="*/ 43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3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89" name="Freeform 114">
            <a:extLst>
              <a:ext uri="{FF2B5EF4-FFF2-40B4-BE49-F238E27FC236}">
                <a16:creationId xmlns:a16="http://schemas.microsoft.com/office/drawing/2014/main" id="{156011B6-3F7C-4C0B-821D-A2EC24E56476}"/>
              </a:ext>
            </a:extLst>
          </p:cNvPr>
          <p:cNvSpPr>
            <a:spLocks/>
          </p:cNvSpPr>
          <p:nvPr/>
        </p:nvSpPr>
        <p:spPr bwMode="auto">
          <a:xfrm>
            <a:off x="6316664" y="6157914"/>
            <a:ext cx="284163" cy="68263"/>
          </a:xfrm>
          <a:custGeom>
            <a:avLst/>
            <a:gdLst>
              <a:gd name="T0" fmla="*/ 0 w 179"/>
              <a:gd name="T1" fmla="*/ 43 h 43"/>
              <a:gd name="T2" fmla="*/ 43 w 179"/>
              <a:gd name="T3" fmla="*/ 0 h 43"/>
              <a:gd name="T4" fmla="*/ 179 w 179"/>
              <a:gd name="T5" fmla="*/ 0 h 43"/>
              <a:gd name="T6" fmla="*/ 136 w 179"/>
              <a:gd name="T7" fmla="*/ 43 h 43"/>
              <a:gd name="T8" fmla="*/ 0 w 179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36" y="43"/>
                </a:lnTo>
                <a:lnTo>
                  <a:pt x="0" y="4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0" name="Freeform 115">
            <a:extLst>
              <a:ext uri="{FF2B5EF4-FFF2-40B4-BE49-F238E27FC236}">
                <a16:creationId xmlns:a16="http://schemas.microsoft.com/office/drawing/2014/main" id="{86590939-5997-443C-9E2C-A701B0972DD9}"/>
              </a:ext>
            </a:extLst>
          </p:cNvPr>
          <p:cNvSpPr>
            <a:spLocks/>
          </p:cNvSpPr>
          <p:nvPr/>
        </p:nvSpPr>
        <p:spPr bwMode="auto">
          <a:xfrm>
            <a:off x="6316664" y="6157914"/>
            <a:ext cx="284163" cy="273050"/>
          </a:xfrm>
          <a:custGeom>
            <a:avLst/>
            <a:gdLst>
              <a:gd name="T0" fmla="*/ 0 w 179"/>
              <a:gd name="T1" fmla="*/ 43 h 172"/>
              <a:gd name="T2" fmla="*/ 43 w 179"/>
              <a:gd name="T3" fmla="*/ 0 h 172"/>
              <a:gd name="T4" fmla="*/ 179 w 179"/>
              <a:gd name="T5" fmla="*/ 0 h 172"/>
              <a:gd name="T6" fmla="*/ 179 w 179"/>
              <a:gd name="T7" fmla="*/ 129 h 172"/>
              <a:gd name="T8" fmla="*/ 136 w 179"/>
              <a:gd name="T9" fmla="*/ 172 h 172"/>
              <a:gd name="T10" fmla="*/ 0 w 179"/>
              <a:gd name="T11" fmla="*/ 172 h 172"/>
              <a:gd name="T12" fmla="*/ 0 w 179"/>
              <a:gd name="T13" fmla="*/ 4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172">
                <a:moveTo>
                  <a:pt x="0" y="43"/>
                </a:moveTo>
                <a:lnTo>
                  <a:pt x="43" y="0"/>
                </a:lnTo>
                <a:lnTo>
                  <a:pt x="179" y="0"/>
                </a:lnTo>
                <a:lnTo>
                  <a:pt x="179" y="129"/>
                </a:lnTo>
                <a:lnTo>
                  <a:pt x="136" y="172"/>
                </a:lnTo>
                <a:lnTo>
                  <a:pt x="0" y="172"/>
                </a:lnTo>
                <a:lnTo>
                  <a:pt x="0" y="4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1" name="Freeform 116">
            <a:extLst>
              <a:ext uri="{FF2B5EF4-FFF2-40B4-BE49-F238E27FC236}">
                <a16:creationId xmlns:a16="http://schemas.microsoft.com/office/drawing/2014/main" id="{4EFC060F-2827-49DD-9505-C9C3F9D3745D}"/>
              </a:ext>
            </a:extLst>
          </p:cNvPr>
          <p:cNvSpPr>
            <a:spLocks/>
          </p:cNvSpPr>
          <p:nvPr/>
        </p:nvSpPr>
        <p:spPr bwMode="auto">
          <a:xfrm>
            <a:off x="6316664" y="6157914"/>
            <a:ext cx="284163" cy="68263"/>
          </a:xfrm>
          <a:custGeom>
            <a:avLst/>
            <a:gdLst>
              <a:gd name="T0" fmla="*/ 0 w 179"/>
              <a:gd name="T1" fmla="*/ 43 h 43"/>
              <a:gd name="T2" fmla="*/ 136 w 179"/>
              <a:gd name="T3" fmla="*/ 43 h 43"/>
              <a:gd name="T4" fmla="*/ 179 w 179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43">
                <a:moveTo>
                  <a:pt x="0" y="43"/>
                </a:moveTo>
                <a:lnTo>
                  <a:pt x="136" y="43"/>
                </a:lnTo>
                <a:lnTo>
                  <a:pt x="17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2" name="Line 117">
            <a:extLst>
              <a:ext uri="{FF2B5EF4-FFF2-40B4-BE49-F238E27FC236}">
                <a16:creationId xmlns:a16="http://schemas.microsoft.com/office/drawing/2014/main" id="{0819603D-2C84-4F20-9E04-4D2CFA2B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564" y="6226176"/>
            <a:ext cx="0" cy="204788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3" name="Freeform 118">
            <a:extLst>
              <a:ext uri="{FF2B5EF4-FFF2-40B4-BE49-F238E27FC236}">
                <a16:creationId xmlns:a16="http://schemas.microsoft.com/office/drawing/2014/main" id="{CA5B6AEF-6D16-44BD-95FD-06324401C21D}"/>
              </a:ext>
            </a:extLst>
          </p:cNvPr>
          <p:cNvSpPr>
            <a:spLocks/>
          </p:cNvSpPr>
          <p:nvPr/>
        </p:nvSpPr>
        <p:spPr bwMode="auto">
          <a:xfrm>
            <a:off x="6346826" y="6256339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4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5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3" y="418"/>
                  <a:pt x="0" y="322"/>
                  <a:pt x="4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2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20" y="313"/>
                  <a:pt x="198" y="331"/>
                </a:cubicBezTo>
                <a:cubicBezTo>
                  <a:pt x="210" y="333"/>
                  <a:pt x="222" y="335"/>
                  <a:pt x="235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4" name="Freeform 119">
            <a:extLst>
              <a:ext uri="{FF2B5EF4-FFF2-40B4-BE49-F238E27FC236}">
                <a16:creationId xmlns:a16="http://schemas.microsoft.com/office/drawing/2014/main" id="{69E3CD6D-CC48-493A-9C3B-986A33FFAB1A}"/>
              </a:ext>
            </a:extLst>
          </p:cNvPr>
          <p:cNvSpPr>
            <a:spLocks/>
          </p:cNvSpPr>
          <p:nvPr/>
        </p:nvSpPr>
        <p:spPr bwMode="auto">
          <a:xfrm>
            <a:off x="6346826" y="6256339"/>
            <a:ext cx="161925" cy="142875"/>
          </a:xfrm>
          <a:custGeom>
            <a:avLst/>
            <a:gdLst>
              <a:gd name="T0" fmla="*/ 232 w 474"/>
              <a:gd name="T1" fmla="*/ 420 h 420"/>
              <a:gd name="T2" fmla="*/ 4 w 474"/>
              <a:gd name="T3" fmla="*/ 207 h 420"/>
              <a:gd name="T4" fmla="*/ 242 w 474"/>
              <a:gd name="T5" fmla="*/ 3 h 420"/>
              <a:gd name="T6" fmla="*/ 471 w 474"/>
              <a:gd name="T7" fmla="*/ 217 h 420"/>
              <a:gd name="T8" fmla="*/ 444 w 474"/>
              <a:gd name="T9" fmla="*/ 309 h 420"/>
              <a:gd name="T10" fmla="*/ 470 w 474"/>
              <a:gd name="T11" fmla="*/ 336 h 420"/>
              <a:gd name="T12" fmla="*/ 360 w 474"/>
              <a:gd name="T13" fmla="*/ 339 h 420"/>
              <a:gd name="T14" fmla="*/ 356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5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3" y="418"/>
                  <a:pt x="0" y="322"/>
                  <a:pt x="4" y="207"/>
                </a:cubicBezTo>
                <a:cubicBezTo>
                  <a:pt x="7" y="92"/>
                  <a:pt x="113" y="0"/>
                  <a:pt x="242" y="3"/>
                </a:cubicBezTo>
                <a:cubicBezTo>
                  <a:pt x="372" y="6"/>
                  <a:pt x="474" y="102"/>
                  <a:pt x="471" y="217"/>
                </a:cubicBezTo>
                <a:cubicBezTo>
                  <a:pt x="470" y="249"/>
                  <a:pt x="461" y="281"/>
                  <a:pt x="444" y="309"/>
                </a:cubicBezTo>
                <a:lnTo>
                  <a:pt x="470" y="336"/>
                </a:lnTo>
                <a:lnTo>
                  <a:pt x="360" y="339"/>
                </a:lnTo>
                <a:lnTo>
                  <a:pt x="356" y="219"/>
                </a:lnTo>
                <a:lnTo>
                  <a:pt x="380" y="244"/>
                </a:lnTo>
                <a:cubicBezTo>
                  <a:pt x="402" y="178"/>
                  <a:pt x="355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3" y="245"/>
                  <a:pt x="120" y="313"/>
                  <a:pt x="198" y="331"/>
                </a:cubicBezTo>
                <a:cubicBezTo>
                  <a:pt x="210" y="333"/>
                  <a:pt x="222" y="335"/>
                  <a:pt x="235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5" name="Rectangle 120">
            <a:extLst>
              <a:ext uri="{FF2B5EF4-FFF2-40B4-BE49-F238E27FC236}">
                <a16:creationId xmlns:a16="http://schemas.microsoft.com/office/drawing/2014/main" id="{519230CB-9390-4150-9007-894F39BE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1" y="6340476"/>
            <a:ext cx="217488" cy="2000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6" name="Freeform 121">
            <a:extLst>
              <a:ext uri="{FF2B5EF4-FFF2-40B4-BE49-F238E27FC236}">
                <a16:creationId xmlns:a16="http://schemas.microsoft.com/office/drawing/2014/main" id="{2DAAE275-B279-40A4-8A4E-07D0081BF40B}"/>
              </a:ext>
            </a:extLst>
          </p:cNvPr>
          <p:cNvSpPr>
            <a:spLocks/>
          </p:cNvSpPr>
          <p:nvPr/>
        </p:nvSpPr>
        <p:spPr bwMode="auto">
          <a:xfrm>
            <a:off x="6650039" y="6273801"/>
            <a:ext cx="66675" cy="266700"/>
          </a:xfrm>
          <a:custGeom>
            <a:avLst/>
            <a:gdLst>
              <a:gd name="T0" fmla="*/ 0 w 42"/>
              <a:gd name="T1" fmla="*/ 42 h 168"/>
              <a:gd name="T2" fmla="*/ 42 w 42"/>
              <a:gd name="T3" fmla="*/ 0 h 168"/>
              <a:gd name="T4" fmla="*/ 42 w 42"/>
              <a:gd name="T5" fmla="*/ 126 h 168"/>
              <a:gd name="T6" fmla="*/ 0 w 42"/>
              <a:gd name="T7" fmla="*/ 168 h 168"/>
              <a:gd name="T8" fmla="*/ 0 w 42"/>
              <a:gd name="T9" fmla="*/ 4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68">
                <a:moveTo>
                  <a:pt x="0" y="42"/>
                </a:moveTo>
                <a:lnTo>
                  <a:pt x="42" y="0"/>
                </a:lnTo>
                <a:lnTo>
                  <a:pt x="42" y="126"/>
                </a:lnTo>
                <a:lnTo>
                  <a:pt x="0" y="168"/>
                </a:lnTo>
                <a:lnTo>
                  <a:pt x="0" y="42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7" name="Freeform 122">
            <a:extLst>
              <a:ext uri="{FF2B5EF4-FFF2-40B4-BE49-F238E27FC236}">
                <a16:creationId xmlns:a16="http://schemas.microsoft.com/office/drawing/2014/main" id="{D460D073-6404-45AC-8E06-37410AA260A3}"/>
              </a:ext>
            </a:extLst>
          </p:cNvPr>
          <p:cNvSpPr>
            <a:spLocks/>
          </p:cNvSpPr>
          <p:nvPr/>
        </p:nvSpPr>
        <p:spPr bwMode="auto">
          <a:xfrm>
            <a:off x="6432551" y="6273801"/>
            <a:ext cx="284163" cy="66675"/>
          </a:xfrm>
          <a:custGeom>
            <a:avLst/>
            <a:gdLst>
              <a:gd name="T0" fmla="*/ 0 w 179"/>
              <a:gd name="T1" fmla="*/ 42 h 42"/>
              <a:gd name="T2" fmla="*/ 42 w 179"/>
              <a:gd name="T3" fmla="*/ 0 h 42"/>
              <a:gd name="T4" fmla="*/ 179 w 179"/>
              <a:gd name="T5" fmla="*/ 0 h 42"/>
              <a:gd name="T6" fmla="*/ 137 w 179"/>
              <a:gd name="T7" fmla="*/ 42 h 42"/>
              <a:gd name="T8" fmla="*/ 0 w 179"/>
              <a:gd name="T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42">
                <a:moveTo>
                  <a:pt x="0" y="42"/>
                </a:moveTo>
                <a:lnTo>
                  <a:pt x="42" y="0"/>
                </a:lnTo>
                <a:lnTo>
                  <a:pt x="179" y="0"/>
                </a:lnTo>
                <a:lnTo>
                  <a:pt x="137" y="42"/>
                </a:lnTo>
                <a:lnTo>
                  <a:pt x="0" y="42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8" name="Freeform 123">
            <a:extLst>
              <a:ext uri="{FF2B5EF4-FFF2-40B4-BE49-F238E27FC236}">
                <a16:creationId xmlns:a16="http://schemas.microsoft.com/office/drawing/2014/main" id="{D678A217-0018-4BD1-8FAA-EDD92FB55B10}"/>
              </a:ext>
            </a:extLst>
          </p:cNvPr>
          <p:cNvSpPr>
            <a:spLocks/>
          </p:cNvSpPr>
          <p:nvPr/>
        </p:nvSpPr>
        <p:spPr bwMode="auto">
          <a:xfrm>
            <a:off x="6432551" y="6273801"/>
            <a:ext cx="284163" cy="266700"/>
          </a:xfrm>
          <a:custGeom>
            <a:avLst/>
            <a:gdLst>
              <a:gd name="T0" fmla="*/ 0 w 179"/>
              <a:gd name="T1" fmla="*/ 42 h 168"/>
              <a:gd name="T2" fmla="*/ 42 w 179"/>
              <a:gd name="T3" fmla="*/ 0 h 168"/>
              <a:gd name="T4" fmla="*/ 179 w 179"/>
              <a:gd name="T5" fmla="*/ 0 h 168"/>
              <a:gd name="T6" fmla="*/ 179 w 179"/>
              <a:gd name="T7" fmla="*/ 126 h 168"/>
              <a:gd name="T8" fmla="*/ 137 w 179"/>
              <a:gd name="T9" fmla="*/ 168 h 168"/>
              <a:gd name="T10" fmla="*/ 0 w 179"/>
              <a:gd name="T11" fmla="*/ 168 h 168"/>
              <a:gd name="T12" fmla="*/ 0 w 179"/>
              <a:gd name="T13" fmla="*/ 4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168">
                <a:moveTo>
                  <a:pt x="0" y="42"/>
                </a:moveTo>
                <a:lnTo>
                  <a:pt x="42" y="0"/>
                </a:lnTo>
                <a:lnTo>
                  <a:pt x="179" y="0"/>
                </a:lnTo>
                <a:lnTo>
                  <a:pt x="179" y="126"/>
                </a:lnTo>
                <a:lnTo>
                  <a:pt x="137" y="168"/>
                </a:lnTo>
                <a:lnTo>
                  <a:pt x="0" y="168"/>
                </a:lnTo>
                <a:lnTo>
                  <a:pt x="0" y="42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99" name="Freeform 124">
            <a:extLst>
              <a:ext uri="{FF2B5EF4-FFF2-40B4-BE49-F238E27FC236}">
                <a16:creationId xmlns:a16="http://schemas.microsoft.com/office/drawing/2014/main" id="{18B30D5C-35B6-46BB-9A7F-AF8EF67CD24C}"/>
              </a:ext>
            </a:extLst>
          </p:cNvPr>
          <p:cNvSpPr>
            <a:spLocks/>
          </p:cNvSpPr>
          <p:nvPr/>
        </p:nvSpPr>
        <p:spPr bwMode="auto">
          <a:xfrm>
            <a:off x="6432551" y="6273801"/>
            <a:ext cx="284163" cy="66675"/>
          </a:xfrm>
          <a:custGeom>
            <a:avLst/>
            <a:gdLst>
              <a:gd name="T0" fmla="*/ 0 w 179"/>
              <a:gd name="T1" fmla="*/ 42 h 42"/>
              <a:gd name="T2" fmla="*/ 137 w 179"/>
              <a:gd name="T3" fmla="*/ 42 h 42"/>
              <a:gd name="T4" fmla="*/ 179 w 179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42">
                <a:moveTo>
                  <a:pt x="0" y="42"/>
                </a:moveTo>
                <a:lnTo>
                  <a:pt x="137" y="42"/>
                </a:lnTo>
                <a:lnTo>
                  <a:pt x="17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0" name="Line 125">
            <a:extLst>
              <a:ext uri="{FF2B5EF4-FFF2-40B4-BE49-F238E27FC236}">
                <a16:creationId xmlns:a16="http://schemas.microsoft.com/office/drawing/2014/main" id="{AF322A15-89A6-45E7-9114-CD6004EFA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9" y="6340476"/>
            <a:ext cx="0" cy="200025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1" name="Freeform 126">
            <a:extLst>
              <a:ext uri="{FF2B5EF4-FFF2-40B4-BE49-F238E27FC236}">
                <a16:creationId xmlns:a16="http://schemas.microsoft.com/office/drawing/2014/main" id="{77837BED-10E1-4BFD-B146-505CF7BB0BBF}"/>
              </a:ext>
            </a:extLst>
          </p:cNvPr>
          <p:cNvSpPr>
            <a:spLocks/>
          </p:cNvSpPr>
          <p:nvPr/>
        </p:nvSpPr>
        <p:spPr bwMode="auto">
          <a:xfrm>
            <a:off x="6467476" y="6365876"/>
            <a:ext cx="163513" cy="150813"/>
          </a:xfrm>
          <a:custGeom>
            <a:avLst/>
            <a:gdLst>
              <a:gd name="T0" fmla="*/ 0 w 103"/>
              <a:gd name="T1" fmla="*/ 24 h 95"/>
              <a:gd name="T2" fmla="*/ 67 w 103"/>
              <a:gd name="T3" fmla="*/ 24 h 95"/>
              <a:gd name="T4" fmla="*/ 67 w 103"/>
              <a:gd name="T5" fmla="*/ 72 h 95"/>
              <a:gd name="T6" fmla="*/ 55 w 103"/>
              <a:gd name="T7" fmla="*/ 72 h 95"/>
              <a:gd name="T8" fmla="*/ 79 w 103"/>
              <a:gd name="T9" fmla="*/ 95 h 95"/>
              <a:gd name="T10" fmla="*/ 103 w 103"/>
              <a:gd name="T11" fmla="*/ 72 h 95"/>
              <a:gd name="T12" fmla="*/ 91 w 103"/>
              <a:gd name="T13" fmla="*/ 72 h 95"/>
              <a:gd name="T14" fmla="*/ 91 w 103"/>
              <a:gd name="T15" fmla="*/ 0 h 95"/>
              <a:gd name="T16" fmla="*/ 0 w 103"/>
              <a:gd name="T17" fmla="*/ 0 h 95"/>
              <a:gd name="T18" fmla="*/ 0 w 103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95">
                <a:moveTo>
                  <a:pt x="0" y="24"/>
                </a:moveTo>
                <a:lnTo>
                  <a:pt x="67" y="24"/>
                </a:lnTo>
                <a:lnTo>
                  <a:pt x="67" y="72"/>
                </a:lnTo>
                <a:lnTo>
                  <a:pt x="55" y="72"/>
                </a:lnTo>
                <a:lnTo>
                  <a:pt x="79" y="95"/>
                </a:lnTo>
                <a:lnTo>
                  <a:pt x="103" y="72"/>
                </a:lnTo>
                <a:lnTo>
                  <a:pt x="91" y="72"/>
                </a:lnTo>
                <a:lnTo>
                  <a:pt x="91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2" name="Freeform 127">
            <a:extLst>
              <a:ext uri="{FF2B5EF4-FFF2-40B4-BE49-F238E27FC236}">
                <a16:creationId xmlns:a16="http://schemas.microsoft.com/office/drawing/2014/main" id="{E4DE8E8E-4D89-46B5-A240-DEE3A7D6AC30}"/>
              </a:ext>
            </a:extLst>
          </p:cNvPr>
          <p:cNvSpPr>
            <a:spLocks/>
          </p:cNvSpPr>
          <p:nvPr/>
        </p:nvSpPr>
        <p:spPr bwMode="auto">
          <a:xfrm>
            <a:off x="6467476" y="6365876"/>
            <a:ext cx="163513" cy="150813"/>
          </a:xfrm>
          <a:custGeom>
            <a:avLst/>
            <a:gdLst>
              <a:gd name="T0" fmla="*/ 0 w 103"/>
              <a:gd name="T1" fmla="*/ 24 h 95"/>
              <a:gd name="T2" fmla="*/ 67 w 103"/>
              <a:gd name="T3" fmla="*/ 24 h 95"/>
              <a:gd name="T4" fmla="*/ 67 w 103"/>
              <a:gd name="T5" fmla="*/ 72 h 95"/>
              <a:gd name="T6" fmla="*/ 55 w 103"/>
              <a:gd name="T7" fmla="*/ 72 h 95"/>
              <a:gd name="T8" fmla="*/ 79 w 103"/>
              <a:gd name="T9" fmla="*/ 95 h 95"/>
              <a:gd name="T10" fmla="*/ 103 w 103"/>
              <a:gd name="T11" fmla="*/ 72 h 95"/>
              <a:gd name="T12" fmla="*/ 91 w 103"/>
              <a:gd name="T13" fmla="*/ 72 h 95"/>
              <a:gd name="T14" fmla="*/ 91 w 103"/>
              <a:gd name="T15" fmla="*/ 0 h 95"/>
              <a:gd name="T16" fmla="*/ 0 w 103"/>
              <a:gd name="T17" fmla="*/ 0 h 95"/>
              <a:gd name="T18" fmla="*/ 0 w 103"/>
              <a:gd name="T19" fmla="*/ 2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95">
                <a:moveTo>
                  <a:pt x="0" y="24"/>
                </a:moveTo>
                <a:lnTo>
                  <a:pt x="67" y="24"/>
                </a:lnTo>
                <a:lnTo>
                  <a:pt x="67" y="72"/>
                </a:lnTo>
                <a:lnTo>
                  <a:pt x="55" y="72"/>
                </a:lnTo>
                <a:lnTo>
                  <a:pt x="79" y="95"/>
                </a:lnTo>
                <a:lnTo>
                  <a:pt x="103" y="72"/>
                </a:lnTo>
                <a:lnTo>
                  <a:pt x="91" y="72"/>
                </a:lnTo>
                <a:lnTo>
                  <a:pt x="91" y="0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3" name="Freeform 128">
            <a:extLst>
              <a:ext uri="{FF2B5EF4-FFF2-40B4-BE49-F238E27FC236}">
                <a16:creationId xmlns:a16="http://schemas.microsoft.com/office/drawing/2014/main" id="{796EE4FE-69EC-4E82-B893-1E49D426205B}"/>
              </a:ext>
            </a:extLst>
          </p:cNvPr>
          <p:cNvSpPr>
            <a:spLocks/>
          </p:cNvSpPr>
          <p:nvPr/>
        </p:nvSpPr>
        <p:spPr bwMode="auto">
          <a:xfrm>
            <a:off x="4741864" y="5721351"/>
            <a:ext cx="249238" cy="309563"/>
          </a:xfrm>
          <a:custGeom>
            <a:avLst/>
            <a:gdLst>
              <a:gd name="T0" fmla="*/ 736 w 736"/>
              <a:gd name="T1" fmla="*/ 30 h 905"/>
              <a:gd name="T2" fmla="*/ 507 w 736"/>
              <a:gd name="T3" fmla="*/ 457 h 905"/>
              <a:gd name="T4" fmla="*/ 690 w 736"/>
              <a:gd name="T5" fmla="*/ 905 h 905"/>
              <a:gd name="T6" fmla="*/ 196 w 736"/>
              <a:gd name="T7" fmla="*/ 879 h 905"/>
              <a:gd name="T8" fmla="*/ 12 w 736"/>
              <a:gd name="T9" fmla="*/ 431 h 905"/>
              <a:gd name="T10" fmla="*/ 241 w 736"/>
              <a:gd name="T11" fmla="*/ 5 h 905"/>
              <a:gd name="T12" fmla="*/ 736 w 736"/>
              <a:gd name="T13" fmla="*/ 3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6" h="905">
                <a:moveTo>
                  <a:pt x="736" y="30"/>
                </a:moveTo>
                <a:cubicBezTo>
                  <a:pt x="622" y="25"/>
                  <a:pt x="519" y="216"/>
                  <a:pt x="507" y="457"/>
                </a:cubicBezTo>
                <a:cubicBezTo>
                  <a:pt x="495" y="699"/>
                  <a:pt x="577" y="899"/>
                  <a:pt x="690" y="905"/>
                </a:cubicBezTo>
                <a:lnTo>
                  <a:pt x="196" y="879"/>
                </a:lnTo>
                <a:cubicBezTo>
                  <a:pt x="82" y="873"/>
                  <a:pt x="0" y="673"/>
                  <a:pt x="12" y="431"/>
                </a:cubicBezTo>
                <a:cubicBezTo>
                  <a:pt x="24" y="190"/>
                  <a:pt x="127" y="0"/>
                  <a:pt x="241" y="5"/>
                </a:cubicBezTo>
                <a:lnTo>
                  <a:pt x="736" y="3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4" name="Freeform 129">
            <a:extLst>
              <a:ext uri="{FF2B5EF4-FFF2-40B4-BE49-F238E27FC236}">
                <a16:creationId xmlns:a16="http://schemas.microsoft.com/office/drawing/2014/main" id="{B92EE7EA-8C51-454C-973C-4726066DA55F}"/>
              </a:ext>
            </a:extLst>
          </p:cNvPr>
          <p:cNvSpPr>
            <a:spLocks/>
          </p:cNvSpPr>
          <p:nvPr/>
        </p:nvSpPr>
        <p:spPr bwMode="auto">
          <a:xfrm>
            <a:off x="4910139" y="5730876"/>
            <a:ext cx="147638" cy="301625"/>
          </a:xfrm>
          <a:custGeom>
            <a:avLst/>
            <a:gdLst>
              <a:gd name="T0" fmla="*/ 241 w 437"/>
              <a:gd name="T1" fmla="*/ 5 h 886"/>
              <a:gd name="T2" fmla="*/ 425 w 437"/>
              <a:gd name="T3" fmla="*/ 454 h 886"/>
              <a:gd name="T4" fmla="*/ 195 w 437"/>
              <a:gd name="T5" fmla="*/ 880 h 886"/>
              <a:gd name="T6" fmla="*/ 12 w 437"/>
              <a:gd name="T7" fmla="*/ 432 h 886"/>
              <a:gd name="T8" fmla="*/ 241 w 437"/>
              <a:gd name="T9" fmla="*/ 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" h="886">
                <a:moveTo>
                  <a:pt x="241" y="5"/>
                </a:moveTo>
                <a:cubicBezTo>
                  <a:pt x="355" y="12"/>
                  <a:pt x="437" y="212"/>
                  <a:pt x="425" y="454"/>
                </a:cubicBezTo>
                <a:cubicBezTo>
                  <a:pt x="413" y="695"/>
                  <a:pt x="309" y="886"/>
                  <a:pt x="195" y="880"/>
                </a:cubicBezTo>
                <a:cubicBezTo>
                  <a:pt x="82" y="874"/>
                  <a:pt x="0" y="674"/>
                  <a:pt x="12" y="432"/>
                </a:cubicBezTo>
                <a:cubicBezTo>
                  <a:pt x="24" y="191"/>
                  <a:pt x="127" y="0"/>
                  <a:pt x="241" y="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5" name="Freeform 130">
            <a:extLst>
              <a:ext uri="{FF2B5EF4-FFF2-40B4-BE49-F238E27FC236}">
                <a16:creationId xmlns:a16="http://schemas.microsoft.com/office/drawing/2014/main" id="{DDA33476-8923-4377-867B-6E6584EEF7A2}"/>
              </a:ext>
            </a:extLst>
          </p:cNvPr>
          <p:cNvSpPr>
            <a:spLocks noEditPoints="1"/>
          </p:cNvSpPr>
          <p:nvPr/>
        </p:nvSpPr>
        <p:spPr bwMode="auto">
          <a:xfrm>
            <a:off x="4741864" y="5721351"/>
            <a:ext cx="315913" cy="311150"/>
          </a:xfrm>
          <a:custGeom>
            <a:avLst/>
            <a:gdLst>
              <a:gd name="T0" fmla="*/ 690 w 932"/>
              <a:gd name="T1" fmla="*/ 905 h 911"/>
              <a:gd name="T2" fmla="*/ 507 w 932"/>
              <a:gd name="T3" fmla="*/ 457 h 911"/>
              <a:gd name="T4" fmla="*/ 736 w 932"/>
              <a:gd name="T5" fmla="*/ 30 h 911"/>
              <a:gd name="T6" fmla="*/ 920 w 932"/>
              <a:gd name="T7" fmla="*/ 479 h 911"/>
              <a:gd name="T8" fmla="*/ 690 w 932"/>
              <a:gd name="T9" fmla="*/ 905 h 911"/>
              <a:gd name="T10" fmla="*/ 690 w 932"/>
              <a:gd name="T11" fmla="*/ 905 h 911"/>
              <a:gd name="T12" fmla="*/ 196 w 932"/>
              <a:gd name="T13" fmla="*/ 879 h 911"/>
              <a:gd name="T14" fmla="*/ 12 w 932"/>
              <a:gd name="T15" fmla="*/ 431 h 911"/>
              <a:gd name="T16" fmla="*/ 241 w 932"/>
              <a:gd name="T17" fmla="*/ 5 h 911"/>
              <a:gd name="T18" fmla="*/ 736 w 932"/>
              <a:gd name="T19" fmla="*/ 3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2" h="911">
                <a:moveTo>
                  <a:pt x="690" y="905"/>
                </a:moveTo>
                <a:cubicBezTo>
                  <a:pt x="577" y="899"/>
                  <a:pt x="495" y="699"/>
                  <a:pt x="507" y="457"/>
                </a:cubicBezTo>
                <a:cubicBezTo>
                  <a:pt x="519" y="216"/>
                  <a:pt x="622" y="25"/>
                  <a:pt x="736" y="30"/>
                </a:cubicBezTo>
                <a:cubicBezTo>
                  <a:pt x="850" y="37"/>
                  <a:pt x="932" y="237"/>
                  <a:pt x="920" y="479"/>
                </a:cubicBezTo>
                <a:cubicBezTo>
                  <a:pt x="908" y="720"/>
                  <a:pt x="804" y="911"/>
                  <a:pt x="690" y="905"/>
                </a:cubicBezTo>
                <a:close/>
                <a:moveTo>
                  <a:pt x="690" y="905"/>
                </a:moveTo>
                <a:lnTo>
                  <a:pt x="196" y="879"/>
                </a:lnTo>
                <a:cubicBezTo>
                  <a:pt x="82" y="873"/>
                  <a:pt x="0" y="673"/>
                  <a:pt x="12" y="431"/>
                </a:cubicBezTo>
                <a:cubicBezTo>
                  <a:pt x="24" y="190"/>
                  <a:pt x="127" y="0"/>
                  <a:pt x="241" y="5"/>
                </a:cubicBezTo>
                <a:lnTo>
                  <a:pt x="736" y="3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6" name="Freeform 131">
            <a:extLst>
              <a:ext uri="{FF2B5EF4-FFF2-40B4-BE49-F238E27FC236}">
                <a16:creationId xmlns:a16="http://schemas.microsoft.com/office/drawing/2014/main" id="{5FFF95BF-B4A6-44A8-A404-A8692FBE4B8C}"/>
              </a:ext>
            </a:extLst>
          </p:cNvPr>
          <p:cNvSpPr>
            <a:spLocks/>
          </p:cNvSpPr>
          <p:nvPr/>
        </p:nvSpPr>
        <p:spPr bwMode="auto">
          <a:xfrm>
            <a:off x="4775201" y="5786439"/>
            <a:ext cx="120650" cy="173038"/>
          </a:xfrm>
          <a:custGeom>
            <a:avLst/>
            <a:gdLst>
              <a:gd name="T0" fmla="*/ 124 w 356"/>
              <a:gd name="T1" fmla="*/ 0 h 508"/>
              <a:gd name="T2" fmla="*/ 277 w 356"/>
              <a:gd name="T3" fmla="*/ 161 h 508"/>
              <a:gd name="T4" fmla="*/ 201 w 356"/>
              <a:gd name="T5" fmla="*/ 161 h 508"/>
              <a:gd name="T6" fmla="*/ 356 w 356"/>
              <a:gd name="T7" fmla="*/ 444 h 508"/>
              <a:gd name="T8" fmla="*/ 77 w 356"/>
              <a:gd name="T9" fmla="*/ 161 h 508"/>
              <a:gd name="T10" fmla="*/ 0 w 356"/>
              <a:gd name="T11" fmla="*/ 161 h 508"/>
              <a:gd name="T12" fmla="*/ 124 w 356"/>
              <a:gd name="T13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508">
                <a:moveTo>
                  <a:pt x="124" y="0"/>
                </a:moveTo>
                <a:lnTo>
                  <a:pt x="277" y="161"/>
                </a:lnTo>
                <a:lnTo>
                  <a:pt x="201" y="161"/>
                </a:lnTo>
                <a:cubicBezTo>
                  <a:pt x="226" y="300"/>
                  <a:pt x="284" y="405"/>
                  <a:pt x="356" y="444"/>
                </a:cubicBezTo>
                <a:cubicBezTo>
                  <a:pt x="240" y="508"/>
                  <a:pt x="119" y="385"/>
                  <a:pt x="77" y="161"/>
                </a:cubicBezTo>
                <a:lnTo>
                  <a:pt x="0" y="161"/>
                </a:lnTo>
                <a:lnTo>
                  <a:pt x="124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7" name="Freeform 132">
            <a:extLst>
              <a:ext uri="{FF2B5EF4-FFF2-40B4-BE49-F238E27FC236}">
                <a16:creationId xmlns:a16="http://schemas.microsoft.com/office/drawing/2014/main" id="{A98BBC7C-3C0E-40A2-9E00-88EB0A0C5103}"/>
              </a:ext>
            </a:extLst>
          </p:cNvPr>
          <p:cNvSpPr>
            <a:spLocks/>
          </p:cNvSpPr>
          <p:nvPr/>
        </p:nvSpPr>
        <p:spPr bwMode="auto">
          <a:xfrm>
            <a:off x="4875214" y="5786439"/>
            <a:ext cx="120650" cy="155575"/>
          </a:xfrm>
          <a:custGeom>
            <a:avLst/>
            <a:gdLst>
              <a:gd name="T0" fmla="*/ 0 w 355"/>
              <a:gd name="T1" fmla="*/ 460 h 460"/>
              <a:gd name="T2" fmla="*/ 231 w 355"/>
              <a:gd name="T3" fmla="*/ 0 h 460"/>
              <a:gd name="T4" fmla="*/ 355 w 355"/>
              <a:gd name="T5" fmla="*/ 0 h 460"/>
              <a:gd name="T6" fmla="*/ 124 w 355"/>
              <a:gd name="T7" fmla="*/ 460 h 460"/>
              <a:gd name="T8" fmla="*/ 0 w 355"/>
              <a:gd name="T9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460">
                <a:moveTo>
                  <a:pt x="0" y="460"/>
                </a:moveTo>
                <a:cubicBezTo>
                  <a:pt x="128" y="460"/>
                  <a:pt x="231" y="255"/>
                  <a:pt x="231" y="0"/>
                </a:cubicBezTo>
                <a:lnTo>
                  <a:pt x="355" y="0"/>
                </a:lnTo>
                <a:cubicBezTo>
                  <a:pt x="355" y="255"/>
                  <a:pt x="252" y="460"/>
                  <a:pt x="124" y="460"/>
                </a:cubicBezTo>
                <a:lnTo>
                  <a:pt x="0" y="460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8" name="Freeform 133">
            <a:extLst>
              <a:ext uri="{FF2B5EF4-FFF2-40B4-BE49-F238E27FC236}">
                <a16:creationId xmlns:a16="http://schemas.microsoft.com/office/drawing/2014/main" id="{90A0B756-5E08-4E31-A4B2-425DD934E9EA}"/>
              </a:ext>
            </a:extLst>
          </p:cNvPr>
          <p:cNvSpPr>
            <a:spLocks/>
          </p:cNvSpPr>
          <p:nvPr/>
        </p:nvSpPr>
        <p:spPr bwMode="auto">
          <a:xfrm>
            <a:off x="4775201" y="5786439"/>
            <a:ext cx="220663" cy="155575"/>
          </a:xfrm>
          <a:custGeom>
            <a:avLst/>
            <a:gdLst>
              <a:gd name="T0" fmla="*/ 294 w 649"/>
              <a:gd name="T1" fmla="*/ 460 h 460"/>
              <a:gd name="T2" fmla="*/ 525 w 649"/>
              <a:gd name="T3" fmla="*/ 0 h 460"/>
              <a:gd name="T4" fmla="*/ 649 w 649"/>
              <a:gd name="T5" fmla="*/ 0 h 460"/>
              <a:gd name="T6" fmla="*/ 418 w 649"/>
              <a:gd name="T7" fmla="*/ 460 h 460"/>
              <a:gd name="T8" fmla="*/ 294 w 649"/>
              <a:gd name="T9" fmla="*/ 460 h 460"/>
              <a:gd name="T10" fmla="*/ 77 w 649"/>
              <a:gd name="T11" fmla="*/ 161 h 460"/>
              <a:gd name="T12" fmla="*/ 0 w 649"/>
              <a:gd name="T13" fmla="*/ 161 h 460"/>
              <a:gd name="T14" fmla="*/ 124 w 649"/>
              <a:gd name="T15" fmla="*/ 0 h 460"/>
              <a:gd name="T16" fmla="*/ 277 w 649"/>
              <a:gd name="T17" fmla="*/ 161 h 460"/>
              <a:gd name="T18" fmla="*/ 201 w 649"/>
              <a:gd name="T19" fmla="*/ 161 h 460"/>
              <a:gd name="T20" fmla="*/ 356 w 649"/>
              <a:gd name="T21" fmla="*/ 44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9" h="460">
                <a:moveTo>
                  <a:pt x="294" y="460"/>
                </a:moveTo>
                <a:cubicBezTo>
                  <a:pt x="422" y="460"/>
                  <a:pt x="525" y="255"/>
                  <a:pt x="525" y="0"/>
                </a:cubicBezTo>
                <a:lnTo>
                  <a:pt x="649" y="0"/>
                </a:lnTo>
                <a:cubicBezTo>
                  <a:pt x="649" y="255"/>
                  <a:pt x="546" y="460"/>
                  <a:pt x="418" y="460"/>
                </a:cubicBezTo>
                <a:lnTo>
                  <a:pt x="294" y="460"/>
                </a:lnTo>
                <a:cubicBezTo>
                  <a:pt x="198" y="460"/>
                  <a:pt x="110" y="341"/>
                  <a:pt x="77" y="161"/>
                </a:cubicBezTo>
                <a:lnTo>
                  <a:pt x="0" y="161"/>
                </a:lnTo>
                <a:lnTo>
                  <a:pt x="124" y="0"/>
                </a:lnTo>
                <a:lnTo>
                  <a:pt x="277" y="161"/>
                </a:lnTo>
                <a:lnTo>
                  <a:pt x="201" y="161"/>
                </a:lnTo>
                <a:cubicBezTo>
                  <a:pt x="226" y="300"/>
                  <a:pt x="284" y="405"/>
                  <a:pt x="356" y="444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09" name="Rectangle 134">
            <a:extLst>
              <a:ext uri="{FF2B5EF4-FFF2-40B4-BE49-F238E27FC236}">
                <a16:creationId xmlns:a16="http://schemas.microsoft.com/office/drawing/2014/main" id="{EE045570-D750-498D-AA74-A2162D42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9" y="5994401"/>
            <a:ext cx="209550" cy="20320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0" name="Freeform 135">
            <a:extLst>
              <a:ext uri="{FF2B5EF4-FFF2-40B4-BE49-F238E27FC236}">
                <a16:creationId xmlns:a16="http://schemas.microsoft.com/office/drawing/2014/main" id="{330FFEA2-CC0F-4FA8-96D2-D7F51AF6E4CD}"/>
              </a:ext>
            </a:extLst>
          </p:cNvPr>
          <p:cNvSpPr>
            <a:spLocks/>
          </p:cNvSpPr>
          <p:nvPr/>
        </p:nvSpPr>
        <p:spPr bwMode="auto">
          <a:xfrm>
            <a:off x="5703889" y="5924551"/>
            <a:ext cx="68263" cy="273050"/>
          </a:xfrm>
          <a:custGeom>
            <a:avLst/>
            <a:gdLst>
              <a:gd name="T0" fmla="*/ 0 w 43"/>
              <a:gd name="T1" fmla="*/ 44 h 172"/>
              <a:gd name="T2" fmla="*/ 43 w 43"/>
              <a:gd name="T3" fmla="*/ 0 h 172"/>
              <a:gd name="T4" fmla="*/ 43 w 43"/>
              <a:gd name="T5" fmla="*/ 129 h 172"/>
              <a:gd name="T6" fmla="*/ 0 w 43"/>
              <a:gd name="T7" fmla="*/ 172 h 172"/>
              <a:gd name="T8" fmla="*/ 0 w 43"/>
              <a:gd name="T9" fmla="*/ 4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72">
                <a:moveTo>
                  <a:pt x="0" y="44"/>
                </a:moveTo>
                <a:lnTo>
                  <a:pt x="43" y="0"/>
                </a:lnTo>
                <a:lnTo>
                  <a:pt x="43" y="129"/>
                </a:lnTo>
                <a:lnTo>
                  <a:pt x="0" y="172"/>
                </a:lnTo>
                <a:lnTo>
                  <a:pt x="0" y="44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1" name="Freeform 136">
            <a:extLst>
              <a:ext uri="{FF2B5EF4-FFF2-40B4-BE49-F238E27FC236}">
                <a16:creationId xmlns:a16="http://schemas.microsoft.com/office/drawing/2014/main" id="{7C8ADEF6-2D85-429C-A447-2D7E230BFD81}"/>
              </a:ext>
            </a:extLst>
          </p:cNvPr>
          <p:cNvSpPr>
            <a:spLocks/>
          </p:cNvSpPr>
          <p:nvPr/>
        </p:nvSpPr>
        <p:spPr bwMode="auto">
          <a:xfrm>
            <a:off x="5494339" y="5924551"/>
            <a:ext cx="277813" cy="69850"/>
          </a:xfrm>
          <a:custGeom>
            <a:avLst/>
            <a:gdLst>
              <a:gd name="T0" fmla="*/ 0 w 175"/>
              <a:gd name="T1" fmla="*/ 44 h 44"/>
              <a:gd name="T2" fmla="*/ 43 w 175"/>
              <a:gd name="T3" fmla="*/ 0 h 44"/>
              <a:gd name="T4" fmla="*/ 175 w 175"/>
              <a:gd name="T5" fmla="*/ 0 h 44"/>
              <a:gd name="T6" fmla="*/ 132 w 175"/>
              <a:gd name="T7" fmla="*/ 44 h 44"/>
              <a:gd name="T8" fmla="*/ 0 w 175"/>
              <a:gd name="T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4">
                <a:moveTo>
                  <a:pt x="0" y="44"/>
                </a:moveTo>
                <a:lnTo>
                  <a:pt x="43" y="0"/>
                </a:lnTo>
                <a:lnTo>
                  <a:pt x="175" y="0"/>
                </a:lnTo>
                <a:lnTo>
                  <a:pt x="132" y="44"/>
                </a:lnTo>
                <a:lnTo>
                  <a:pt x="0" y="44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2" name="Freeform 137">
            <a:extLst>
              <a:ext uri="{FF2B5EF4-FFF2-40B4-BE49-F238E27FC236}">
                <a16:creationId xmlns:a16="http://schemas.microsoft.com/office/drawing/2014/main" id="{9D82183F-EAB1-4989-96A5-BEC8734DF8C4}"/>
              </a:ext>
            </a:extLst>
          </p:cNvPr>
          <p:cNvSpPr>
            <a:spLocks/>
          </p:cNvSpPr>
          <p:nvPr/>
        </p:nvSpPr>
        <p:spPr bwMode="auto">
          <a:xfrm>
            <a:off x="5494339" y="5924551"/>
            <a:ext cx="277813" cy="273050"/>
          </a:xfrm>
          <a:custGeom>
            <a:avLst/>
            <a:gdLst>
              <a:gd name="T0" fmla="*/ 0 w 175"/>
              <a:gd name="T1" fmla="*/ 44 h 172"/>
              <a:gd name="T2" fmla="*/ 43 w 175"/>
              <a:gd name="T3" fmla="*/ 0 h 172"/>
              <a:gd name="T4" fmla="*/ 175 w 175"/>
              <a:gd name="T5" fmla="*/ 0 h 172"/>
              <a:gd name="T6" fmla="*/ 175 w 175"/>
              <a:gd name="T7" fmla="*/ 129 h 172"/>
              <a:gd name="T8" fmla="*/ 132 w 175"/>
              <a:gd name="T9" fmla="*/ 172 h 172"/>
              <a:gd name="T10" fmla="*/ 0 w 175"/>
              <a:gd name="T11" fmla="*/ 172 h 172"/>
              <a:gd name="T12" fmla="*/ 0 w 175"/>
              <a:gd name="T13" fmla="*/ 4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72">
                <a:moveTo>
                  <a:pt x="0" y="44"/>
                </a:moveTo>
                <a:lnTo>
                  <a:pt x="43" y="0"/>
                </a:lnTo>
                <a:lnTo>
                  <a:pt x="175" y="0"/>
                </a:lnTo>
                <a:lnTo>
                  <a:pt x="175" y="129"/>
                </a:lnTo>
                <a:lnTo>
                  <a:pt x="132" y="172"/>
                </a:lnTo>
                <a:lnTo>
                  <a:pt x="0" y="172"/>
                </a:lnTo>
                <a:lnTo>
                  <a:pt x="0" y="4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3" name="Freeform 138">
            <a:extLst>
              <a:ext uri="{FF2B5EF4-FFF2-40B4-BE49-F238E27FC236}">
                <a16:creationId xmlns:a16="http://schemas.microsoft.com/office/drawing/2014/main" id="{F548FA95-5707-4947-9105-5B9B3321A7EE}"/>
              </a:ext>
            </a:extLst>
          </p:cNvPr>
          <p:cNvSpPr>
            <a:spLocks/>
          </p:cNvSpPr>
          <p:nvPr/>
        </p:nvSpPr>
        <p:spPr bwMode="auto">
          <a:xfrm>
            <a:off x="5494339" y="5924551"/>
            <a:ext cx="277813" cy="69850"/>
          </a:xfrm>
          <a:custGeom>
            <a:avLst/>
            <a:gdLst>
              <a:gd name="T0" fmla="*/ 0 w 175"/>
              <a:gd name="T1" fmla="*/ 44 h 44"/>
              <a:gd name="T2" fmla="*/ 132 w 175"/>
              <a:gd name="T3" fmla="*/ 44 h 44"/>
              <a:gd name="T4" fmla="*/ 175 w 175"/>
              <a:gd name="T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" h="44">
                <a:moveTo>
                  <a:pt x="0" y="44"/>
                </a:moveTo>
                <a:lnTo>
                  <a:pt x="132" y="44"/>
                </a:lnTo>
                <a:lnTo>
                  <a:pt x="175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4" name="Line 139">
            <a:extLst>
              <a:ext uri="{FF2B5EF4-FFF2-40B4-BE49-F238E27FC236}">
                <a16:creationId xmlns:a16="http://schemas.microsoft.com/office/drawing/2014/main" id="{02960253-28B4-4733-A14B-6043B2AB1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9" y="5994401"/>
            <a:ext cx="0" cy="20320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5" name="Freeform 140">
            <a:extLst>
              <a:ext uri="{FF2B5EF4-FFF2-40B4-BE49-F238E27FC236}">
                <a16:creationId xmlns:a16="http://schemas.microsoft.com/office/drawing/2014/main" id="{9CACD5D1-A43D-417B-B5F2-73646663B465}"/>
              </a:ext>
            </a:extLst>
          </p:cNvPr>
          <p:cNvSpPr>
            <a:spLocks/>
          </p:cNvSpPr>
          <p:nvPr/>
        </p:nvSpPr>
        <p:spPr bwMode="auto">
          <a:xfrm>
            <a:off x="5524501" y="6024564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4 h 420"/>
              <a:gd name="T6" fmla="*/ 470 w 474"/>
              <a:gd name="T7" fmla="*/ 217 h 420"/>
              <a:gd name="T8" fmla="*/ 444 w 474"/>
              <a:gd name="T9" fmla="*/ 309 h 420"/>
              <a:gd name="T10" fmla="*/ 469 w 474"/>
              <a:gd name="T11" fmla="*/ 336 h 420"/>
              <a:gd name="T12" fmla="*/ 360 w 474"/>
              <a:gd name="T13" fmla="*/ 339 h 420"/>
              <a:gd name="T14" fmla="*/ 355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4"/>
                </a:cubicBezTo>
                <a:cubicBezTo>
                  <a:pt x="371" y="6"/>
                  <a:pt x="474" y="102"/>
                  <a:pt x="470" y="217"/>
                </a:cubicBezTo>
                <a:cubicBezTo>
                  <a:pt x="469" y="249"/>
                  <a:pt x="461" y="281"/>
                  <a:pt x="444" y="309"/>
                </a:cubicBezTo>
                <a:lnTo>
                  <a:pt x="469" y="336"/>
                </a:lnTo>
                <a:lnTo>
                  <a:pt x="360" y="339"/>
                </a:lnTo>
                <a:lnTo>
                  <a:pt x="355" y="219"/>
                </a:lnTo>
                <a:lnTo>
                  <a:pt x="380" y="244"/>
                </a:lnTo>
                <a:cubicBezTo>
                  <a:pt x="401" y="178"/>
                  <a:pt x="354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3"/>
                  <a:pt x="198" y="331"/>
                </a:cubicBezTo>
                <a:cubicBezTo>
                  <a:pt x="210" y="333"/>
                  <a:pt x="221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6" name="Freeform 141">
            <a:extLst>
              <a:ext uri="{FF2B5EF4-FFF2-40B4-BE49-F238E27FC236}">
                <a16:creationId xmlns:a16="http://schemas.microsoft.com/office/drawing/2014/main" id="{9BFCB581-15E1-4F06-9416-AD22303A40DB}"/>
              </a:ext>
            </a:extLst>
          </p:cNvPr>
          <p:cNvSpPr>
            <a:spLocks/>
          </p:cNvSpPr>
          <p:nvPr/>
        </p:nvSpPr>
        <p:spPr bwMode="auto">
          <a:xfrm>
            <a:off x="5524501" y="6024564"/>
            <a:ext cx="160338" cy="142875"/>
          </a:xfrm>
          <a:custGeom>
            <a:avLst/>
            <a:gdLst>
              <a:gd name="T0" fmla="*/ 232 w 474"/>
              <a:gd name="T1" fmla="*/ 420 h 420"/>
              <a:gd name="T2" fmla="*/ 3 w 474"/>
              <a:gd name="T3" fmla="*/ 207 h 420"/>
              <a:gd name="T4" fmla="*/ 242 w 474"/>
              <a:gd name="T5" fmla="*/ 4 h 420"/>
              <a:gd name="T6" fmla="*/ 470 w 474"/>
              <a:gd name="T7" fmla="*/ 217 h 420"/>
              <a:gd name="T8" fmla="*/ 444 w 474"/>
              <a:gd name="T9" fmla="*/ 309 h 420"/>
              <a:gd name="T10" fmla="*/ 469 w 474"/>
              <a:gd name="T11" fmla="*/ 336 h 420"/>
              <a:gd name="T12" fmla="*/ 360 w 474"/>
              <a:gd name="T13" fmla="*/ 339 h 420"/>
              <a:gd name="T14" fmla="*/ 355 w 474"/>
              <a:gd name="T15" fmla="*/ 219 h 420"/>
              <a:gd name="T16" fmla="*/ 380 w 474"/>
              <a:gd name="T17" fmla="*/ 244 h 420"/>
              <a:gd name="T18" fmla="*/ 276 w 474"/>
              <a:gd name="T19" fmla="*/ 93 h 420"/>
              <a:gd name="T20" fmla="*/ 94 w 474"/>
              <a:gd name="T21" fmla="*/ 179 h 420"/>
              <a:gd name="T22" fmla="*/ 198 w 474"/>
              <a:gd name="T23" fmla="*/ 331 h 420"/>
              <a:gd name="T24" fmla="*/ 234 w 474"/>
              <a:gd name="T25" fmla="*/ 335 h 420"/>
              <a:gd name="T26" fmla="*/ 232 w 474"/>
              <a:gd name="T2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4" h="420">
                <a:moveTo>
                  <a:pt x="232" y="420"/>
                </a:moveTo>
                <a:cubicBezTo>
                  <a:pt x="102" y="418"/>
                  <a:pt x="0" y="322"/>
                  <a:pt x="3" y="207"/>
                </a:cubicBezTo>
                <a:cubicBezTo>
                  <a:pt x="6" y="92"/>
                  <a:pt x="113" y="0"/>
                  <a:pt x="242" y="4"/>
                </a:cubicBezTo>
                <a:cubicBezTo>
                  <a:pt x="371" y="6"/>
                  <a:pt x="474" y="102"/>
                  <a:pt x="470" y="217"/>
                </a:cubicBezTo>
                <a:cubicBezTo>
                  <a:pt x="469" y="249"/>
                  <a:pt x="461" y="281"/>
                  <a:pt x="444" y="309"/>
                </a:cubicBezTo>
                <a:lnTo>
                  <a:pt x="469" y="336"/>
                </a:lnTo>
                <a:lnTo>
                  <a:pt x="360" y="339"/>
                </a:lnTo>
                <a:lnTo>
                  <a:pt x="355" y="219"/>
                </a:lnTo>
                <a:lnTo>
                  <a:pt x="380" y="244"/>
                </a:lnTo>
                <a:cubicBezTo>
                  <a:pt x="401" y="178"/>
                  <a:pt x="354" y="111"/>
                  <a:pt x="276" y="93"/>
                </a:cubicBezTo>
                <a:cubicBezTo>
                  <a:pt x="197" y="75"/>
                  <a:pt x="115" y="114"/>
                  <a:pt x="94" y="179"/>
                </a:cubicBezTo>
                <a:cubicBezTo>
                  <a:pt x="72" y="245"/>
                  <a:pt x="119" y="313"/>
                  <a:pt x="198" y="331"/>
                </a:cubicBezTo>
                <a:cubicBezTo>
                  <a:pt x="210" y="333"/>
                  <a:pt x="221" y="335"/>
                  <a:pt x="234" y="335"/>
                </a:cubicBezTo>
                <a:lnTo>
                  <a:pt x="232" y="42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7" name="Freeform 142">
            <a:extLst>
              <a:ext uri="{FF2B5EF4-FFF2-40B4-BE49-F238E27FC236}">
                <a16:creationId xmlns:a16="http://schemas.microsoft.com/office/drawing/2014/main" id="{53E76AA7-7348-47FC-8827-7C1E1DF8AE2A}"/>
              </a:ext>
            </a:extLst>
          </p:cNvPr>
          <p:cNvSpPr>
            <a:spLocks/>
          </p:cNvSpPr>
          <p:nvPr/>
        </p:nvSpPr>
        <p:spPr bwMode="auto">
          <a:xfrm>
            <a:off x="4165601" y="6138864"/>
            <a:ext cx="307975" cy="250825"/>
          </a:xfrm>
          <a:custGeom>
            <a:avLst/>
            <a:gdLst>
              <a:gd name="T0" fmla="*/ 32 w 905"/>
              <a:gd name="T1" fmla="*/ 0 h 737"/>
              <a:gd name="T2" fmla="*/ 458 w 905"/>
              <a:gd name="T3" fmla="*/ 229 h 737"/>
              <a:gd name="T4" fmla="*/ 905 w 905"/>
              <a:gd name="T5" fmla="*/ 45 h 737"/>
              <a:gd name="T6" fmla="*/ 880 w 905"/>
              <a:gd name="T7" fmla="*/ 540 h 737"/>
              <a:gd name="T8" fmla="*/ 432 w 905"/>
              <a:gd name="T9" fmla="*/ 724 h 737"/>
              <a:gd name="T10" fmla="*/ 7 w 905"/>
              <a:gd name="T11" fmla="*/ 495 h 737"/>
              <a:gd name="T12" fmla="*/ 32 w 905"/>
              <a:gd name="T13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5" h="737">
                <a:moveTo>
                  <a:pt x="32" y="0"/>
                </a:moveTo>
                <a:cubicBezTo>
                  <a:pt x="26" y="114"/>
                  <a:pt x="216" y="216"/>
                  <a:pt x="458" y="229"/>
                </a:cubicBezTo>
                <a:cubicBezTo>
                  <a:pt x="699" y="242"/>
                  <a:pt x="899" y="159"/>
                  <a:pt x="905" y="45"/>
                </a:cubicBezTo>
                <a:lnTo>
                  <a:pt x="880" y="540"/>
                </a:lnTo>
                <a:cubicBezTo>
                  <a:pt x="873" y="654"/>
                  <a:pt x="673" y="737"/>
                  <a:pt x="432" y="724"/>
                </a:cubicBezTo>
                <a:cubicBezTo>
                  <a:pt x="191" y="712"/>
                  <a:pt x="0" y="609"/>
                  <a:pt x="7" y="495"/>
                </a:cubicBezTo>
                <a:lnTo>
                  <a:pt x="3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8" name="Freeform 143">
            <a:extLst>
              <a:ext uri="{FF2B5EF4-FFF2-40B4-BE49-F238E27FC236}">
                <a16:creationId xmlns:a16="http://schemas.microsoft.com/office/drawing/2014/main" id="{5F2608A3-DEBB-4139-BA50-8887FFC9EDAB}"/>
              </a:ext>
            </a:extLst>
          </p:cNvPr>
          <p:cNvSpPr>
            <a:spLocks/>
          </p:cNvSpPr>
          <p:nvPr/>
        </p:nvSpPr>
        <p:spPr bwMode="auto">
          <a:xfrm>
            <a:off x="4175126" y="6070601"/>
            <a:ext cx="300038" cy="149225"/>
          </a:xfrm>
          <a:custGeom>
            <a:avLst/>
            <a:gdLst>
              <a:gd name="T0" fmla="*/ 6 w 885"/>
              <a:gd name="T1" fmla="*/ 197 h 439"/>
              <a:gd name="T2" fmla="*/ 453 w 885"/>
              <a:gd name="T3" fmla="*/ 12 h 439"/>
              <a:gd name="T4" fmla="*/ 879 w 885"/>
              <a:gd name="T5" fmla="*/ 242 h 439"/>
              <a:gd name="T6" fmla="*/ 432 w 885"/>
              <a:gd name="T7" fmla="*/ 426 h 439"/>
              <a:gd name="T8" fmla="*/ 6 w 885"/>
              <a:gd name="T9" fmla="*/ 19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" h="439">
                <a:moveTo>
                  <a:pt x="6" y="197"/>
                </a:moveTo>
                <a:cubicBezTo>
                  <a:pt x="12" y="83"/>
                  <a:pt x="212" y="0"/>
                  <a:pt x="453" y="12"/>
                </a:cubicBezTo>
                <a:cubicBezTo>
                  <a:pt x="694" y="25"/>
                  <a:pt x="885" y="128"/>
                  <a:pt x="879" y="242"/>
                </a:cubicBezTo>
                <a:cubicBezTo>
                  <a:pt x="873" y="356"/>
                  <a:pt x="673" y="439"/>
                  <a:pt x="432" y="426"/>
                </a:cubicBezTo>
                <a:cubicBezTo>
                  <a:pt x="190" y="413"/>
                  <a:pt x="0" y="311"/>
                  <a:pt x="6" y="197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19" name="Freeform 144">
            <a:extLst>
              <a:ext uri="{FF2B5EF4-FFF2-40B4-BE49-F238E27FC236}">
                <a16:creationId xmlns:a16="http://schemas.microsoft.com/office/drawing/2014/main" id="{5C8B239B-1423-4E88-9F64-F15C097E4555}"/>
              </a:ext>
            </a:extLst>
          </p:cNvPr>
          <p:cNvSpPr>
            <a:spLocks noEditPoints="1"/>
          </p:cNvSpPr>
          <p:nvPr/>
        </p:nvSpPr>
        <p:spPr bwMode="auto">
          <a:xfrm>
            <a:off x="4165601" y="6070601"/>
            <a:ext cx="309563" cy="319088"/>
          </a:xfrm>
          <a:custGeom>
            <a:avLst/>
            <a:gdLst>
              <a:gd name="T0" fmla="*/ 905 w 911"/>
              <a:gd name="T1" fmla="*/ 242 h 934"/>
              <a:gd name="T2" fmla="*/ 458 w 911"/>
              <a:gd name="T3" fmla="*/ 426 h 934"/>
              <a:gd name="T4" fmla="*/ 32 w 911"/>
              <a:gd name="T5" fmla="*/ 197 h 934"/>
              <a:gd name="T6" fmla="*/ 479 w 911"/>
              <a:gd name="T7" fmla="*/ 12 h 934"/>
              <a:gd name="T8" fmla="*/ 905 w 911"/>
              <a:gd name="T9" fmla="*/ 242 h 934"/>
              <a:gd name="T10" fmla="*/ 905 w 911"/>
              <a:gd name="T11" fmla="*/ 242 h 934"/>
              <a:gd name="T12" fmla="*/ 880 w 911"/>
              <a:gd name="T13" fmla="*/ 737 h 934"/>
              <a:gd name="T14" fmla="*/ 432 w 911"/>
              <a:gd name="T15" fmla="*/ 921 h 934"/>
              <a:gd name="T16" fmla="*/ 7 w 911"/>
              <a:gd name="T17" fmla="*/ 692 h 934"/>
              <a:gd name="T18" fmla="*/ 32 w 911"/>
              <a:gd name="T19" fmla="*/ 197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1" h="934">
                <a:moveTo>
                  <a:pt x="905" y="242"/>
                </a:moveTo>
                <a:cubicBezTo>
                  <a:pt x="899" y="356"/>
                  <a:pt x="699" y="439"/>
                  <a:pt x="458" y="426"/>
                </a:cubicBezTo>
                <a:cubicBezTo>
                  <a:pt x="216" y="413"/>
                  <a:pt x="26" y="311"/>
                  <a:pt x="32" y="197"/>
                </a:cubicBezTo>
                <a:cubicBezTo>
                  <a:pt x="38" y="83"/>
                  <a:pt x="238" y="0"/>
                  <a:pt x="479" y="12"/>
                </a:cubicBezTo>
                <a:cubicBezTo>
                  <a:pt x="720" y="25"/>
                  <a:pt x="911" y="128"/>
                  <a:pt x="905" y="242"/>
                </a:cubicBezTo>
                <a:close/>
                <a:moveTo>
                  <a:pt x="905" y="242"/>
                </a:moveTo>
                <a:lnTo>
                  <a:pt x="880" y="737"/>
                </a:lnTo>
                <a:cubicBezTo>
                  <a:pt x="873" y="851"/>
                  <a:pt x="673" y="934"/>
                  <a:pt x="432" y="921"/>
                </a:cubicBezTo>
                <a:cubicBezTo>
                  <a:pt x="191" y="909"/>
                  <a:pt x="0" y="806"/>
                  <a:pt x="7" y="692"/>
                </a:cubicBezTo>
                <a:lnTo>
                  <a:pt x="32" y="19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0" name="Freeform 145">
            <a:extLst>
              <a:ext uri="{FF2B5EF4-FFF2-40B4-BE49-F238E27FC236}">
                <a16:creationId xmlns:a16="http://schemas.microsoft.com/office/drawing/2014/main" id="{50E9BA6B-DA9B-49BC-A1B7-B50652E2C891}"/>
              </a:ext>
            </a:extLst>
          </p:cNvPr>
          <p:cNvSpPr>
            <a:spLocks/>
          </p:cNvSpPr>
          <p:nvPr/>
        </p:nvSpPr>
        <p:spPr bwMode="auto">
          <a:xfrm>
            <a:off x="4241801" y="6226176"/>
            <a:ext cx="173038" cy="117475"/>
          </a:xfrm>
          <a:custGeom>
            <a:avLst/>
            <a:gdLst>
              <a:gd name="T0" fmla="*/ 0 w 509"/>
              <a:gd name="T1" fmla="*/ 223 h 348"/>
              <a:gd name="T2" fmla="*/ 161 w 509"/>
              <a:gd name="T3" fmla="*/ 70 h 348"/>
              <a:gd name="T4" fmla="*/ 161 w 509"/>
              <a:gd name="T5" fmla="*/ 148 h 348"/>
              <a:gd name="T6" fmla="*/ 443 w 509"/>
              <a:gd name="T7" fmla="*/ 0 h 348"/>
              <a:gd name="T8" fmla="*/ 161 w 509"/>
              <a:gd name="T9" fmla="*/ 271 h 348"/>
              <a:gd name="T10" fmla="*/ 161 w 509"/>
              <a:gd name="T11" fmla="*/ 348 h 348"/>
              <a:gd name="T12" fmla="*/ 0 w 509"/>
              <a:gd name="T13" fmla="*/ 22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9" h="348">
                <a:moveTo>
                  <a:pt x="0" y="223"/>
                </a:moveTo>
                <a:lnTo>
                  <a:pt x="161" y="70"/>
                </a:lnTo>
                <a:lnTo>
                  <a:pt x="161" y="148"/>
                </a:lnTo>
                <a:cubicBezTo>
                  <a:pt x="298" y="123"/>
                  <a:pt x="402" y="68"/>
                  <a:pt x="443" y="0"/>
                </a:cubicBezTo>
                <a:cubicBezTo>
                  <a:pt x="509" y="113"/>
                  <a:pt x="386" y="231"/>
                  <a:pt x="161" y="271"/>
                </a:cubicBezTo>
                <a:lnTo>
                  <a:pt x="161" y="348"/>
                </a:lnTo>
                <a:lnTo>
                  <a:pt x="0" y="223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1" name="Freeform 146">
            <a:extLst>
              <a:ext uri="{FF2B5EF4-FFF2-40B4-BE49-F238E27FC236}">
                <a16:creationId xmlns:a16="http://schemas.microsoft.com/office/drawing/2014/main" id="{9F84F7C7-248E-4F1C-B167-F00799E26B52}"/>
              </a:ext>
            </a:extLst>
          </p:cNvPr>
          <p:cNvSpPr>
            <a:spLocks/>
          </p:cNvSpPr>
          <p:nvPr/>
        </p:nvSpPr>
        <p:spPr bwMode="auto">
          <a:xfrm>
            <a:off x="4241801" y="6129339"/>
            <a:ext cx="157163" cy="117475"/>
          </a:xfrm>
          <a:custGeom>
            <a:avLst/>
            <a:gdLst>
              <a:gd name="T0" fmla="*/ 460 w 460"/>
              <a:gd name="T1" fmla="*/ 347 h 347"/>
              <a:gd name="T2" fmla="*/ 0 w 460"/>
              <a:gd name="T3" fmla="*/ 124 h 347"/>
              <a:gd name="T4" fmla="*/ 0 w 460"/>
              <a:gd name="T5" fmla="*/ 0 h 347"/>
              <a:gd name="T6" fmla="*/ 460 w 460"/>
              <a:gd name="T7" fmla="*/ 224 h 347"/>
              <a:gd name="T8" fmla="*/ 460 w 460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347">
                <a:moveTo>
                  <a:pt x="460" y="347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7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2" name="Freeform 147">
            <a:extLst>
              <a:ext uri="{FF2B5EF4-FFF2-40B4-BE49-F238E27FC236}">
                <a16:creationId xmlns:a16="http://schemas.microsoft.com/office/drawing/2014/main" id="{5DFB256C-620E-48DD-A43A-B777C020869D}"/>
              </a:ext>
            </a:extLst>
          </p:cNvPr>
          <p:cNvSpPr>
            <a:spLocks/>
          </p:cNvSpPr>
          <p:nvPr/>
        </p:nvSpPr>
        <p:spPr bwMode="auto">
          <a:xfrm>
            <a:off x="4241801" y="6129339"/>
            <a:ext cx="157163" cy="214313"/>
          </a:xfrm>
          <a:custGeom>
            <a:avLst/>
            <a:gdLst>
              <a:gd name="T0" fmla="*/ 460 w 460"/>
              <a:gd name="T1" fmla="*/ 347 h 634"/>
              <a:gd name="T2" fmla="*/ 0 w 460"/>
              <a:gd name="T3" fmla="*/ 124 h 634"/>
              <a:gd name="T4" fmla="*/ 0 w 460"/>
              <a:gd name="T5" fmla="*/ 0 h 634"/>
              <a:gd name="T6" fmla="*/ 460 w 460"/>
              <a:gd name="T7" fmla="*/ 224 h 634"/>
              <a:gd name="T8" fmla="*/ 460 w 460"/>
              <a:gd name="T9" fmla="*/ 347 h 634"/>
              <a:gd name="T10" fmla="*/ 161 w 460"/>
              <a:gd name="T11" fmla="*/ 557 h 634"/>
              <a:gd name="T12" fmla="*/ 161 w 460"/>
              <a:gd name="T13" fmla="*/ 634 h 634"/>
              <a:gd name="T14" fmla="*/ 0 w 460"/>
              <a:gd name="T15" fmla="*/ 509 h 634"/>
              <a:gd name="T16" fmla="*/ 161 w 460"/>
              <a:gd name="T17" fmla="*/ 356 h 634"/>
              <a:gd name="T18" fmla="*/ 161 w 460"/>
              <a:gd name="T19" fmla="*/ 434 h 634"/>
              <a:gd name="T20" fmla="*/ 443 w 460"/>
              <a:gd name="T21" fmla="*/ 2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634">
                <a:moveTo>
                  <a:pt x="460" y="347"/>
                </a:moveTo>
                <a:cubicBezTo>
                  <a:pt x="460" y="224"/>
                  <a:pt x="254" y="124"/>
                  <a:pt x="0" y="124"/>
                </a:cubicBezTo>
                <a:lnTo>
                  <a:pt x="0" y="0"/>
                </a:lnTo>
                <a:cubicBezTo>
                  <a:pt x="254" y="0"/>
                  <a:pt x="460" y="100"/>
                  <a:pt x="460" y="224"/>
                </a:cubicBezTo>
                <a:lnTo>
                  <a:pt x="460" y="347"/>
                </a:lnTo>
                <a:cubicBezTo>
                  <a:pt x="460" y="441"/>
                  <a:pt x="340" y="524"/>
                  <a:pt x="161" y="557"/>
                </a:cubicBezTo>
                <a:lnTo>
                  <a:pt x="161" y="634"/>
                </a:lnTo>
                <a:lnTo>
                  <a:pt x="0" y="509"/>
                </a:lnTo>
                <a:lnTo>
                  <a:pt x="161" y="356"/>
                </a:lnTo>
                <a:lnTo>
                  <a:pt x="161" y="434"/>
                </a:lnTo>
                <a:cubicBezTo>
                  <a:pt x="298" y="409"/>
                  <a:pt x="402" y="354"/>
                  <a:pt x="443" y="286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3" name="Freeform 148">
            <a:extLst>
              <a:ext uri="{FF2B5EF4-FFF2-40B4-BE49-F238E27FC236}">
                <a16:creationId xmlns:a16="http://schemas.microsoft.com/office/drawing/2014/main" id="{1AB3A748-5E79-42CB-84ED-75C17F1F7446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4" name="Freeform 149">
            <a:extLst>
              <a:ext uri="{FF2B5EF4-FFF2-40B4-BE49-F238E27FC236}">
                <a16:creationId xmlns:a16="http://schemas.microsoft.com/office/drawing/2014/main" id="{CDB22C17-00F1-433B-8C76-C68CC504B003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5" name="Freeform 150">
            <a:extLst>
              <a:ext uri="{FF2B5EF4-FFF2-40B4-BE49-F238E27FC236}">
                <a16:creationId xmlns:a16="http://schemas.microsoft.com/office/drawing/2014/main" id="{2A5D8B18-5BA7-4B44-8987-F20EAD685318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6" name="Freeform 151">
            <a:extLst>
              <a:ext uri="{FF2B5EF4-FFF2-40B4-BE49-F238E27FC236}">
                <a16:creationId xmlns:a16="http://schemas.microsoft.com/office/drawing/2014/main" id="{A1DD0EB9-51AF-4F9F-BDC8-EA4A451A3393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7" name="Freeform 152">
            <a:extLst>
              <a:ext uri="{FF2B5EF4-FFF2-40B4-BE49-F238E27FC236}">
                <a16:creationId xmlns:a16="http://schemas.microsoft.com/office/drawing/2014/main" id="{4CF9779C-D6DC-4394-A731-EB48812CB0F9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8" name="Freeform 153">
            <a:extLst>
              <a:ext uri="{FF2B5EF4-FFF2-40B4-BE49-F238E27FC236}">
                <a16:creationId xmlns:a16="http://schemas.microsoft.com/office/drawing/2014/main" id="{3E630BAE-C20A-43FB-BDA2-E4F7929379CC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9" name="Freeform 154">
            <a:extLst>
              <a:ext uri="{FF2B5EF4-FFF2-40B4-BE49-F238E27FC236}">
                <a16:creationId xmlns:a16="http://schemas.microsoft.com/office/drawing/2014/main" id="{25950DCB-31D3-4DA6-9910-50B767BCA6FE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0" name="Freeform 155">
            <a:extLst>
              <a:ext uri="{FF2B5EF4-FFF2-40B4-BE49-F238E27FC236}">
                <a16:creationId xmlns:a16="http://schemas.microsoft.com/office/drawing/2014/main" id="{785BA028-130E-4E4F-B785-473294F12B6B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1" name="Freeform 156">
            <a:extLst>
              <a:ext uri="{FF2B5EF4-FFF2-40B4-BE49-F238E27FC236}">
                <a16:creationId xmlns:a16="http://schemas.microsoft.com/office/drawing/2014/main" id="{88F860FE-A8CD-4279-B970-F909324C6D5A}"/>
              </a:ext>
            </a:extLst>
          </p:cNvPr>
          <p:cNvSpPr>
            <a:spLocks noEditPoints="1"/>
          </p:cNvSpPr>
          <p:nvPr/>
        </p:nvSpPr>
        <p:spPr bwMode="auto">
          <a:xfrm rot="21367785">
            <a:off x="2233932" y="3746501"/>
            <a:ext cx="365125" cy="428625"/>
          </a:xfrm>
          <a:custGeom>
            <a:avLst/>
            <a:gdLst>
              <a:gd name="T0" fmla="*/ 1064 w 1072"/>
              <a:gd name="T1" fmla="*/ 329 h 1262"/>
              <a:gd name="T2" fmla="*/ 538 w 1072"/>
              <a:gd name="T3" fmla="*/ 579 h 1262"/>
              <a:gd name="T4" fmla="*/ 37 w 1072"/>
              <a:gd name="T5" fmla="*/ 267 h 1262"/>
              <a:gd name="T6" fmla="*/ 563 w 1072"/>
              <a:gd name="T7" fmla="*/ 18 h 1262"/>
              <a:gd name="T8" fmla="*/ 1064 w 1072"/>
              <a:gd name="T9" fmla="*/ 329 h 1262"/>
              <a:gd name="T10" fmla="*/ 1064 w 1072"/>
              <a:gd name="T11" fmla="*/ 329 h 1262"/>
              <a:gd name="T12" fmla="*/ 1034 w 1072"/>
              <a:gd name="T13" fmla="*/ 995 h 1262"/>
              <a:gd name="T14" fmla="*/ 508 w 1072"/>
              <a:gd name="T15" fmla="*/ 1245 h 1262"/>
              <a:gd name="T16" fmla="*/ 7 w 1072"/>
              <a:gd name="T17" fmla="*/ 934 h 1262"/>
              <a:gd name="T18" fmla="*/ 37 w 1072"/>
              <a:gd name="T19" fmla="*/ 267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1262">
                <a:moveTo>
                  <a:pt x="1064" y="329"/>
                </a:moveTo>
                <a:cubicBezTo>
                  <a:pt x="1058" y="484"/>
                  <a:pt x="823" y="595"/>
                  <a:pt x="538" y="579"/>
                </a:cubicBezTo>
                <a:cubicBezTo>
                  <a:pt x="255" y="562"/>
                  <a:pt x="30" y="421"/>
                  <a:pt x="37" y="267"/>
                </a:cubicBezTo>
                <a:cubicBezTo>
                  <a:pt x="45" y="112"/>
                  <a:pt x="280" y="0"/>
                  <a:pt x="563" y="18"/>
                </a:cubicBezTo>
                <a:cubicBezTo>
                  <a:pt x="848" y="33"/>
                  <a:pt x="1072" y="174"/>
                  <a:pt x="1064" y="329"/>
                </a:cubicBezTo>
                <a:close/>
                <a:moveTo>
                  <a:pt x="1064" y="329"/>
                </a:moveTo>
                <a:lnTo>
                  <a:pt x="1034" y="995"/>
                </a:lnTo>
                <a:cubicBezTo>
                  <a:pt x="1028" y="1150"/>
                  <a:pt x="793" y="1262"/>
                  <a:pt x="508" y="1245"/>
                </a:cubicBezTo>
                <a:cubicBezTo>
                  <a:pt x="225" y="1228"/>
                  <a:pt x="0" y="1089"/>
                  <a:pt x="7" y="934"/>
                </a:cubicBezTo>
                <a:lnTo>
                  <a:pt x="37" y="267"/>
                </a:lnTo>
              </a:path>
            </a:pathLst>
          </a:custGeom>
          <a:solidFill>
            <a:schemeClr val="accent2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2" name="Rectangle 157">
            <a:extLst>
              <a:ext uri="{FF2B5EF4-FFF2-40B4-BE49-F238E27FC236}">
                <a16:creationId xmlns:a16="http://schemas.microsoft.com/office/drawing/2014/main" id="{075D9FB9-ABFE-4B61-A6B4-60EFA506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381001"/>
            <a:ext cx="8223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Sequential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3" name="Rectangle 158">
            <a:extLst>
              <a:ext uri="{FF2B5EF4-FFF2-40B4-BE49-F238E27FC236}">
                <a16:creationId xmlns:a16="http://schemas.microsoft.com/office/drawing/2014/main" id="{28DEE073-3C6D-47F8-9335-70375AF4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1" y="563564"/>
            <a:ext cx="381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4" name="Rectangle 159">
            <a:extLst>
              <a:ext uri="{FF2B5EF4-FFF2-40B4-BE49-F238E27FC236}">
                <a16:creationId xmlns:a16="http://schemas.microsoft.com/office/drawing/2014/main" id="{0CBE097E-88BF-4587-87EE-26F6CA83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563564"/>
            <a:ext cx="12541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5" name="Rectangle 160">
            <a:extLst>
              <a:ext uri="{FF2B5EF4-FFF2-40B4-BE49-F238E27FC236}">
                <a16:creationId xmlns:a16="http://schemas.microsoft.com/office/drawing/2014/main" id="{19EAE14D-F8B7-4452-B978-FA28EC9F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563564"/>
            <a:ext cx="44608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6" name="Rectangle 161">
            <a:extLst>
              <a:ext uri="{FF2B5EF4-FFF2-40B4-BE49-F238E27FC236}">
                <a16:creationId xmlns:a16="http://schemas.microsoft.com/office/drawing/2014/main" id="{659F9861-DF71-40FC-9D3A-996D08AD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9" y="747714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7" name="Freeform 162">
            <a:extLst>
              <a:ext uri="{FF2B5EF4-FFF2-40B4-BE49-F238E27FC236}">
                <a16:creationId xmlns:a16="http://schemas.microsoft.com/office/drawing/2014/main" id="{452ECFF2-F846-4175-BD35-5BF9C2F198EB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8" name="Freeform 163">
            <a:extLst>
              <a:ext uri="{FF2B5EF4-FFF2-40B4-BE49-F238E27FC236}">
                <a16:creationId xmlns:a16="http://schemas.microsoft.com/office/drawing/2014/main" id="{E17E26E7-D534-46C4-8048-99B0A3E04D21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9" name="Rectangle 164">
            <a:extLst>
              <a:ext uri="{FF2B5EF4-FFF2-40B4-BE49-F238E27FC236}">
                <a16:creationId xmlns:a16="http://schemas.microsoft.com/office/drawing/2014/main" id="{76811A66-007C-4880-A85F-C883A078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1122364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0" name="Freeform 165">
            <a:extLst>
              <a:ext uri="{FF2B5EF4-FFF2-40B4-BE49-F238E27FC236}">
                <a16:creationId xmlns:a16="http://schemas.microsoft.com/office/drawing/2014/main" id="{01AAF7DD-2701-46BF-89C0-ABD7E7798AF9}"/>
              </a:ext>
            </a:extLst>
          </p:cNvPr>
          <p:cNvSpPr>
            <a:spLocks/>
          </p:cNvSpPr>
          <p:nvPr/>
        </p:nvSpPr>
        <p:spPr bwMode="auto">
          <a:xfrm>
            <a:off x="6410326" y="1077914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1" name="Freeform 166">
            <a:extLst>
              <a:ext uri="{FF2B5EF4-FFF2-40B4-BE49-F238E27FC236}">
                <a16:creationId xmlns:a16="http://schemas.microsoft.com/office/drawing/2014/main" id="{1B90DBE0-26F5-4602-B16B-8D0DAC9963A9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2" name="Freeform 167">
            <a:extLst>
              <a:ext uri="{FF2B5EF4-FFF2-40B4-BE49-F238E27FC236}">
                <a16:creationId xmlns:a16="http://schemas.microsoft.com/office/drawing/2014/main" id="{8947A896-4D1A-473C-9B3A-8C856F2A41AE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3" name="Freeform 168">
            <a:extLst>
              <a:ext uri="{FF2B5EF4-FFF2-40B4-BE49-F238E27FC236}">
                <a16:creationId xmlns:a16="http://schemas.microsoft.com/office/drawing/2014/main" id="{EC4F99BA-52D6-427B-ABCB-46C3035B0AC6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4" name="Line 169">
            <a:extLst>
              <a:ext uri="{FF2B5EF4-FFF2-40B4-BE49-F238E27FC236}">
                <a16:creationId xmlns:a16="http://schemas.microsoft.com/office/drawing/2014/main" id="{1523592E-82F5-4214-9C98-0526D4780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6" y="1122364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5" name="Freeform 170">
            <a:extLst>
              <a:ext uri="{FF2B5EF4-FFF2-40B4-BE49-F238E27FC236}">
                <a16:creationId xmlns:a16="http://schemas.microsoft.com/office/drawing/2014/main" id="{BCC56B57-345A-43C4-B809-4DFA3B78F228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6" name="Freeform 171">
            <a:extLst>
              <a:ext uri="{FF2B5EF4-FFF2-40B4-BE49-F238E27FC236}">
                <a16:creationId xmlns:a16="http://schemas.microsoft.com/office/drawing/2014/main" id="{CFB44D9D-1122-42C3-9ABB-0BE7315665E2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7" name="Freeform 172">
            <a:extLst>
              <a:ext uri="{FF2B5EF4-FFF2-40B4-BE49-F238E27FC236}">
                <a16:creationId xmlns:a16="http://schemas.microsoft.com/office/drawing/2014/main" id="{7A52B023-791D-4F2C-B5D5-47461213816D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8" name="Freeform 173">
            <a:extLst>
              <a:ext uri="{FF2B5EF4-FFF2-40B4-BE49-F238E27FC236}">
                <a16:creationId xmlns:a16="http://schemas.microsoft.com/office/drawing/2014/main" id="{7F9CAB6A-07FC-4481-BB3A-45266253EB40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9" name="Freeform 174">
            <a:extLst>
              <a:ext uri="{FF2B5EF4-FFF2-40B4-BE49-F238E27FC236}">
                <a16:creationId xmlns:a16="http://schemas.microsoft.com/office/drawing/2014/main" id="{A2BC560E-571D-4A1D-AD4C-FDDD0D9E7B6D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0" name="Freeform 175">
            <a:extLst>
              <a:ext uri="{FF2B5EF4-FFF2-40B4-BE49-F238E27FC236}">
                <a16:creationId xmlns:a16="http://schemas.microsoft.com/office/drawing/2014/main" id="{DF099149-65AF-4E7F-8BDC-7A18153C0FF7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1" name="Freeform 176">
            <a:extLst>
              <a:ext uri="{FF2B5EF4-FFF2-40B4-BE49-F238E27FC236}">
                <a16:creationId xmlns:a16="http://schemas.microsoft.com/office/drawing/2014/main" id="{6E2F7D5A-AA99-405D-BC59-8F1D1E00B09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2" name="Freeform 177">
            <a:extLst>
              <a:ext uri="{FF2B5EF4-FFF2-40B4-BE49-F238E27FC236}">
                <a16:creationId xmlns:a16="http://schemas.microsoft.com/office/drawing/2014/main" id="{6AE348FA-BC1C-46F7-A36C-ECBDC7A3663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3" name="Freeform 178">
            <a:extLst>
              <a:ext uri="{FF2B5EF4-FFF2-40B4-BE49-F238E27FC236}">
                <a16:creationId xmlns:a16="http://schemas.microsoft.com/office/drawing/2014/main" id="{C3407FE8-7942-46FB-AD8D-43A06213C6C1}"/>
              </a:ext>
            </a:extLst>
          </p:cNvPr>
          <p:cNvSpPr>
            <a:spLocks/>
          </p:cNvSpPr>
          <p:nvPr/>
        </p:nvSpPr>
        <p:spPr bwMode="auto">
          <a:xfrm>
            <a:off x="6435726" y="1296989"/>
            <a:ext cx="238125" cy="165100"/>
          </a:xfrm>
          <a:custGeom>
            <a:avLst/>
            <a:gdLst>
              <a:gd name="T0" fmla="*/ 21 w 703"/>
              <a:gd name="T1" fmla="*/ 0 h 489"/>
              <a:gd name="T2" fmla="*/ 355 w 703"/>
              <a:gd name="T3" fmla="*/ 161 h 489"/>
              <a:gd name="T4" fmla="*/ 703 w 703"/>
              <a:gd name="T5" fmla="*/ 36 h 489"/>
              <a:gd name="T6" fmla="*/ 687 w 703"/>
              <a:gd name="T7" fmla="*/ 354 h 489"/>
              <a:gd name="T8" fmla="*/ 338 w 703"/>
              <a:gd name="T9" fmla="*/ 479 h 489"/>
              <a:gd name="T10" fmla="*/ 4 w 703"/>
              <a:gd name="T11" fmla="*/ 319 h 489"/>
              <a:gd name="T12" fmla="*/ 21 w 703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9">
                <a:moveTo>
                  <a:pt x="21" y="0"/>
                </a:moveTo>
                <a:cubicBezTo>
                  <a:pt x="17" y="79"/>
                  <a:pt x="166" y="151"/>
                  <a:pt x="355" y="161"/>
                </a:cubicBezTo>
                <a:cubicBezTo>
                  <a:pt x="543" y="171"/>
                  <a:pt x="699" y="115"/>
                  <a:pt x="703" y="36"/>
                </a:cubicBezTo>
                <a:lnTo>
                  <a:pt x="687" y="354"/>
                </a:lnTo>
                <a:cubicBezTo>
                  <a:pt x="683" y="433"/>
                  <a:pt x="526" y="489"/>
                  <a:pt x="338" y="479"/>
                </a:cubicBezTo>
                <a:cubicBezTo>
                  <a:pt x="150" y="469"/>
                  <a:pt x="0" y="398"/>
                  <a:pt x="4" y="319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4" name="Freeform 179">
            <a:extLst>
              <a:ext uri="{FF2B5EF4-FFF2-40B4-BE49-F238E27FC236}">
                <a16:creationId xmlns:a16="http://schemas.microsoft.com/office/drawing/2014/main" id="{D6C7C57E-8AE8-4C2C-8243-7447856B0260}"/>
              </a:ext>
            </a:extLst>
          </p:cNvPr>
          <p:cNvSpPr>
            <a:spLocks/>
          </p:cNvSpPr>
          <p:nvPr/>
        </p:nvSpPr>
        <p:spPr bwMode="auto">
          <a:xfrm>
            <a:off x="6440489" y="1250951"/>
            <a:ext cx="234950" cy="103188"/>
          </a:xfrm>
          <a:custGeom>
            <a:avLst/>
            <a:gdLst>
              <a:gd name="T0" fmla="*/ 4 w 690"/>
              <a:gd name="T1" fmla="*/ 135 h 306"/>
              <a:gd name="T2" fmla="*/ 352 w 690"/>
              <a:gd name="T3" fmla="*/ 10 h 306"/>
              <a:gd name="T4" fmla="*/ 686 w 690"/>
              <a:gd name="T5" fmla="*/ 171 h 306"/>
              <a:gd name="T6" fmla="*/ 338 w 690"/>
              <a:gd name="T7" fmla="*/ 296 h 306"/>
              <a:gd name="T8" fmla="*/ 4 w 690"/>
              <a:gd name="T9" fmla="*/ 13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6">
                <a:moveTo>
                  <a:pt x="4" y="135"/>
                </a:moveTo>
                <a:cubicBezTo>
                  <a:pt x="8" y="56"/>
                  <a:pt x="164" y="0"/>
                  <a:pt x="352" y="10"/>
                </a:cubicBezTo>
                <a:cubicBezTo>
                  <a:pt x="541" y="20"/>
                  <a:pt x="690" y="92"/>
                  <a:pt x="686" y="171"/>
                </a:cubicBezTo>
                <a:cubicBezTo>
                  <a:pt x="682" y="250"/>
                  <a:pt x="526" y="306"/>
                  <a:pt x="338" y="296"/>
                </a:cubicBezTo>
                <a:cubicBezTo>
                  <a:pt x="149" y="286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5" name="Freeform 180">
            <a:extLst>
              <a:ext uri="{FF2B5EF4-FFF2-40B4-BE49-F238E27FC236}">
                <a16:creationId xmlns:a16="http://schemas.microsoft.com/office/drawing/2014/main" id="{24E6D2EC-82A7-40F7-98AC-EDC732205E37}"/>
              </a:ext>
            </a:extLst>
          </p:cNvPr>
          <p:cNvSpPr>
            <a:spLocks noEditPoints="1"/>
          </p:cNvSpPr>
          <p:nvPr/>
        </p:nvSpPr>
        <p:spPr bwMode="auto">
          <a:xfrm>
            <a:off x="6435726" y="1250951"/>
            <a:ext cx="239713" cy="211138"/>
          </a:xfrm>
          <a:custGeom>
            <a:avLst/>
            <a:gdLst>
              <a:gd name="T0" fmla="*/ 703 w 707"/>
              <a:gd name="T1" fmla="*/ 171 h 624"/>
              <a:gd name="T2" fmla="*/ 355 w 707"/>
              <a:gd name="T3" fmla="*/ 296 h 624"/>
              <a:gd name="T4" fmla="*/ 21 w 707"/>
              <a:gd name="T5" fmla="*/ 135 h 624"/>
              <a:gd name="T6" fmla="*/ 369 w 707"/>
              <a:gd name="T7" fmla="*/ 10 h 624"/>
              <a:gd name="T8" fmla="*/ 703 w 707"/>
              <a:gd name="T9" fmla="*/ 171 h 624"/>
              <a:gd name="T10" fmla="*/ 703 w 707"/>
              <a:gd name="T11" fmla="*/ 171 h 624"/>
              <a:gd name="T12" fmla="*/ 687 w 707"/>
              <a:gd name="T13" fmla="*/ 489 h 624"/>
              <a:gd name="T14" fmla="*/ 338 w 707"/>
              <a:gd name="T15" fmla="*/ 614 h 624"/>
              <a:gd name="T16" fmla="*/ 4 w 707"/>
              <a:gd name="T17" fmla="*/ 454 h 624"/>
              <a:gd name="T18" fmla="*/ 21 w 707"/>
              <a:gd name="T19" fmla="*/ 13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4">
                <a:moveTo>
                  <a:pt x="703" y="171"/>
                </a:moveTo>
                <a:cubicBezTo>
                  <a:pt x="699" y="250"/>
                  <a:pt x="543" y="306"/>
                  <a:pt x="355" y="296"/>
                </a:cubicBezTo>
                <a:cubicBezTo>
                  <a:pt x="166" y="286"/>
                  <a:pt x="17" y="214"/>
                  <a:pt x="21" y="135"/>
                </a:cubicBezTo>
                <a:cubicBezTo>
                  <a:pt x="25" y="56"/>
                  <a:pt x="181" y="0"/>
                  <a:pt x="369" y="10"/>
                </a:cubicBezTo>
                <a:cubicBezTo>
                  <a:pt x="558" y="20"/>
                  <a:pt x="707" y="92"/>
                  <a:pt x="703" y="171"/>
                </a:cubicBezTo>
                <a:close/>
                <a:moveTo>
                  <a:pt x="703" y="171"/>
                </a:moveTo>
                <a:lnTo>
                  <a:pt x="687" y="489"/>
                </a:lnTo>
                <a:cubicBezTo>
                  <a:pt x="683" y="568"/>
                  <a:pt x="526" y="624"/>
                  <a:pt x="338" y="614"/>
                </a:cubicBezTo>
                <a:cubicBezTo>
                  <a:pt x="150" y="604"/>
                  <a:pt x="0" y="533"/>
                  <a:pt x="4" y="454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6" name="Freeform 181">
            <a:extLst>
              <a:ext uri="{FF2B5EF4-FFF2-40B4-BE49-F238E27FC236}">
                <a16:creationId xmlns:a16="http://schemas.microsoft.com/office/drawing/2014/main" id="{A7043F4F-899D-4745-8AB1-17D0838D44F3}"/>
              </a:ext>
            </a:extLst>
          </p:cNvPr>
          <p:cNvSpPr>
            <a:spLocks/>
          </p:cNvSpPr>
          <p:nvPr/>
        </p:nvSpPr>
        <p:spPr bwMode="auto">
          <a:xfrm>
            <a:off x="6494464" y="1350964"/>
            <a:ext cx="136525" cy="80963"/>
          </a:xfrm>
          <a:custGeom>
            <a:avLst/>
            <a:gdLst>
              <a:gd name="T0" fmla="*/ 0 w 400"/>
              <a:gd name="T1" fmla="*/ 138 h 236"/>
              <a:gd name="T2" fmla="*/ 124 w 400"/>
              <a:gd name="T3" fmla="*/ 23 h 236"/>
              <a:gd name="T4" fmla="*/ 124 w 400"/>
              <a:gd name="T5" fmla="*/ 82 h 236"/>
              <a:gd name="T6" fmla="*/ 333 w 400"/>
              <a:gd name="T7" fmla="*/ 0 h 236"/>
              <a:gd name="T8" fmla="*/ 124 w 400"/>
              <a:gd name="T9" fmla="*/ 177 h 236"/>
              <a:gd name="T10" fmla="*/ 124 w 400"/>
              <a:gd name="T11" fmla="*/ 236 h 236"/>
              <a:gd name="T12" fmla="*/ 0 w 400"/>
              <a:gd name="T13" fmla="*/ 13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" h="236">
                <a:moveTo>
                  <a:pt x="0" y="138"/>
                </a:moveTo>
                <a:lnTo>
                  <a:pt x="124" y="23"/>
                </a:lnTo>
                <a:lnTo>
                  <a:pt x="124" y="82"/>
                </a:lnTo>
                <a:cubicBezTo>
                  <a:pt x="221" y="68"/>
                  <a:pt x="297" y="38"/>
                  <a:pt x="333" y="0"/>
                </a:cubicBezTo>
                <a:cubicBezTo>
                  <a:pt x="400" y="72"/>
                  <a:pt x="307" y="150"/>
                  <a:pt x="124" y="177"/>
                </a:cubicBezTo>
                <a:lnTo>
                  <a:pt x="124" y="236"/>
                </a:lnTo>
                <a:lnTo>
                  <a:pt x="0" y="138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7" name="Freeform 182">
            <a:extLst>
              <a:ext uri="{FF2B5EF4-FFF2-40B4-BE49-F238E27FC236}">
                <a16:creationId xmlns:a16="http://schemas.microsoft.com/office/drawing/2014/main" id="{CD304D93-95C9-4B37-86EB-8B73DCAF25DA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79375"/>
          </a:xfrm>
          <a:custGeom>
            <a:avLst/>
            <a:gdLst>
              <a:gd name="T0" fmla="*/ 354 w 354"/>
              <a:gd name="T1" fmla="*/ 233 h 233"/>
              <a:gd name="T2" fmla="*/ 0 w 354"/>
              <a:gd name="T3" fmla="*/ 95 h 233"/>
              <a:gd name="T4" fmla="*/ 0 w 354"/>
              <a:gd name="T5" fmla="*/ 0 h 233"/>
              <a:gd name="T6" fmla="*/ 354 w 354"/>
              <a:gd name="T7" fmla="*/ 138 h 233"/>
              <a:gd name="T8" fmla="*/ 354 w 354"/>
              <a:gd name="T9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3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8" name="Freeform 183">
            <a:extLst>
              <a:ext uri="{FF2B5EF4-FFF2-40B4-BE49-F238E27FC236}">
                <a16:creationId xmlns:a16="http://schemas.microsoft.com/office/drawing/2014/main" id="{96B70C3A-E26E-42EC-9560-744EC270814F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144463"/>
          </a:xfrm>
          <a:custGeom>
            <a:avLst/>
            <a:gdLst>
              <a:gd name="T0" fmla="*/ 354 w 354"/>
              <a:gd name="T1" fmla="*/ 233 h 421"/>
              <a:gd name="T2" fmla="*/ 0 w 354"/>
              <a:gd name="T3" fmla="*/ 95 h 421"/>
              <a:gd name="T4" fmla="*/ 0 w 354"/>
              <a:gd name="T5" fmla="*/ 0 h 421"/>
              <a:gd name="T6" fmla="*/ 354 w 354"/>
              <a:gd name="T7" fmla="*/ 138 h 421"/>
              <a:gd name="T8" fmla="*/ 354 w 354"/>
              <a:gd name="T9" fmla="*/ 233 h 421"/>
              <a:gd name="T10" fmla="*/ 124 w 354"/>
              <a:gd name="T11" fmla="*/ 362 h 421"/>
              <a:gd name="T12" fmla="*/ 124 w 354"/>
              <a:gd name="T13" fmla="*/ 421 h 421"/>
              <a:gd name="T14" fmla="*/ 0 w 354"/>
              <a:gd name="T15" fmla="*/ 323 h 421"/>
              <a:gd name="T16" fmla="*/ 124 w 354"/>
              <a:gd name="T17" fmla="*/ 208 h 421"/>
              <a:gd name="T18" fmla="*/ 124 w 354"/>
              <a:gd name="T19" fmla="*/ 267 h 421"/>
              <a:gd name="T20" fmla="*/ 333 w 354"/>
              <a:gd name="T21" fmla="*/ 18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1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ubicBezTo>
                  <a:pt x="354" y="290"/>
                  <a:pt x="262" y="342"/>
                  <a:pt x="124" y="362"/>
                </a:cubicBezTo>
                <a:lnTo>
                  <a:pt x="124" y="421"/>
                </a:lnTo>
                <a:lnTo>
                  <a:pt x="0" y="323"/>
                </a:lnTo>
                <a:lnTo>
                  <a:pt x="124" y="208"/>
                </a:lnTo>
                <a:lnTo>
                  <a:pt x="124" y="267"/>
                </a:lnTo>
                <a:cubicBezTo>
                  <a:pt x="221" y="253"/>
                  <a:pt x="297" y="223"/>
                  <a:pt x="333" y="185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9" name="Freeform 184">
            <a:extLst>
              <a:ext uri="{FF2B5EF4-FFF2-40B4-BE49-F238E27FC236}">
                <a16:creationId xmlns:a16="http://schemas.microsoft.com/office/drawing/2014/main" id="{E86423E6-AD8B-4E30-8BC2-883EF8428ED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0" name="Freeform 185">
            <a:extLst>
              <a:ext uri="{FF2B5EF4-FFF2-40B4-BE49-F238E27FC236}">
                <a16:creationId xmlns:a16="http://schemas.microsoft.com/office/drawing/2014/main" id="{BDDC7662-2FDB-406D-9ABE-CCA5ABAD093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1" name="Freeform 186">
            <a:extLst>
              <a:ext uri="{FF2B5EF4-FFF2-40B4-BE49-F238E27FC236}">
                <a16:creationId xmlns:a16="http://schemas.microsoft.com/office/drawing/2014/main" id="{ECDC7B56-E262-411D-AC13-2A56C936BE8A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2" name="Freeform 187">
            <a:extLst>
              <a:ext uri="{FF2B5EF4-FFF2-40B4-BE49-F238E27FC236}">
                <a16:creationId xmlns:a16="http://schemas.microsoft.com/office/drawing/2014/main" id="{2C8902AA-226C-4FE5-B30E-E96BE8939244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3" name="Freeform 188">
            <a:extLst>
              <a:ext uri="{FF2B5EF4-FFF2-40B4-BE49-F238E27FC236}">
                <a16:creationId xmlns:a16="http://schemas.microsoft.com/office/drawing/2014/main" id="{456C1B90-DD41-4E30-9FAA-93E4B82A69C5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4" name="Freeform 189">
            <a:extLst>
              <a:ext uri="{FF2B5EF4-FFF2-40B4-BE49-F238E27FC236}">
                <a16:creationId xmlns:a16="http://schemas.microsoft.com/office/drawing/2014/main" id="{7A14D0D7-93F3-4129-A7D2-5801E3022ABB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5" name="Freeform 190">
            <a:extLst>
              <a:ext uri="{FF2B5EF4-FFF2-40B4-BE49-F238E27FC236}">
                <a16:creationId xmlns:a16="http://schemas.microsoft.com/office/drawing/2014/main" id="{B5F1D8D9-208D-4557-AB38-1FDB8098F4C9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6" name="Freeform 191">
            <a:extLst>
              <a:ext uri="{FF2B5EF4-FFF2-40B4-BE49-F238E27FC236}">
                <a16:creationId xmlns:a16="http://schemas.microsoft.com/office/drawing/2014/main" id="{ED55F2CB-1A32-49DC-ABDD-A2A5E8E5068B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7" name="Freeform 192">
            <a:extLst>
              <a:ext uri="{FF2B5EF4-FFF2-40B4-BE49-F238E27FC236}">
                <a16:creationId xmlns:a16="http://schemas.microsoft.com/office/drawing/2014/main" id="{EA2574CC-3CFC-4516-9ADD-6F8F8386BDF6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8" name="Freeform 193">
            <a:extLst>
              <a:ext uri="{FF2B5EF4-FFF2-40B4-BE49-F238E27FC236}">
                <a16:creationId xmlns:a16="http://schemas.microsoft.com/office/drawing/2014/main" id="{543695D4-0B07-4B39-8CE0-DF0BA9FE93D7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9" name="Freeform 194">
            <a:extLst>
              <a:ext uri="{FF2B5EF4-FFF2-40B4-BE49-F238E27FC236}">
                <a16:creationId xmlns:a16="http://schemas.microsoft.com/office/drawing/2014/main" id="{EA35F22B-C070-4F8B-9B6D-FCDD5B26892E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0" name="Freeform 195">
            <a:extLst>
              <a:ext uri="{FF2B5EF4-FFF2-40B4-BE49-F238E27FC236}">
                <a16:creationId xmlns:a16="http://schemas.microsoft.com/office/drawing/2014/main" id="{0674917A-CED1-4ADB-9D5B-25890A44A041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1" name="Freeform 196">
            <a:extLst>
              <a:ext uri="{FF2B5EF4-FFF2-40B4-BE49-F238E27FC236}">
                <a16:creationId xmlns:a16="http://schemas.microsoft.com/office/drawing/2014/main" id="{03D403B3-AC50-4979-9461-AB9FA7106CFA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2" name="Freeform 197">
            <a:extLst>
              <a:ext uri="{FF2B5EF4-FFF2-40B4-BE49-F238E27FC236}">
                <a16:creationId xmlns:a16="http://schemas.microsoft.com/office/drawing/2014/main" id="{8E700CDB-1EAD-4D11-8A8C-6D231A7FE540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3" name="Rectangle 198">
            <a:extLst>
              <a:ext uri="{FF2B5EF4-FFF2-40B4-BE49-F238E27FC236}">
                <a16:creationId xmlns:a16="http://schemas.microsoft.com/office/drawing/2014/main" id="{0ECFA2AD-5D44-481A-841C-C37B1D2D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6" y="1227139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4" name="Freeform 199">
            <a:extLst>
              <a:ext uri="{FF2B5EF4-FFF2-40B4-BE49-F238E27FC236}">
                <a16:creationId xmlns:a16="http://schemas.microsoft.com/office/drawing/2014/main" id="{6EE90C41-3DD4-40B1-8493-9937C92FA0C0}"/>
              </a:ext>
            </a:extLst>
          </p:cNvPr>
          <p:cNvSpPr>
            <a:spLocks/>
          </p:cNvSpPr>
          <p:nvPr/>
        </p:nvSpPr>
        <p:spPr bwMode="auto">
          <a:xfrm>
            <a:off x="7456489" y="1182689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5" name="Freeform 200">
            <a:extLst>
              <a:ext uri="{FF2B5EF4-FFF2-40B4-BE49-F238E27FC236}">
                <a16:creationId xmlns:a16="http://schemas.microsoft.com/office/drawing/2014/main" id="{7174623D-4449-489E-845C-77CC7454102C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6" name="Freeform 201">
            <a:extLst>
              <a:ext uri="{FF2B5EF4-FFF2-40B4-BE49-F238E27FC236}">
                <a16:creationId xmlns:a16="http://schemas.microsoft.com/office/drawing/2014/main" id="{AFA33C5B-0AC0-41F8-9A4D-A6834C36084B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7" name="Freeform 202">
            <a:extLst>
              <a:ext uri="{FF2B5EF4-FFF2-40B4-BE49-F238E27FC236}">
                <a16:creationId xmlns:a16="http://schemas.microsoft.com/office/drawing/2014/main" id="{E535E718-906C-40D4-97E0-A8E1489C2523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8" name="Line 203">
            <a:extLst>
              <a:ext uri="{FF2B5EF4-FFF2-40B4-BE49-F238E27FC236}">
                <a16:creationId xmlns:a16="http://schemas.microsoft.com/office/drawing/2014/main" id="{85281E5C-A885-4756-B25C-3299FEE11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9" y="1227139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9" name="Freeform 204">
            <a:extLst>
              <a:ext uri="{FF2B5EF4-FFF2-40B4-BE49-F238E27FC236}">
                <a16:creationId xmlns:a16="http://schemas.microsoft.com/office/drawing/2014/main" id="{DAE356E6-6334-43E4-8EE6-87AE61367A1F}"/>
              </a:ext>
            </a:extLst>
          </p:cNvPr>
          <p:cNvSpPr>
            <a:spLocks/>
          </p:cNvSpPr>
          <p:nvPr/>
        </p:nvSpPr>
        <p:spPr bwMode="auto">
          <a:xfrm>
            <a:off x="7300914" y="1246189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Freeform 206">
            <a:extLst>
              <a:ext uri="{FF2B5EF4-FFF2-40B4-BE49-F238E27FC236}">
                <a16:creationId xmlns:a16="http://schemas.microsoft.com/office/drawing/2014/main" id="{C114995F-FC52-4A1F-A512-B7B49DA7EDCF}"/>
              </a:ext>
            </a:extLst>
          </p:cNvPr>
          <p:cNvSpPr>
            <a:spLocks/>
          </p:cNvSpPr>
          <p:nvPr/>
        </p:nvSpPr>
        <p:spPr bwMode="auto">
          <a:xfrm>
            <a:off x="7300913" y="1246188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4F0F097-954B-4B95-A508-13B85C7C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1301751"/>
            <a:ext cx="176213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208">
            <a:extLst>
              <a:ext uri="{FF2B5EF4-FFF2-40B4-BE49-F238E27FC236}">
                <a16:creationId xmlns:a16="http://schemas.microsoft.com/office/drawing/2014/main" id="{B7310D59-9E6F-4D5C-BC24-2725B33B1D95}"/>
              </a:ext>
            </a:extLst>
          </p:cNvPr>
          <p:cNvSpPr>
            <a:spLocks/>
          </p:cNvSpPr>
          <p:nvPr/>
        </p:nvSpPr>
        <p:spPr bwMode="auto">
          <a:xfrm>
            <a:off x="7546976" y="1257301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5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09CCBF11-5A16-40C5-A016-0044F1670AFC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EDCA82DF-307E-47A8-A279-DC69F848FC15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180975"/>
          </a:xfrm>
          <a:custGeom>
            <a:avLst/>
            <a:gdLst>
              <a:gd name="T0" fmla="*/ 0 w 139"/>
              <a:gd name="T1" fmla="*/ 28 h 114"/>
              <a:gd name="T2" fmla="*/ 28 w 139"/>
              <a:gd name="T3" fmla="*/ 0 h 114"/>
              <a:gd name="T4" fmla="*/ 139 w 139"/>
              <a:gd name="T5" fmla="*/ 0 h 114"/>
              <a:gd name="T6" fmla="*/ 139 w 139"/>
              <a:gd name="T7" fmla="*/ 85 h 114"/>
              <a:gd name="T8" fmla="*/ 111 w 139"/>
              <a:gd name="T9" fmla="*/ 114 h 114"/>
              <a:gd name="T10" fmla="*/ 0 w 139"/>
              <a:gd name="T11" fmla="*/ 114 h 114"/>
              <a:gd name="T12" fmla="*/ 0 w 139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4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80CE4677-A1C3-4AE5-99F6-DB8FAA15AA92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212">
            <a:extLst>
              <a:ext uri="{FF2B5EF4-FFF2-40B4-BE49-F238E27FC236}">
                <a16:creationId xmlns:a16="http://schemas.microsoft.com/office/drawing/2014/main" id="{66336421-34E6-4EB0-BA03-C3DFE7B4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6" y="1301751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213">
            <a:extLst>
              <a:ext uri="{FF2B5EF4-FFF2-40B4-BE49-F238E27FC236}">
                <a16:creationId xmlns:a16="http://schemas.microsoft.com/office/drawing/2014/main" id="{9CD3A677-373F-424A-8F6D-9AF6C0AFBBCE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Freeform 214">
            <a:extLst>
              <a:ext uri="{FF2B5EF4-FFF2-40B4-BE49-F238E27FC236}">
                <a16:creationId xmlns:a16="http://schemas.microsoft.com/office/drawing/2014/main" id="{EC221C93-0244-4693-B942-B195127A4935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Freeform 215">
            <a:extLst>
              <a:ext uri="{FF2B5EF4-FFF2-40B4-BE49-F238E27FC236}">
                <a16:creationId xmlns:a16="http://schemas.microsoft.com/office/drawing/2014/main" id="{24E3A02F-349D-409E-90F2-E9CFA194587C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Freeform 216">
            <a:extLst>
              <a:ext uri="{FF2B5EF4-FFF2-40B4-BE49-F238E27FC236}">
                <a16:creationId xmlns:a16="http://schemas.microsoft.com/office/drawing/2014/main" id="{78334570-CA11-4C05-B097-90DD91DF4E4B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217">
            <a:extLst>
              <a:ext uri="{FF2B5EF4-FFF2-40B4-BE49-F238E27FC236}">
                <a16:creationId xmlns:a16="http://schemas.microsoft.com/office/drawing/2014/main" id="{2D3EDC90-FEBE-4615-ABFF-35ACBDA1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218">
            <a:extLst>
              <a:ext uri="{FF2B5EF4-FFF2-40B4-BE49-F238E27FC236}">
                <a16:creationId xmlns:a16="http://schemas.microsoft.com/office/drawing/2014/main" id="{593FDDA2-88B0-4537-B076-C7F44698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0FF5F8AF-BD7A-4781-8306-8C63008B0109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  <a:gd name="T8" fmla="*/ 1 w 180"/>
              <a:gd name="T9" fmla="*/ 3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  <a:lnTo>
                  <a:pt x="1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5D846273-A27B-4C7F-AAE8-5BB60F824D01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029C8F5-272F-45EA-BF16-9C3B547F7724}"/>
              </a:ext>
            </a:extLst>
          </p:cNvPr>
          <p:cNvSpPr>
            <a:spLocks noEditPoints="1"/>
          </p:cNvSpPr>
          <p:nvPr/>
        </p:nvSpPr>
        <p:spPr bwMode="auto">
          <a:xfrm>
            <a:off x="6611938" y="944563"/>
            <a:ext cx="246063" cy="192088"/>
          </a:xfrm>
          <a:custGeom>
            <a:avLst/>
            <a:gdLst>
              <a:gd name="T0" fmla="*/ 122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2 w 155"/>
              <a:gd name="T9" fmla="*/ 22 h 121"/>
              <a:gd name="T10" fmla="*/ 132 w 155"/>
              <a:gd name="T11" fmla="*/ 48 h 121"/>
              <a:gd name="T12" fmla="*/ 155 w 155"/>
              <a:gd name="T13" fmla="*/ 0 h 121"/>
              <a:gd name="T14" fmla="*/ 103 w 155"/>
              <a:gd name="T15" fmla="*/ 11 h 121"/>
              <a:gd name="T16" fmla="*/ 132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2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2" y="22"/>
                </a:lnTo>
                <a:close/>
                <a:moveTo>
                  <a:pt x="132" y="48"/>
                </a:moveTo>
                <a:lnTo>
                  <a:pt x="155" y="0"/>
                </a:lnTo>
                <a:lnTo>
                  <a:pt x="103" y="11"/>
                </a:lnTo>
                <a:lnTo>
                  <a:pt x="13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Freeform 222">
            <a:extLst>
              <a:ext uri="{FF2B5EF4-FFF2-40B4-BE49-F238E27FC236}">
                <a16:creationId xmlns:a16="http://schemas.microsoft.com/office/drawing/2014/main" id="{34050217-4F3E-4C5B-8A68-5077AFB94357}"/>
              </a:ext>
            </a:extLst>
          </p:cNvPr>
          <p:cNvSpPr>
            <a:spLocks/>
          </p:cNvSpPr>
          <p:nvPr/>
        </p:nvSpPr>
        <p:spPr bwMode="auto">
          <a:xfrm>
            <a:off x="6611938" y="979488"/>
            <a:ext cx="198438" cy="157163"/>
          </a:xfrm>
          <a:custGeom>
            <a:avLst/>
            <a:gdLst>
              <a:gd name="T0" fmla="*/ 122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2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2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87D2E3D7-EAD9-4E7A-A1E4-4A971A541D35}"/>
              </a:ext>
            </a:extLst>
          </p:cNvPr>
          <p:cNvSpPr>
            <a:spLocks/>
          </p:cNvSpPr>
          <p:nvPr/>
        </p:nvSpPr>
        <p:spPr bwMode="auto">
          <a:xfrm>
            <a:off x="6775451" y="944563"/>
            <a:ext cx="82550" cy="76200"/>
          </a:xfrm>
          <a:custGeom>
            <a:avLst/>
            <a:gdLst>
              <a:gd name="T0" fmla="*/ 29 w 52"/>
              <a:gd name="T1" fmla="*/ 48 h 48"/>
              <a:gd name="T2" fmla="*/ 52 w 52"/>
              <a:gd name="T3" fmla="*/ 0 h 48"/>
              <a:gd name="T4" fmla="*/ 0 w 52"/>
              <a:gd name="T5" fmla="*/ 11 h 48"/>
              <a:gd name="T6" fmla="*/ 29 w 52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48">
                <a:moveTo>
                  <a:pt x="29" y="48"/>
                </a:moveTo>
                <a:lnTo>
                  <a:pt x="52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224">
            <a:extLst>
              <a:ext uri="{FF2B5EF4-FFF2-40B4-BE49-F238E27FC236}">
                <a16:creationId xmlns:a16="http://schemas.microsoft.com/office/drawing/2014/main" id="{B17830AF-9B27-41A3-A696-AEA398C9CAD8}"/>
              </a:ext>
            </a:extLst>
          </p:cNvPr>
          <p:cNvSpPr>
            <a:spLocks noEditPoints="1"/>
          </p:cNvSpPr>
          <p:nvPr/>
        </p:nvSpPr>
        <p:spPr bwMode="auto">
          <a:xfrm>
            <a:off x="6858001" y="944563"/>
            <a:ext cx="290513" cy="182563"/>
          </a:xfrm>
          <a:custGeom>
            <a:avLst/>
            <a:gdLst>
              <a:gd name="T0" fmla="*/ 35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2 w 183"/>
              <a:gd name="T7" fmla="*/ 24 h 115"/>
              <a:gd name="T8" fmla="*/ 35 w 183"/>
              <a:gd name="T9" fmla="*/ 19 h 115"/>
              <a:gd name="T10" fmla="*/ 28 w 183"/>
              <a:gd name="T11" fmla="*/ 46 h 115"/>
              <a:gd name="T12" fmla="*/ 0 w 183"/>
              <a:gd name="T13" fmla="*/ 0 h 115"/>
              <a:gd name="T14" fmla="*/ 53 w 183"/>
              <a:gd name="T15" fmla="*/ 5 h 115"/>
              <a:gd name="T16" fmla="*/ 28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5" y="19"/>
                </a:moveTo>
                <a:lnTo>
                  <a:pt x="183" y="110"/>
                </a:lnTo>
                <a:lnTo>
                  <a:pt x="180" y="115"/>
                </a:lnTo>
                <a:lnTo>
                  <a:pt x="32" y="24"/>
                </a:lnTo>
                <a:lnTo>
                  <a:pt x="35" y="19"/>
                </a:lnTo>
                <a:close/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Freeform 225">
            <a:extLst>
              <a:ext uri="{FF2B5EF4-FFF2-40B4-BE49-F238E27FC236}">
                <a16:creationId xmlns:a16="http://schemas.microsoft.com/office/drawing/2014/main" id="{8412EB5E-B29E-4DE5-959D-35B73C2CD133}"/>
              </a:ext>
            </a:extLst>
          </p:cNvPr>
          <p:cNvSpPr>
            <a:spLocks/>
          </p:cNvSpPr>
          <p:nvPr/>
        </p:nvSpPr>
        <p:spPr bwMode="auto">
          <a:xfrm>
            <a:off x="6908801" y="974726"/>
            <a:ext cx="239713" cy="152400"/>
          </a:xfrm>
          <a:custGeom>
            <a:avLst/>
            <a:gdLst>
              <a:gd name="T0" fmla="*/ 3 w 151"/>
              <a:gd name="T1" fmla="*/ 0 h 96"/>
              <a:gd name="T2" fmla="*/ 151 w 151"/>
              <a:gd name="T3" fmla="*/ 91 h 96"/>
              <a:gd name="T4" fmla="*/ 148 w 151"/>
              <a:gd name="T5" fmla="*/ 96 h 96"/>
              <a:gd name="T6" fmla="*/ 0 w 151"/>
              <a:gd name="T7" fmla="*/ 5 h 96"/>
              <a:gd name="T8" fmla="*/ 3 w 151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96">
                <a:moveTo>
                  <a:pt x="3" y="0"/>
                </a:moveTo>
                <a:lnTo>
                  <a:pt x="151" y="91"/>
                </a:lnTo>
                <a:lnTo>
                  <a:pt x="148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95E902C-98BB-44A5-8669-2D1B1B26A258}"/>
              </a:ext>
            </a:extLst>
          </p:cNvPr>
          <p:cNvSpPr>
            <a:spLocks/>
          </p:cNvSpPr>
          <p:nvPr/>
        </p:nvSpPr>
        <p:spPr bwMode="auto">
          <a:xfrm>
            <a:off x="6858001" y="944563"/>
            <a:ext cx="84138" cy="73025"/>
          </a:xfrm>
          <a:custGeom>
            <a:avLst/>
            <a:gdLst>
              <a:gd name="T0" fmla="*/ 28 w 53"/>
              <a:gd name="T1" fmla="*/ 46 h 46"/>
              <a:gd name="T2" fmla="*/ 0 w 53"/>
              <a:gd name="T3" fmla="*/ 0 h 46"/>
              <a:gd name="T4" fmla="*/ 53 w 53"/>
              <a:gd name="T5" fmla="*/ 5 h 46"/>
              <a:gd name="T6" fmla="*/ 2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1056A959-930D-4227-865A-0308332A46D8}"/>
              </a:ext>
            </a:extLst>
          </p:cNvPr>
          <p:cNvSpPr>
            <a:spLocks noEditPoints="1"/>
          </p:cNvSpPr>
          <p:nvPr/>
        </p:nvSpPr>
        <p:spPr bwMode="auto">
          <a:xfrm>
            <a:off x="7210426" y="1454151"/>
            <a:ext cx="246063" cy="192088"/>
          </a:xfrm>
          <a:custGeom>
            <a:avLst/>
            <a:gdLst>
              <a:gd name="T0" fmla="*/ 121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1 w 155"/>
              <a:gd name="T9" fmla="*/ 22 h 121"/>
              <a:gd name="T10" fmla="*/ 131 w 155"/>
              <a:gd name="T11" fmla="*/ 48 h 121"/>
              <a:gd name="T12" fmla="*/ 155 w 155"/>
              <a:gd name="T13" fmla="*/ 0 h 121"/>
              <a:gd name="T14" fmla="*/ 102 w 155"/>
              <a:gd name="T15" fmla="*/ 11 h 121"/>
              <a:gd name="T16" fmla="*/ 131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1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1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900EC198-FA80-4B27-8CCD-4E254F6FEB63}"/>
              </a:ext>
            </a:extLst>
          </p:cNvPr>
          <p:cNvSpPr>
            <a:spLocks/>
          </p:cNvSpPr>
          <p:nvPr/>
        </p:nvSpPr>
        <p:spPr bwMode="auto">
          <a:xfrm>
            <a:off x="7210426" y="1489076"/>
            <a:ext cx="198438" cy="157163"/>
          </a:xfrm>
          <a:custGeom>
            <a:avLst/>
            <a:gdLst>
              <a:gd name="T0" fmla="*/ 121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1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1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A2A64629-3748-484B-B6F9-7F536D2FB4F5}"/>
              </a:ext>
            </a:extLst>
          </p:cNvPr>
          <p:cNvSpPr>
            <a:spLocks/>
          </p:cNvSpPr>
          <p:nvPr/>
        </p:nvSpPr>
        <p:spPr bwMode="auto">
          <a:xfrm>
            <a:off x="7372351" y="1454151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1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Freeform 230">
            <a:extLst>
              <a:ext uri="{FF2B5EF4-FFF2-40B4-BE49-F238E27FC236}">
                <a16:creationId xmlns:a16="http://schemas.microsoft.com/office/drawing/2014/main" id="{6E6A6DDB-0D17-459D-B135-F3F0EECE4E4D}"/>
              </a:ext>
            </a:extLst>
          </p:cNvPr>
          <p:cNvSpPr>
            <a:spLocks noEditPoints="1"/>
          </p:cNvSpPr>
          <p:nvPr/>
        </p:nvSpPr>
        <p:spPr bwMode="auto">
          <a:xfrm>
            <a:off x="7456488" y="1454151"/>
            <a:ext cx="290513" cy="182563"/>
          </a:xfrm>
          <a:custGeom>
            <a:avLst/>
            <a:gdLst>
              <a:gd name="T0" fmla="*/ 36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4 h 115"/>
              <a:gd name="T8" fmla="*/ 36 w 183"/>
              <a:gd name="T9" fmla="*/ 19 h 115"/>
              <a:gd name="T10" fmla="*/ 29 w 183"/>
              <a:gd name="T11" fmla="*/ 46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9"/>
                </a:moveTo>
                <a:lnTo>
                  <a:pt x="183" y="110"/>
                </a:lnTo>
                <a:lnTo>
                  <a:pt x="180" y="115"/>
                </a:lnTo>
                <a:lnTo>
                  <a:pt x="33" y="24"/>
                </a:lnTo>
                <a:lnTo>
                  <a:pt x="36" y="19"/>
                </a:lnTo>
                <a:close/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Freeform 231">
            <a:extLst>
              <a:ext uri="{FF2B5EF4-FFF2-40B4-BE49-F238E27FC236}">
                <a16:creationId xmlns:a16="http://schemas.microsoft.com/office/drawing/2014/main" id="{E5E1710A-2BAC-4D47-99A4-B67D99257872}"/>
              </a:ext>
            </a:extLst>
          </p:cNvPr>
          <p:cNvSpPr>
            <a:spLocks/>
          </p:cNvSpPr>
          <p:nvPr/>
        </p:nvSpPr>
        <p:spPr bwMode="auto">
          <a:xfrm>
            <a:off x="7508876" y="1484313"/>
            <a:ext cx="238125" cy="152400"/>
          </a:xfrm>
          <a:custGeom>
            <a:avLst/>
            <a:gdLst>
              <a:gd name="T0" fmla="*/ 3 w 150"/>
              <a:gd name="T1" fmla="*/ 0 h 96"/>
              <a:gd name="T2" fmla="*/ 150 w 150"/>
              <a:gd name="T3" fmla="*/ 91 h 96"/>
              <a:gd name="T4" fmla="*/ 147 w 150"/>
              <a:gd name="T5" fmla="*/ 96 h 96"/>
              <a:gd name="T6" fmla="*/ 0 w 150"/>
              <a:gd name="T7" fmla="*/ 5 h 96"/>
              <a:gd name="T8" fmla="*/ 3 w 150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6">
                <a:moveTo>
                  <a:pt x="3" y="0"/>
                </a:moveTo>
                <a:lnTo>
                  <a:pt x="150" y="91"/>
                </a:lnTo>
                <a:lnTo>
                  <a:pt x="147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Freeform 232">
            <a:extLst>
              <a:ext uri="{FF2B5EF4-FFF2-40B4-BE49-F238E27FC236}">
                <a16:creationId xmlns:a16="http://schemas.microsoft.com/office/drawing/2014/main" id="{F1A9D4D8-1D8A-4257-9586-D6FAA92BA390}"/>
              </a:ext>
            </a:extLst>
          </p:cNvPr>
          <p:cNvSpPr>
            <a:spLocks/>
          </p:cNvSpPr>
          <p:nvPr/>
        </p:nvSpPr>
        <p:spPr bwMode="auto">
          <a:xfrm>
            <a:off x="7456488" y="1454151"/>
            <a:ext cx="85725" cy="73025"/>
          </a:xfrm>
          <a:custGeom>
            <a:avLst/>
            <a:gdLst>
              <a:gd name="T0" fmla="*/ 29 w 54"/>
              <a:gd name="T1" fmla="*/ 46 h 46"/>
              <a:gd name="T2" fmla="*/ 0 w 54"/>
              <a:gd name="T3" fmla="*/ 0 h 46"/>
              <a:gd name="T4" fmla="*/ 54 w 54"/>
              <a:gd name="T5" fmla="*/ 5 h 46"/>
              <a:gd name="T6" fmla="*/ 29 w 54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6"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0150A6C0-34CB-49D9-B5E0-C42266BF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6" y="1698626"/>
            <a:ext cx="174625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Freeform 234">
            <a:extLst>
              <a:ext uri="{FF2B5EF4-FFF2-40B4-BE49-F238E27FC236}">
                <a16:creationId xmlns:a16="http://schemas.microsoft.com/office/drawing/2014/main" id="{08A66D48-ADD6-4A50-81F8-55CAD8DCF8E9}"/>
              </a:ext>
            </a:extLst>
          </p:cNvPr>
          <p:cNvSpPr>
            <a:spLocks/>
          </p:cNvSpPr>
          <p:nvPr/>
        </p:nvSpPr>
        <p:spPr bwMode="auto">
          <a:xfrm>
            <a:off x="7296151" y="1654176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235">
            <a:extLst>
              <a:ext uri="{FF2B5EF4-FFF2-40B4-BE49-F238E27FC236}">
                <a16:creationId xmlns:a16="http://schemas.microsoft.com/office/drawing/2014/main" id="{560CC2A9-2BB2-4AF5-919B-DA0924880DBF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Freeform 236">
            <a:extLst>
              <a:ext uri="{FF2B5EF4-FFF2-40B4-BE49-F238E27FC236}">
                <a16:creationId xmlns:a16="http://schemas.microsoft.com/office/drawing/2014/main" id="{5A9D30EF-18A7-4B40-87EA-C8E2FF02E33D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179388"/>
          </a:xfrm>
          <a:custGeom>
            <a:avLst/>
            <a:gdLst>
              <a:gd name="T0" fmla="*/ 0 w 138"/>
              <a:gd name="T1" fmla="*/ 28 h 113"/>
              <a:gd name="T2" fmla="*/ 29 w 138"/>
              <a:gd name="T3" fmla="*/ 0 h 113"/>
              <a:gd name="T4" fmla="*/ 138 w 138"/>
              <a:gd name="T5" fmla="*/ 0 h 113"/>
              <a:gd name="T6" fmla="*/ 138 w 138"/>
              <a:gd name="T7" fmla="*/ 85 h 113"/>
              <a:gd name="T8" fmla="*/ 110 w 138"/>
              <a:gd name="T9" fmla="*/ 113 h 113"/>
              <a:gd name="T10" fmla="*/ 0 w 138"/>
              <a:gd name="T11" fmla="*/ 113 h 113"/>
              <a:gd name="T12" fmla="*/ 0 w 138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3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5"/>
                </a:lnTo>
                <a:lnTo>
                  <a:pt x="110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Freeform 237">
            <a:extLst>
              <a:ext uri="{FF2B5EF4-FFF2-40B4-BE49-F238E27FC236}">
                <a16:creationId xmlns:a16="http://schemas.microsoft.com/office/drawing/2014/main" id="{19B50FD5-404E-4D03-BB77-0B2816905091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Line 238">
            <a:extLst>
              <a:ext uri="{FF2B5EF4-FFF2-40B4-BE49-F238E27FC236}">
                <a16:creationId xmlns:a16="http://schemas.microsoft.com/office/drawing/2014/main" id="{D454A68C-D895-4CB0-A6CE-75E84DFC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1" y="1698626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" name="Freeform 239">
            <a:extLst>
              <a:ext uri="{FF2B5EF4-FFF2-40B4-BE49-F238E27FC236}">
                <a16:creationId xmlns:a16="http://schemas.microsoft.com/office/drawing/2014/main" id="{C8BD4CBB-FF03-45AE-B05B-FDF8CACCCF1B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Freeform 240">
            <a:extLst>
              <a:ext uri="{FF2B5EF4-FFF2-40B4-BE49-F238E27FC236}">
                <a16:creationId xmlns:a16="http://schemas.microsoft.com/office/drawing/2014/main" id="{EBC3C805-31C0-49C1-86A6-26781EDDD036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CE8A5C61-4204-48BE-9F84-095DBDC9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1698626"/>
            <a:ext cx="174625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D80579A7-A79A-4E7C-8F44-858D41A89181}"/>
              </a:ext>
            </a:extLst>
          </p:cNvPr>
          <p:cNvSpPr>
            <a:spLocks/>
          </p:cNvSpPr>
          <p:nvPr/>
        </p:nvSpPr>
        <p:spPr bwMode="auto">
          <a:xfrm>
            <a:off x="7802563" y="1654176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6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6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5BCBE027-54B4-42FE-9FF4-EDED59D5B13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" name="Freeform 244">
            <a:extLst>
              <a:ext uri="{FF2B5EF4-FFF2-40B4-BE49-F238E27FC236}">
                <a16:creationId xmlns:a16="http://schemas.microsoft.com/office/drawing/2014/main" id="{B1A871B9-78B3-42E5-BC80-BE032B4A43DC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180975"/>
          </a:xfrm>
          <a:custGeom>
            <a:avLst/>
            <a:gdLst>
              <a:gd name="T0" fmla="*/ 0 w 138"/>
              <a:gd name="T1" fmla="*/ 28 h 114"/>
              <a:gd name="T2" fmla="*/ 29 w 138"/>
              <a:gd name="T3" fmla="*/ 0 h 114"/>
              <a:gd name="T4" fmla="*/ 138 w 138"/>
              <a:gd name="T5" fmla="*/ 0 h 114"/>
              <a:gd name="T6" fmla="*/ 138 w 138"/>
              <a:gd name="T7" fmla="*/ 86 h 114"/>
              <a:gd name="T8" fmla="*/ 110 w 138"/>
              <a:gd name="T9" fmla="*/ 114 h 114"/>
              <a:gd name="T10" fmla="*/ 0 w 138"/>
              <a:gd name="T11" fmla="*/ 114 h 114"/>
              <a:gd name="T12" fmla="*/ 0 w 138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4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6"/>
                </a:lnTo>
                <a:lnTo>
                  <a:pt x="110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" name="Freeform 245">
            <a:extLst>
              <a:ext uri="{FF2B5EF4-FFF2-40B4-BE49-F238E27FC236}">
                <a16:creationId xmlns:a16="http://schemas.microsoft.com/office/drawing/2014/main" id="{BEF8B9C2-43E9-4223-BD30-F8DF935C320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" name="Line 246">
            <a:extLst>
              <a:ext uri="{FF2B5EF4-FFF2-40B4-BE49-F238E27FC236}">
                <a16:creationId xmlns:a16="http://schemas.microsoft.com/office/drawing/2014/main" id="{00E2355A-5BDA-4679-9084-E18C7D67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1698626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" name="Freeform 247">
            <a:extLst>
              <a:ext uri="{FF2B5EF4-FFF2-40B4-BE49-F238E27FC236}">
                <a16:creationId xmlns:a16="http://schemas.microsoft.com/office/drawing/2014/main" id="{BC8529A0-9BC4-4089-8241-BD26C554F335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0" name="Freeform 248">
            <a:extLst>
              <a:ext uri="{FF2B5EF4-FFF2-40B4-BE49-F238E27FC236}">
                <a16:creationId xmlns:a16="http://schemas.microsoft.com/office/drawing/2014/main" id="{E2FAE40E-F78A-4B23-A158-1FD2C5CF0807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110FDDF5-99E9-4DBC-8C19-1992282EE020}"/>
              </a:ext>
            </a:extLst>
          </p:cNvPr>
          <p:cNvSpPr>
            <a:spLocks noEditPoints="1"/>
          </p:cNvSpPr>
          <p:nvPr/>
        </p:nvSpPr>
        <p:spPr bwMode="auto">
          <a:xfrm>
            <a:off x="6210301" y="1463676"/>
            <a:ext cx="246063" cy="190500"/>
          </a:xfrm>
          <a:custGeom>
            <a:avLst/>
            <a:gdLst>
              <a:gd name="T0" fmla="*/ 121 w 155"/>
              <a:gd name="T1" fmla="*/ 22 h 120"/>
              <a:gd name="T2" fmla="*/ 0 w 155"/>
              <a:gd name="T3" fmla="*/ 116 h 120"/>
              <a:gd name="T4" fmla="*/ 3 w 155"/>
              <a:gd name="T5" fmla="*/ 120 h 120"/>
              <a:gd name="T6" fmla="*/ 125 w 155"/>
              <a:gd name="T7" fmla="*/ 27 h 120"/>
              <a:gd name="T8" fmla="*/ 121 w 155"/>
              <a:gd name="T9" fmla="*/ 22 h 120"/>
              <a:gd name="T10" fmla="*/ 131 w 155"/>
              <a:gd name="T11" fmla="*/ 48 h 120"/>
              <a:gd name="T12" fmla="*/ 155 w 155"/>
              <a:gd name="T13" fmla="*/ 0 h 120"/>
              <a:gd name="T14" fmla="*/ 102 w 155"/>
              <a:gd name="T15" fmla="*/ 10 h 120"/>
              <a:gd name="T16" fmla="*/ 131 w 155"/>
              <a:gd name="T17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0">
                <a:moveTo>
                  <a:pt x="121" y="22"/>
                </a:moveTo>
                <a:lnTo>
                  <a:pt x="0" y="116"/>
                </a:lnTo>
                <a:lnTo>
                  <a:pt x="3" y="120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0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" name="Freeform 250">
            <a:extLst>
              <a:ext uri="{FF2B5EF4-FFF2-40B4-BE49-F238E27FC236}">
                <a16:creationId xmlns:a16="http://schemas.microsoft.com/office/drawing/2014/main" id="{53916617-E6BD-4F65-A863-D14240D013CC}"/>
              </a:ext>
            </a:extLst>
          </p:cNvPr>
          <p:cNvSpPr>
            <a:spLocks/>
          </p:cNvSpPr>
          <p:nvPr/>
        </p:nvSpPr>
        <p:spPr bwMode="auto">
          <a:xfrm>
            <a:off x="6210301" y="1498601"/>
            <a:ext cx="198438" cy="155575"/>
          </a:xfrm>
          <a:custGeom>
            <a:avLst/>
            <a:gdLst>
              <a:gd name="T0" fmla="*/ 121 w 125"/>
              <a:gd name="T1" fmla="*/ 0 h 98"/>
              <a:gd name="T2" fmla="*/ 0 w 125"/>
              <a:gd name="T3" fmla="*/ 94 h 98"/>
              <a:gd name="T4" fmla="*/ 3 w 125"/>
              <a:gd name="T5" fmla="*/ 98 h 98"/>
              <a:gd name="T6" fmla="*/ 125 w 125"/>
              <a:gd name="T7" fmla="*/ 5 h 98"/>
              <a:gd name="T8" fmla="*/ 121 w 125"/>
              <a:gd name="T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8">
                <a:moveTo>
                  <a:pt x="121" y="0"/>
                </a:moveTo>
                <a:lnTo>
                  <a:pt x="0" y="94"/>
                </a:lnTo>
                <a:lnTo>
                  <a:pt x="3" y="98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E7273913-F55C-4C5B-9D7F-ECDA05467C02}"/>
              </a:ext>
            </a:extLst>
          </p:cNvPr>
          <p:cNvSpPr>
            <a:spLocks/>
          </p:cNvSpPr>
          <p:nvPr/>
        </p:nvSpPr>
        <p:spPr bwMode="auto">
          <a:xfrm>
            <a:off x="6372226" y="1463676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0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0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A8D13853-EF0B-49C4-AF7E-F3C6C2761832}"/>
              </a:ext>
            </a:extLst>
          </p:cNvPr>
          <p:cNvSpPr>
            <a:spLocks noEditPoints="1"/>
          </p:cNvSpPr>
          <p:nvPr/>
        </p:nvSpPr>
        <p:spPr bwMode="auto">
          <a:xfrm>
            <a:off x="6456363" y="1463676"/>
            <a:ext cx="290513" cy="182563"/>
          </a:xfrm>
          <a:custGeom>
            <a:avLst/>
            <a:gdLst>
              <a:gd name="T0" fmla="*/ 36 w 183"/>
              <a:gd name="T1" fmla="*/ 18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3 h 115"/>
              <a:gd name="T8" fmla="*/ 36 w 183"/>
              <a:gd name="T9" fmla="*/ 18 h 115"/>
              <a:gd name="T10" fmla="*/ 29 w 183"/>
              <a:gd name="T11" fmla="*/ 45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8"/>
                </a:moveTo>
                <a:lnTo>
                  <a:pt x="183" y="110"/>
                </a:lnTo>
                <a:lnTo>
                  <a:pt x="180" y="115"/>
                </a:lnTo>
                <a:lnTo>
                  <a:pt x="33" y="23"/>
                </a:lnTo>
                <a:lnTo>
                  <a:pt x="36" y="18"/>
                </a:lnTo>
                <a:close/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431C8EC8-FF16-4C33-AC85-13EC1BAE2875}"/>
              </a:ext>
            </a:extLst>
          </p:cNvPr>
          <p:cNvSpPr>
            <a:spLocks/>
          </p:cNvSpPr>
          <p:nvPr/>
        </p:nvSpPr>
        <p:spPr bwMode="auto">
          <a:xfrm>
            <a:off x="6508751" y="1492251"/>
            <a:ext cx="238125" cy="153988"/>
          </a:xfrm>
          <a:custGeom>
            <a:avLst/>
            <a:gdLst>
              <a:gd name="T0" fmla="*/ 3 w 150"/>
              <a:gd name="T1" fmla="*/ 0 h 97"/>
              <a:gd name="T2" fmla="*/ 150 w 150"/>
              <a:gd name="T3" fmla="*/ 92 h 97"/>
              <a:gd name="T4" fmla="*/ 147 w 150"/>
              <a:gd name="T5" fmla="*/ 97 h 97"/>
              <a:gd name="T6" fmla="*/ 0 w 150"/>
              <a:gd name="T7" fmla="*/ 5 h 97"/>
              <a:gd name="T8" fmla="*/ 3 w 150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7">
                <a:moveTo>
                  <a:pt x="3" y="0"/>
                </a:moveTo>
                <a:lnTo>
                  <a:pt x="150" y="92"/>
                </a:lnTo>
                <a:lnTo>
                  <a:pt x="147" y="97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" name="Freeform 254">
            <a:extLst>
              <a:ext uri="{FF2B5EF4-FFF2-40B4-BE49-F238E27FC236}">
                <a16:creationId xmlns:a16="http://schemas.microsoft.com/office/drawing/2014/main" id="{F88433D5-7A67-4BC0-A174-462BE30A7ECF}"/>
              </a:ext>
            </a:extLst>
          </p:cNvPr>
          <p:cNvSpPr>
            <a:spLocks/>
          </p:cNvSpPr>
          <p:nvPr/>
        </p:nvSpPr>
        <p:spPr bwMode="auto">
          <a:xfrm>
            <a:off x="6456363" y="1463676"/>
            <a:ext cx="85725" cy="71438"/>
          </a:xfrm>
          <a:custGeom>
            <a:avLst/>
            <a:gdLst>
              <a:gd name="T0" fmla="*/ 29 w 54"/>
              <a:gd name="T1" fmla="*/ 45 h 45"/>
              <a:gd name="T2" fmla="*/ 0 w 54"/>
              <a:gd name="T3" fmla="*/ 0 h 45"/>
              <a:gd name="T4" fmla="*/ 54 w 54"/>
              <a:gd name="T5" fmla="*/ 5 h 45"/>
              <a:gd name="T6" fmla="*/ 29 w 54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5"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" name="Rectangle 255">
            <a:extLst>
              <a:ext uri="{FF2B5EF4-FFF2-40B4-BE49-F238E27FC236}">
                <a16:creationId xmlns:a16="http://schemas.microsoft.com/office/drawing/2014/main" id="{0AC764BD-F785-41D5-8097-ED12AFB4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1689101"/>
            <a:ext cx="176213" cy="1333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" name="Freeform 256">
            <a:extLst>
              <a:ext uri="{FF2B5EF4-FFF2-40B4-BE49-F238E27FC236}">
                <a16:creationId xmlns:a16="http://schemas.microsoft.com/office/drawing/2014/main" id="{F3088E1C-1941-4556-8EDC-B9E7A2E5FE9E}"/>
              </a:ext>
            </a:extLst>
          </p:cNvPr>
          <p:cNvSpPr>
            <a:spLocks/>
          </p:cNvSpPr>
          <p:nvPr/>
        </p:nvSpPr>
        <p:spPr bwMode="auto">
          <a:xfrm>
            <a:off x="6302376" y="1643063"/>
            <a:ext cx="44450" cy="179388"/>
          </a:xfrm>
          <a:custGeom>
            <a:avLst/>
            <a:gdLst>
              <a:gd name="T0" fmla="*/ 0 w 28"/>
              <a:gd name="T1" fmla="*/ 29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9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" name="Freeform 257">
            <a:extLst>
              <a:ext uri="{FF2B5EF4-FFF2-40B4-BE49-F238E27FC236}">
                <a16:creationId xmlns:a16="http://schemas.microsoft.com/office/drawing/2014/main" id="{092266D4-17AF-4147-9F8F-608F9DBF4B00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28 w 139"/>
              <a:gd name="T3" fmla="*/ 0 h 29"/>
              <a:gd name="T4" fmla="*/ 139 w 139"/>
              <a:gd name="T5" fmla="*/ 0 h 29"/>
              <a:gd name="T6" fmla="*/ 111 w 139"/>
              <a:gd name="T7" fmla="*/ 29 h 29"/>
              <a:gd name="T8" fmla="*/ 0 w 13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11" y="29"/>
                </a:lnTo>
                <a:lnTo>
                  <a:pt x="0" y="29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A83A3567-C442-42AA-B2B3-EDC813E82B2E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179388"/>
          </a:xfrm>
          <a:custGeom>
            <a:avLst/>
            <a:gdLst>
              <a:gd name="T0" fmla="*/ 0 w 139"/>
              <a:gd name="T1" fmla="*/ 29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Freeform 259">
            <a:extLst>
              <a:ext uri="{FF2B5EF4-FFF2-40B4-BE49-F238E27FC236}">
                <a16:creationId xmlns:a16="http://schemas.microsoft.com/office/drawing/2014/main" id="{BE65DEAA-B0B6-45E0-9722-2E2B891346C3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111 w 139"/>
              <a:gd name="T3" fmla="*/ 29 h 29"/>
              <a:gd name="T4" fmla="*/ 139 w 139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111" y="29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5B99ED82-8176-40F1-AF4E-4B54D00F3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6" y="1689101"/>
            <a:ext cx="0" cy="133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EBFD276B-2572-485B-AABA-E4BDEFCB1F62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4" name="Freeform 262">
            <a:extLst>
              <a:ext uri="{FF2B5EF4-FFF2-40B4-BE49-F238E27FC236}">
                <a16:creationId xmlns:a16="http://schemas.microsoft.com/office/drawing/2014/main" id="{FA063FE4-D96F-41F2-B47D-17FBA0913803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" name="Freeform 263">
            <a:extLst>
              <a:ext uri="{FF2B5EF4-FFF2-40B4-BE49-F238E27FC236}">
                <a16:creationId xmlns:a16="http://schemas.microsoft.com/office/drawing/2014/main" id="{07C11FAC-6FC6-4E39-A40D-F365499CCFDD}"/>
              </a:ext>
            </a:extLst>
          </p:cNvPr>
          <p:cNvSpPr>
            <a:spLocks/>
          </p:cNvSpPr>
          <p:nvPr/>
        </p:nvSpPr>
        <p:spPr bwMode="auto">
          <a:xfrm>
            <a:off x="6607176" y="1674813"/>
            <a:ext cx="238125" cy="165100"/>
          </a:xfrm>
          <a:custGeom>
            <a:avLst/>
            <a:gdLst>
              <a:gd name="T0" fmla="*/ 21 w 703"/>
              <a:gd name="T1" fmla="*/ 0 h 488"/>
              <a:gd name="T2" fmla="*/ 355 w 703"/>
              <a:gd name="T3" fmla="*/ 160 h 488"/>
              <a:gd name="T4" fmla="*/ 703 w 703"/>
              <a:gd name="T5" fmla="*/ 35 h 488"/>
              <a:gd name="T6" fmla="*/ 687 w 703"/>
              <a:gd name="T7" fmla="*/ 353 h 488"/>
              <a:gd name="T8" fmla="*/ 338 w 703"/>
              <a:gd name="T9" fmla="*/ 479 h 488"/>
              <a:gd name="T10" fmla="*/ 4 w 703"/>
              <a:gd name="T11" fmla="*/ 318 h 488"/>
              <a:gd name="T12" fmla="*/ 21 w 703"/>
              <a:gd name="T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8">
                <a:moveTo>
                  <a:pt x="21" y="0"/>
                </a:moveTo>
                <a:cubicBezTo>
                  <a:pt x="17" y="79"/>
                  <a:pt x="166" y="150"/>
                  <a:pt x="355" y="160"/>
                </a:cubicBezTo>
                <a:cubicBezTo>
                  <a:pt x="543" y="170"/>
                  <a:pt x="699" y="114"/>
                  <a:pt x="703" y="35"/>
                </a:cubicBezTo>
                <a:lnTo>
                  <a:pt x="687" y="353"/>
                </a:lnTo>
                <a:cubicBezTo>
                  <a:pt x="682" y="432"/>
                  <a:pt x="526" y="488"/>
                  <a:pt x="338" y="479"/>
                </a:cubicBezTo>
                <a:cubicBezTo>
                  <a:pt x="149" y="469"/>
                  <a:pt x="0" y="397"/>
                  <a:pt x="4" y="318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Freeform 264">
            <a:extLst>
              <a:ext uri="{FF2B5EF4-FFF2-40B4-BE49-F238E27FC236}">
                <a16:creationId xmlns:a16="http://schemas.microsoft.com/office/drawing/2014/main" id="{4169C734-F70F-42BC-B702-21406C73CE3C}"/>
              </a:ext>
            </a:extLst>
          </p:cNvPr>
          <p:cNvSpPr>
            <a:spLocks/>
          </p:cNvSpPr>
          <p:nvPr/>
        </p:nvSpPr>
        <p:spPr bwMode="auto">
          <a:xfrm>
            <a:off x="6611938" y="1628776"/>
            <a:ext cx="234950" cy="103188"/>
          </a:xfrm>
          <a:custGeom>
            <a:avLst/>
            <a:gdLst>
              <a:gd name="T0" fmla="*/ 4 w 690"/>
              <a:gd name="T1" fmla="*/ 135 h 305"/>
              <a:gd name="T2" fmla="*/ 352 w 690"/>
              <a:gd name="T3" fmla="*/ 9 h 305"/>
              <a:gd name="T4" fmla="*/ 686 w 690"/>
              <a:gd name="T5" fmla="*/ 170 h 305"/>
              <a:gd name="T6" fmla="*/ 338 w 690"/>
              <a:gd name="T7" fmla="*/ 295 h 305"/>
              <a:gd name="T8" fmla="*/ 4 w 690"/>
              <a:gd name="T9" fmla="*/ 13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5">
                <a:moveTo>
                  <a:pt x="4" y="135"/>
                </a:moveTo>
                <a:cubicBezTo>
                  <a:pt x="8" y="56"/>
                  <a:pt x="164" y="0"/>
                  <a:pt x="352" y="9"/>
                </a:cubicBezTo>
                <a:cubicBezTo>
                  <a:pt x="541" y="19"/>
                  <a:pt x="690" y="91"/>
                  <a:pt x="686" y="170"/>
                </a:cubicBezTo>
                <a:cubicBezTo>
                  <a:pt x="682" y="249"/>
                  <a:pt x="526" y="305"/>
                  <a:pt x="338" y="295"/>
                </a:cubicBezTo>
                <a:cubicBezTo>
                  <a:pt x="149" y="285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Freeform 265">
            <a:extLst>
              <a:ext uri="{FF2B5EF4-FFF2-40B4-BE49-F238E27FC236}">
                <a16:creationId xmlns:a16="http://schemas.microsoft.com/office/drawing/2014/main" id="{02AB3446-7221-4075-9E7D-479DA7EA1D36}"/>
              </a:ext>
            </a:extLst>
          </p:cNvPr>
          <p:cNvSpPr>
            <a:spLocks noEditPoints="1"/>
          </p:cNvSpPr>
          <p:nvPr/>
        </p:nvSpPr>
        <p:spPr bwMode="auto">
          <a:xfrm>
            <a:off x="6607176" y="1628776"/>
            <a:ext cx="239713" cy="211138"/>
          </a:xfrm>
          <a:custGeom>
            <a:avLst/>
            <a:gdLst>
              <a:gd name="T0" fmla="*/ 703 w 707"/>
              <a:gd name="T1" fmla="*/ 170 h 623"/>
              <a:gd name="T2" fmla="*/ 355 w 707"/>
              <a:gd name="T3" fmla="*/ 295 h 623"/>
              <a:gd name="T4" fmla="*/ 21 w 707"/>
              <a:gd name="T5" fmla="*/ 135 h 623"/>
              <a:gd name="T6" fmla="*/ 369 w 707"/>
              <a:gd name="T7" fmla="*/ 9 h 623"/>
              <a:gd name="T8" fmla="*/ 703 w 707"/>
              <a:gd name="T9" fmla="*/ 170 h 623"/>
              <a:gd name="T10" fmla="*/ 703 w 707"/>
              <a:gd name="T11" fmla="*/ 170 h 623"/>
              <a:gd name="T12" fmla="*/ 687 w 707"/>
              <a:gd name="T13" fmla="*/ 488 h 623"/>
              <a:gd name="T14" fmla="*/ 338 w 707"/>
              <a:gd name="T15" fmla="*/ 614 h 623"/>
              <a:gd name="T16" fmla="*/ 4 w 707"/>
              <a:gd name="T17" fmla="*/ 453 h 623"/>
              <a:gd name="T18" fmla="*/ 21 w 707"/>
              <a:gd name="T19" fmla="*/ 135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3">
                <a:moveTo>
                  <a:pt x="703" y="170"/>
                </a:moveTo>
                <a:cubicBezTo>
                  <a:pt x="699" y="249"/>
                  <a:pt x="543" y="305"/>
                  <a:pt x="355" y="295"/>
                </a:cubicBezTo>
                <a:cubicBezTo>
                  <a:pt x="166" y="285"/>
                  <a:pt x="17" y="214"/>
                  <a:pt x="21" y="135"/>
                </a:cubicBezTo>
                <a:cubicBezTo>
                  <a:pt x="25" y="56"/>
                  <a:pt x="181" y="0"/>
                  <a:pt x="369" y="9"/>
                </a:cubicBezTo>
                <a:cubicBezTo>
                  <a:pt x="558" y="19"/>
                  <a:pt x="707" y="91"/>
                  <a:pt x="703" y="170"/>
                </a:cubicBezTo>
                <a:close/>
                <a:moveTo>
                  <a:pt x="703" y="170"/>
                </a:moveTo>
                <a:lnTo>
                  <a:pt x="687" y="488"/>
                </a:lnTo>
                <a:cubicBezTo>
                  <a:pt x="682" y="567"/>
                  <a:pt x="526" y="623"/>
                  <a:pt x="338" y="614"/>
                </a:cubicBezTo>
                <a:cubicBezTo>
                  <a:pt x="149" y="604"/>
                  <a:pt x="0" y="532"/>
                  <a:pt x="4" y="453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" name="Freeform 266">
            <a:extLst>
              <a:ext uri="{FF2B5EF4-FFF2-40B4-BE49-F238E27FC236}">
                <a16:creationId xmlns:a16="http://schemas.microsoft.com/office/drawing/2014/main" id="{5E3C2FA4-238C-4B9F-B8B5-9D4F338BECB4}"/>
              </a:ext>
            </a:extLst>
          </p:cNvPr>
          <p:cNvSpPr>
            <a:spLocks/>
          </p:cNvSpPr>
          <p:nvPr/>
        </p:nvSpPr>
        <p:spPr bwMode="auto">
          <a:xfrm>
            <a:off x="6665913" y="1728788"/>
            <a:ext cx="134938" cy="80963"/>
          </a:xfrm>
          <a:custGeom>
            <a:avLst/>
            <a:gdLst>
              <a:gd name="T0" fmla="*/ 0 w 399"/>
              <a:gd name="T1" fmla="*/ 140 h 238"/>
              <a:gd name="T2" fmla="*/ 124 w 399"/>
              <a:gd name="T3" fmla="*/ 25 h 238"/>
              <a:gd name="T4" fmla="*/ 124 w 399"/>
              <a:gd name="T5" fmla="*/ 84 h 238"/>
              <a:gd name="T6" fmla="*/ 333 w 399"/>
              <a:gd name="T7" fmla="*/ 0 h 238"/>
              <a:gd name="T8" fmla="*/ 124 w 399"/>
              <a:gd name="T9" fmla="*/ 179 h 238"/>
              <a:gd name="T10" fmla="*/ 124 w 399"/>
              <a:gd name="T11" fmla="*/ 238 h 238"/>
              <a:gd name="T12" fmla="*/ 0 w 399"/>
              <a:gd name="T13" fmla="*/ 14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238">
                <a:moveTo>
                  <a:pt x="0" y="140"/>
                </a:moveTo>
                <a:lnTo>
                  <a:pt x="124" y="25"/>
                </a:lnTo>
                <a:lnTo>
                  <a:pt x="124" y="84"/>
                </a:lnTo>
                <a:cubicBezTo>
                  <a:pt x="221" y="69"/>
                  <a:pt x="298" y="39"/>
                  <a:pt x="333" y="0"/>
                </a:cubicBezTo>
                <a:cubicBezTo>
                  <a:pt x="399" y="72"/>
                  <a:pt x="305" y="152"/>
                  <a:pt x="124" y="179"/>
                </a:cubicBezTo>
                <a:lnTo>
                  <a:pt x="124" y="238"/>
                </a:lnTo>
                <a:lnTo>
                  <a:pt x="0" y="14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" name="Freeform 267">
            <a:extLst>
              <a:ext uri="{FF2B5EF4-FFF2-40B4-BE49-F238E27FC236}">
                <a16:creationId xmlns:a16="http://schemas.microsoft.com/office/drawing/2014/main" id="{EB1BDE98-6E5E-42BE-83E6-431133C404F0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79375"/>
          </a:xfrm>
          <a:custGeom>
            <a:avLst/>
            <a:gdLst>
              <a:gd name="T0" fmla="*/ 354 w 354"/>
              <a:gd name="T1" fmla="*/ 235 h 235"/>
              <a:gd name="T2" fmla="*/ 0 w 354"/>
              <a:gd name="T3" fmla="*/ 96 h 235"/>
              <a:gd name="T4" fmla="*/ 0 w 354"/>
              <a:gd name="T5" fmla="*/ 0 h 235"/>
              <a:gd name="T6" fmla="*/ 354 w 354"/>
              <a:gd name="T7" fmla="*/ 141 h 235"/>
              <a:gd name="T8" fmla="*/ 354 w 354"/>
              <a:gd name="T9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5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" name="Freeform 268">
            <a:extLst>
              <a:ext uri="{FF2B5EF4-FFF2-40B4-BE49-F238E27FC236}">
                <a16:creationId xmlns:a16="http://schemas.microsoft.com/office/drawing/2014/main" id="{44783D4A-B779-4DAE-A5EA-6FE74B02E0AF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144463"/>
          </a:xfrm>
          <a:custGeom>
            <a:avLst/>
            <a:gdLst>
              <a:gd name="T0" fmla="*/ 354 w 354"/>
              <a:gd name="T1" fmla="*/ 235 h 426"/>
              <a:gd name="T2" fmla="*/ 0 w 354"/>
              <a:gd name="T3" fmla="*/ 96 h 426"/>
              <a:gd name="T4" fmla="*/ 0 w 354"/>
              <a:gd name="T5" fmla="*/ 0 h 426"/>
              <a:gd name="T6" fmla="*/ 354 w 354"/>
              <a:gd name="T7" fmla="*/ 141 h 426"/>
              <a:gd name="T8" fmla="*/ 354 w 354"/>
              <a:gd name="T9" fmla="*/ 235 h 426"/>
              <a:gd name="T10" fmla="*/ 124 w 354"/>
              <a:gd name="T11" fmla="*/ 367 h 426"/>
              <a:gd name="T12" fmla="*/ 124 w 354"/>
              <a:gd name="T13" fmla="*/ 426 h 426"/>
              <a:gd name="T14" fmla="*/ 0 w 354"/>
              <a:gd name="T15" fmla="*/ 328 h 426"/>
              <a:gd name="T16" fmla="*/ 124 w 354"/>
              <a:gd name="T17" fmla="*/ 213 h 426"/>
              <a:gd name="T18" fmla="*/ 124 w 354"/>
              <a:gd name="T19" fmla="*/ 272 h 426"/>
              <a:gd name="T20" fmla="*/ 333 w 354"/>
              <a:gd name="T21" fmla="*/ 18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6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ubicBezTo>
                  <a:pt x="354" y="294"/>
                  <a:pt x="262" y="346"/>
                  <a:pt x="124" y="367"/>
                </a:cubicBezTo>
                <a:lnTo>
                  <a:pt x="124" y="426"/>
                </a:lnTo>
                <a:lnTo>
                  <a:pt x="0" y="328"/>
                </a:lnTo>
                <a:lnTo>
                  <a:pt x="124" y="213"/>
                </a:lnTo>
                <a:lnTo>
                  <a:pt x="124" y="272"/>
                </a:lnTo>
                <a:cubicBezTo>
                  <a:pt x="221" y="257"/>
                  <a:pt x="298" y="227"/>
                  <a:pt x="333" y="188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Freeform 269">
            <a:extLst>
              <a:ext uri="{FF2B5EF4-FFF2-40B4-BE49-F238E27FC236}">
                <a16:creationId xmlns:a16="http://schemas.microsoft.com/office/drawing/2014/main" id="{AB9EEF86-B67D-4279-9DB1-B085FB493F3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Freeform 270">
            <a:extLst>
              <a:ext uri="{FF2B5EF4-FFF2-40B4-BE49-F238E27FC236}">
                <a16:creationId xmlns:a16="http://schemas.microsoft.com/office/drawing/2014/main" id="{07926CC8-F206-4F5C-A427-B0C780301B7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F50D73FC-EFF9-46B2-B6A7-14124BD8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ECCFA85A-7B3F-4DB2-9B35-75771FF3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" name="Freeform 273">
            <a:extLst>
              <a:ext uri="{FF2B5EF4-FFF2-40B4-BE49-F238E27FC236}">
                <a16:creationId xmlns:a16="http://schemas.microsoft.com/office/drawing/2014/main" id="{03707437-3FA6-47B5-8EE8-759F0036CC5D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  <a:gd name="T8" fmla="*/ 0 w 133"/>
              <a:gd name="T9" fmla="*/ 3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" name="Freeform 274">
            <a:extLst>
              <a:ext uri="{FF2B5EF4-FFF2-40B4-BE49-F238E27FC236}">
                <a16:creationId xmlns:a16="http://schemas.microsoft.com/office/drawing/2014/main" id="{45001B66-DF74-4203-AF3C-37983DB028D6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" name="Freeform 275">
            <a:extLst>
              <a:ext uri="{FF2B5EF4-FFF2-40B4-BE49-F238E27FC236}">
                <a16:creationId xmlns:a16="http://schemas.microsoft.com/office/drawing/2014/main" id="{36588B6B-C8A5-4582-BE7A-79014AE9B1D3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" name="Freeform 276">
            <a:extLst>
              <a:ext uri="{FF2B5EF4-FFF2-40B4-BE49-F238E27FC236}">
                <a16:creationId xmlns:a16="http://schemas.microsoft.com/office/drawing/2014/main" id="{55232B24-0DC5-4159-A854-4F8B7B617FBA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" name="Rectangle 277">
            <a:extLst>
              <a:ext uri="{FF2B5EF4-FFF2-40B4-BE49-F238E27FC236}">
                <a16:creationId xmlns:a16="http://schemas.microsoft.com/office/drawing/2014/main" id="{B72F07D4-D55C-454A-AACF-175C1563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Rectangle 278">
            <a:extLst>
              <a:ext uri="{FF2B5EF4-FFF2-40B4-BE49-F238E27FC236}">
                <a16:creationId xmlns:a16="http://schemas.microsoft.com/office/drawing/2014/main" id="{962E92B4-CFDC-4057-8E80-F9A2FA8D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" name="Freeform 279">
            <a:extLst>
              <a:ext uri="{FF2B5EF4-FFF2-40B4-BE49-F238E27FC236}">
                <a16:creationId xmlns:a16="http://schemas.microsoft.com/office/drawing/2014/main" id="{C339BEE4-0A93-4F61-8277-F54DDCB3B0F3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  <a:gd name="T8" fmla="*/ 0 w 179"/>
              <a:gd name="T9" fmla="*/ 3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Freeform 280">
            <a:extLst>
              <a:ext uri="{FF2B5EF4-FFF2-40B4-BE49-F238E27FC236}">
                <a16:creationId xmlns:a16="http://schemas.microsoft.com/office/drawing/2014/main" id="{8FF3D322-59A6-4CFD-BD3F-2AB78AF80EE5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3" name="Freeform 281">
            <a:extLst>
              <a:ext uri="{FF2B5EF4-FFF2-40B4-BE49-F238E27FC236}">
                <a16:creationId xmlns:a16="http://schemas.microsoft.com/office/drawing/2014/main" id="{0145F1FF-6377-498C-B31B-C07A211F4E41}"/>
              </a:ext>
            </a:extLst>
          </p:cNvPr>
          <p:cNvSpPr>
            <a:spLocks noEditPoints="1"/>
          </p:cNvSpPr>
          <p:nvPr/>
        </p:nvSpPr>
        <p:spPr bwMode="auto">
          <a:xfrm>
            <a:off x="6953251" y="633413"/>
            <a:ext cx="495300" cy="188913"/>
          </a:xfrm>
          <a:custGeom>
            <a:avLst/>
            <a:gdLst>
              <a:gd name="T0" fmla="*/ 274 w 312"/>
              <a:gd name="T1" fmla="*/ 17 h 119"/>
              <a:gd name="T2" fmla="*/ 0 w 312"/>
              <a:gd name="T3" fmla="*/ 114 h 119"/>
              <a:gd name="T4" fmla="*/ 2 w 312"/>
              <a:gd name="T5" fmla="*/ 119 h 119"/>
              <a:gd name="T6" fmla="*/ 276 w 312"/>
              <a:gd name="T7" fmla="*/ 22 h 119"/>
              <a:gd name="T8" fmla="*/ 274 w 312"/>
              <a:gd name="T9" fmla="*/ 17 h 119"/>
              <a:gd name="T10" fmla="*/ 275 w 312"/>
              <a:gd name="T11" fmla="*/ 45 h 119"/>
              <a:gd name="T12" fmla="*/ 312 w 312"/>
              <a:gd name="T13" fmla="*/ 6 h 119"/>
              <a:gd name="T14" fmla="*/ 259 w 312"/>
              <a:gd name="T15" fmla="*/ 0 h 119"/>
              <a:gd name="T16" fmla="*/ 275 w 312"/>
              <a:gd name="T17" fmla="*/ 4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119">
                <a:moveTo>
                  <a:pt x="274" y="17"/>
                </a:moveTo>
                <a:lnTo>
                  <a:pt x="0" y="114"/>
                </a:lnTo>
                <a:lnTo>
                  <a:pt x="2" y="119"/>
                </a:lnTo>
                <a:lnTo>
                  <a:pt x="276" y="22"/>
                </a:lnTo>
                <a:lnTo>
                  <a:pt x="274" y="17"/>
                </a:lnTo>
                <a:close/>
                <a:moveTo>
                  <a:pt x="275" y="45"/>
                </a:moveTo>
                <a:lnTo>
                  <a:pt x="312" y="6"/>
                </a:lnTo>
                <a:lnTo>
                  <a:pt x="259" y="0"/>
                </a:lnTo>
                <a:lnTo>
                  <a:pt x="27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4" name="Freeform 282">
            <a:extLst>
              <a:ext uri="{FF2B5EF4-FFF2-40B4-BE49-F238E27FC236}">
                <a16:creationId xmlns:a16="http://schemas.microsoft.com/office/drawing/2014/main" id="{B263D80E-1DE5-4B0F-954C-ABC27A74B454}"/>
              </a:ext>
            </a:extLst>
          </p:cNvPr>
          <p:cNvSpPr>
            <a:spLocks/>
          </p:cNvSpPr>
          <p:nvPr/>
        </p:nvSpPr>
        <p:spPr bwMode="auto">
          <a:xfrm>
            <a:off x="6953251" y="660401"/>
            <a:ext cx="438150" cy="161925"/>
          </a:xfrm>
          <a:custGeom>
            <a:avLst/>
            <a:gdLst>
              <a:gd name="T0" fmla="*/ 274 w 276"/>
              <a:gd name="T1" fmla="*/ 0 h 102"/>
              <a:gd name="T2" fmla="*/ 0 w 276"/>
              <a:gd name="T3" fmla="*/ 97 h 102"/>
              <a:gd name="T4" fmla="*/ 2 w 276"/>
              <a:gd name="T5" fmla="*/ 102 h 102"/>
              <a:gd name="T6" fmla="*/ 276 w 276"/>
              <a:gd name="T7" fmla="*/ 5 h 102"/>
              <a:gd name="T8" fmla="*/ 274 w 2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02">
                <a:moveTo>
                  <a:pt x="274" y="0"/>
                </a:moveTo>
                <a:lnTo>
                  <a:pt x="0" y="97"/>
                </a:lnTo>
                <a:lnTo>
                  <a:pt x="2" y="102"/>
                </a:lnTo>
                <a:lnTo>
                  <a:pt x="276" y="5"/>
                </a:lnTo>
                <a:lnTo>
                  <a:pt x="274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5" name="Freeform 283">
            <a:extLst>
              <a:ext uri="{FF2B5EF4-FFF2-40B4-BE49-F238E27FC236}">
                <a16:creationId xmlns:a16="http://schemas.microsoft.com/office/drawing/2014/main" id="{E4222D97-CAC4-48D7-A098-F841B8C697DF}"/>
              </a:ext>
            </a:extLst>
          </p:cNvPr>
          <p:cNvSpPr>
            <a:spLocks/>
          </p:cNvSpPr>
          <p:nvPr/>
        </p:nvSpPr>
        <p:spPr bwMode="auto">
          <a:xfrm>
            <a:off x="7364413" y="633413"/>
            <a:ext cx="84138" cy="71438"/>
          </a:xfrm>
          <a:custGeom>
            <a:avLst/>
            <a:gdLst>
              <a:gd name="T0" fmla="*/ 16 w 53"/>
              <a:gd name="T1" fmla="*/ 45 h 45"/>
              <a:gd name="T2" fmla="*/ 53 w 53"/>
              <a:gd name="T3" fmla="*/ 6 h 45"/>
              <a:gd name="T4" fmla="*/ 0 w 53"/>
              <a:gd name="T5" fmla="*/ 0 h 45"/>
              <a:gd name="T6" fmla="*/ 16 w 53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5">
                <a:moveTo>
                  <a:pt x="16" y="45"/>
                </a:moveTo>
                <a:lnTo>
                  <a:pt x="53" y="6"/>
                </a:lnTo>
                <a:lnTo>
                  <a:pt x="0" y="0"/>
                </a:lnTo>
                <a:lnTo>
                  <a:pt x="16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" name="Freeform 284">
            <a:extLst>
              <a:ext uri="{FF2B5EF4-FFF2-40B4-BE49-F238E27FC236}">
                <a16:creationId xmlns:a16="http://schemas.microsoft.com/office/drawing/2014/main" id="{A6735579-0258-4F74-AD92-9EA487BE0FAA}"/>
              </a:ext>
            </a:extLst>
          </p:cNvPr>
          <p:cNvSpPr>
            <a:spLocks noEditPoints="1"/>
          </p:cNvSpPr>
          <p:nvPr/>
        </p:nvSpPr>
        <p:spPr bwMode="auto">
          <a:xfrm>
            <a:off x="7607301" y="615951"/>
            <a:ext cx="636588" cy="222250"/>
          </a:xfrm>
          <a:custGeom>
            <a:avLst/>
            <a:gdLst>
              <a:gd name="T0" fmla="*/ 39 w 401"/>
              <a:gd name="T1" fmla="*/ 18 h 140"/>
              <a:gd name="T2" fmla="*/ 401 w 401"/>
              <a:gd name="T3" fmla="*/ 134 h 140"/>
              <a:gd name="T4" fmla="*/ 399 w 401"/>
              <a:gd name="T5" fmla="*/ 140 h 140"/>
              <a:gd name="T6" fmla="*/ 37 w 401"/>
              <a:gd name="T7" fmla="*/ 23 h 140"/>
              <a:gd name="T8" fmla="*/ 39 w 401"/>
              <a:gd name="T9" fmla="*/ 18 h 140"/>
              <a:gd name="T10" fmla="*/ 38 w 401"/>
              <a:gd name="T11" fmla="*/ 46 h 140"/>
              <a:gd name="T12" fmla="*/ 0 w 401"/>
              <a:gd name="T13" fmla="*/ 8 h 140"/>
              <a:gd name="T14" fmla="*/ 53 w 401"/>
              <a:gd name="T15" fmla="*/ 0 h 140"/>
              <a:gd name="T16" fmla="*/ 38 w 401"/>
              <a:gd name="T17" fmla="*/ 4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140">
                <a:moveTo>
                  <a:pt x="39" y="18"/>
                </a:moveTo>
                <a:lnTo>
                  <a:pt x="401" y="134"/>
                </a:lnTo>
                <a:lnTo>
                  <a:pt x="399" y="140"/>
                </a:lnTo>
                <a:lnTo>
                  <a:pt x="37" y="23"/>
                </a:lnTo>
                <a:lnTo>
                  <a:pt x="39" y="18"/>
                </a:lnTo>
                <a:close/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" name="Freeform 285">
            <a:extLst>
              <a:ext uri="{FF2B5EF4-FFF2-40B4-BE49-F238E27FC236}">
                <a16:creationId xmlns:a16="http://schemas.microsoft.com/office/drawing/2014/main" id="{E0B2F549-F8AB-4B88-B805-DDBF19569999}"/>
              </a:ext>
            </a:extLst>
          </p:cNvPr>
          <p:cNvSpPr>
            <a:spLocks/>
          </p:cNvSpPr>
          <p:nvPr/>
        </p:nvSpPr>
        <p:spPr bwMode="auto">
          <a:xfrm>
            <a:off x="7666038" y="644526"/>
            <a:ext cx="577850" cy="193675"/>
          </a:xfrm>
          <a:custGeom>
            <a:avLst/>
            <a:gdLst>
              <a:gd name="T0" fmla="*/ 2 w 364"/>
              <a:gd name="T1" fmla="*/ 0 h 122"/>
              <a:gd name="T2" fmla="*/ 364 w 364"/>
              <a:gd name="T3" fmla="*/ 116 h 122"/>
              <a:gd name="T4" fmla="*/ 362 w 364"/>
              <a:gd name="T5" fmla="*/ 122 h 122"/>
              <a:gd name="T6" fmla="*/ 0 w 364"/>
              <a:gd name="T7" fmla="*/ 5 h 122"/>
              <a:gd name="T8" fmla="*/ 2 w 364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" h="122">
                <a:moveTo>
                  <a:pt x="2" y="0"/>
                </a:moveTo>
                <a:lnTo>
                  <a:pt x="364" y="116"/>
                </a:lnTo>
                <a:lnTo>
                  <a:pt x="362" y="122"/>
                </a:lnTo>
                <a:lnTo>
                  <a:pt x="0" y="5"/>
                </a:lnTo>
                <a:lnTo>
                  <a:pt x="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" name="Freeform 286">
            <a:extLst>
              <a:ext uri="{FF2B5EF4-FFF2-40B4-BE49-F238E27FC236}">
                <a16:creationId xmlns:a16="http://schemas.microsoft.com/office/drawing/2014/main" id="{1D5BDD72-C8FF-4DE2-849F-6195512456DA}"/>
              </a:ext>
            </a:extLst>
          </p:cNvPr>
          <p:cNvSpPr>
            <a:spLocks/>
          </p:cNvSpPr>
          <p:nvPr/>
        </p:nvSpPr>
        <p:spPr bwMode="auto">
          <a:xfrm>
            <a:off x="7607301" y="615951"/>
            <a:ext cx="84138" cy="73025"/>
          </a:xfrm>
          <a:custGeom>
            <a:avLst/>
            <a:gdLst>
              <a:gd name="T0" fmla="*/ 38 w 53"/>
              <a:gd name="T1" fmla="*/ 46 h 46"/>
              <a:gd name="T2" fmla="*/ 0 w 53"/>
              <a:gd name="T3" fmla="*/ 8 h 46"/>
              <a:gd name="T4" fmla="*/ 53 w 53"/>
              <a:gd name="T5" fmla="*/ 0 h 46"/>
              <a:gd name="T6" fmla="*/ 3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9" name="Rectangle 287">
            <a:extLst>
              <a:ext uri="{FF2B5EF4-FFF2-40B4-BE49-F238E27FC236}">
                <a16:creationId xmlns:a16="http://schemas.microsoft.com/office/drawing/2014/main" id="{CBD9DAD9-4403-48D5-AD8A-18CDAAED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1" y="89217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(Long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288">
            <a:extLst>
              <a:ext uri="{FF2B5EF4-FFF2-40B4-BE49-F238E27FC236}">
                <a16:creationId xmlns:a16="http://schemas.microsoft.com/office/drawing/2014/main" id="{B76A21E4-573A-4919-8667-3D39BB1C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6" y="89217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289">
            <a:extLst>
              <a:ext uri="{FF2B5EF4-FFF2-40B4-BE49-F238E27FC236}">
                <a16:creationId xmlns:a16="http://schemas.microsoft.com/office/drawing/2014/main" id="{2EF552A1-0137-4D77-AA00-1451272E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892176"/>
            <a:ext cx="10191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memory)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Freeform 290">
            <a:extLst>
              <a:ext uri="{FF2B5EF4-FFF2-40B4-BE49-F238E27FC236}">
                <a16:creationId xmlns:a16="http://schemas.microsoft.com/office/drawing/2014/main" id="{19B1A76C-9472-4BC6-906F-9340B0E78CDA}"/>
              </a:ext>
            </a:extLst>
          </p:cNvPr>
          <p:cNvSpPr>
            <a:spLocks/>
          </p:cNvSpPr>
          <p:nvPr/>
        </p:nvSpPr>
        <p:spPr bwMode="auto">
          <a:xfrm>
            <a:off x="8728076" y="311151"/>
            <a:ext cx="1511300" cy="1673225"/>
          </a:xfrm>
          <a:custGeom>
            <a:avLst/>
            <a:gdLst>
              <a:gd name="T0" fmla="*/ 0 w 10448"/>
              <a:gd name="T1" fmla="*/ 1742 h 16976"/>
              <a:gd name="T2" fmla="*/ 1742 w 10448"/>
              <a:gd name="T3" fmla="*/ 0 h 16976"/>
              <a:gd name="T4" fmla="*/ 8707 w 10448"/>
              <a:gd name="T5" fmla="*/ 0 h 16976"/>
              <a:gd name="T6" fmla="*/ 10448 w 10448"/>
              <a:gd name="T7" fmla="*/ 1742 h 16976"/>
              <a:gd name="T8" fmla="*/ 10448 w 10448"/>
              <a:gd name="T9" fmla="*/ 15235 h 16976"/>
              <a:gd name="T10" fmla="*/ 8707 w 10448"/>
              <a:gd name="T11" fmla="*/ 16976 h 16976"/>
              <a:gd name="T12" fmla="*/ 1742 w 10448"/>
              <a:gd name="T13" fmla="*/ 16976 h 16976"/>
              <a:gd name="T14" fmla="*/ 0 w 10448"/>
              <a:gd name="T15" fmla="*/ 15235 h 16976"/>
              <a:gd name="T16" fmla="*/ 0 w 10448"/>
              <a:gd name="T17" fmla="*/ 1742 h 16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48" h="16976">
                <a:moveTo>
                  <a:pt x="0" y="1742"/>
                </a:moveTo>
                <a:cubicBezTo>
                  <a:pt x="0" y="780"/>
                  <a:pt x="780" y="0"/>
                  <a:pt x="1742" y="0"/>
                </a:cubicBezTo>
                <a:lnTo>
                  <a:pt x="8707" y="0"/>
                </a:lnTo>
                <a:cubicBezTo>
                  <a:pt x="9669" y="0"/>
                  <a:pt x="10448" y="780"/>
                  <a:pt x="10448" y="1742"/>
                </a:cubicBezTo>
                <a:lnTo>
                  <a:pt x="10448" y="15235"/>
                </a:lnTo>
                <a:cubicBezTo>
                  <a:pt x="10448" y="16197"/>
                  <a:pt x="9669" y="16976"/>
                  <a:pt x="8707" y="16976"/>
                </a:cubicBezTo>
                <a:lnTo>
                  <a:pt x="1742" y="16976"/>
                </a:lnTo>
                <a:cubicBezTo>
                  <a:pt x="780" y="16976"/>
                  <a:pt x="0" y="16197"/>
                  <a:pt x="0" y="15235"/>
                </a:cubicBezTo>
                <a:lnTo>
                  <a:pt x="0" y="1742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3" name="Rectangle 291">
            <a:extLst>
              <a:ext uri="{FF2B5EF4-FFF2-40B4-BE49-F238E27FC236}">
                <a16:creationId xmlns:a16="http://schemas.microsoft.com/office/drawing/2014/main" id="{6C1896BD-B333-4856-AF52-9A420668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63" y="487363"/>
            <a:ext cx="7032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Emotions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Freeform 292">
            <a:extLst>
              <a:ext uri="{FF2B5EF4-FFF2-40B4-BE49-F238E27FC236}">
                <a16:creationId xmlns:a16="http://schemas.microsoft.com/office/drawing/2014/main" id="{A96C0CF0-72BC-4E8C-8E81-3147EA21C71B}"/>
              </a:ext>
            </a:extLst>
          </p:cNvPr>
          <p:cNvSpPr>
            <a:spLocks/>
          </p:cNvSpPr>
          <p:nvPr/>
        </p:nvSpPr>
        <p:spPr bwMode="auto">
          <a:xfrm>
            <a:off x="9202738" y="2103438"/>
            <a:ext cx="1044575" cy="385763"/>
          </a:xfrm>
          <a:custGeom>
            <a:avLst/>
            <a:gdLst>
              <a:gd name="T0" fmla="*/ 658 w 658"/>
              <a:gd name="T1" fmla="*/ 0 h 243"/>
              <a:gd name="T2" fmla="*/ 658 w 658"/>
              <a:gd name="T3" fmla="*/ 121 h 243"/>
              <a:gd name="T4" fmla="*/ 329 w 658"/>
              <a:gd name="T5" fmla="*/ 243 h 243"/>
              <a:gd name="T6" fmla="*/ 0 w 658"/>
              <a:gd name="T7" fmla="*/ 121 h 243"/>
              <a:gd name="T8" fmla="*/ 0 w 658"/>
              <a:gd name="T9" fmla="*/ 0 h 243"/>
              <a:gd name="T10" fmla="*/ 658 w 658"/>
              <a:gd name="T11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" h="243">
                <a:moveTo>
                  <a:pt x="658" y="0"/>
                </a:moveTo>
                <a:lnTo>
                  <a:pt x="658" y="121"/>
                </a:lnTo>
                <a:lnTo>
                  <a:pt x="329" y="243"/>
                </a:lnTo>
                <a:lnTo>
                  <a:pt x="0" y="121"/>
                </a:lnTo>
                <a:lnTo>
                  <a:pt x="0" y="0"/>
                </a:lnTo>
                <a:lnTo>
                  <a:pt x="65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5" name="Rectangle 293">
            <a:extLst>
              <a:ext uri="{FF2B5EF4-FFF2-40B4-BE49-F238E27FC236}">
                <a16:creationId xmlns:a16="http://schemas.microsoft.com/office/drawing/2014/main" id="{57776EEA-125A-4050-A6EF-F8251726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976" y="2176463"/>
            <a:ext cx="681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Influence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294">
            <a:extLst>
              <a:ext uri="{FF2B5EF4-FFF2-40B4-BE49-F238E27FC236}">
                <a16:creationId xmlns:a16="http://schemas.microsoft.com/office/drawing/2014/main" id="{40CDE98E-E5B5-4CD3-8A38-AF4E1B35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4313238"/>
            <a:ext cx="1290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Allocentric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295">
            <a:extLst>
              <a:ext uri="{FF2B5EF4-FFF2-40B4-BE49-F238E27FC236}">
                <a16:creationId xmlns:a16="http://schemas.microsoft.com/office/drawing/2014/main" id="{D3AD0F13-D2A1-4A59-BC40-07A53381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296">
            <a:extLst>
              <a:ext uri="{FF2B5EF4-FFF2-40B4-BE49-F238E27FC236}">
                <a16:creationId xmlns:a16="http://schemas.microsoft.com/office/drawing/2014/main" id="{0FC9037A-9D4A-4D0F-85B9-E2D43E68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4313238"/>
            <a:ext cx="13081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Egocentric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97">
            <a:extLst>
              <a:ext uri="{FF2B5EF4-FFF2-40B4-BE49-F238E27FC236}">
                <a16:creationId xmlns:a16="http://schemas.microsoft.com/office/drawing/2014/main" id="{4F59C671-F8A4-4BE1-A95F-3DA8B400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98">
            <a:extLst>
              <a:ext uri="{FF2B5EF4-FFF2-40B4-BE49-F238E27FC236}">
                <a16:creationId xmlns:a16="http://schemas.microsoft.com/office/drawing/2014/main" id="{2AEA6767-09A4-4FFC-A4F9-CA4BA693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363" y="1052513"/>
            <a:ext cx="646113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1" name="Freeform 299">
            <a:extLst>
              <a:ext uri="{FF2B5EF4-FFF2-40B4-BE49-F238E27FC236}">
                <a16:creationId xmlns:a16="http://schemas.microsoft.com/office/drawing/2014/main" id="{6D22099B-A7AE-4CB0-B12A-1D37A995FABC}"/>
              </a:ext>
            </a:extLst>
          </p:cNvPr>
          <p:cNvSpPr>
            <a:spLocks/>
          </p:cNvSpPr>
          <p:nvPr/>
        </p:nvSpPr>
        <p:spPr bwMode="auto">
          <a:xfrm>
            <a:off x="9642476" y="842963"/>
            <a:ext cx="209550" cy="838200"/>
          </a:xfrm>
          <a:custGeom>
            <a:avLst/>
            <a:gdLst>
              <a:gd name="T0" fmla="*/ 0 w 132"/>
              <a:gd name="T1" fmla="*/ 132 h 528"/>
              <a:gd name="T2" fmla="*/ 132 w 132"/>
              <a:gd name="T3" fmla="*/ 0 h 528"/>
              <a:gd name="T4" fmla="*/ 132 w 132"/>
              <a:gd name="T5" fmla="*/ 396 h 528"/>
              <a:gd name="T6" fmla="*/ 0 w 132"/>
              <a:gd name="T7" fmla="*/ 528 h 528"/>
              <a:gd name="T8" fmla="*/ 0 w 132"/>
              <a:gd name="T9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528">
                <a:moveTo>
                  <a:pt x="0" y="132"/>
                </a:moveTo>
                <a:lnTo>
                  <a:pt x="132" y="0"/>
                </a:lnTo>
                <a:lnTo>
                  <a:pt x="132" y="396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" name="Freeform 300">
            <a:extLst>
              <a:ext uri="{FF2B5EF4-FFF2-40B4-BE49-F238E27FC236}">
                <a16:creationId xmlns:a16="http://schemas.microsoft.com/office/drawing/2014/main" id="{D6F0DCCD-0435-4AD6-9740-9967DB7272DA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131 w 539"/>
              <a:gd name="T3" fmla="*/ 0 h 132"/>
              <a:gd name="T4" fmla="*/ 539 w 539"/>
              <a:gd name="T5" fmla="*/ 0 h 132"/>
              <a:gd name="T6" fmla="*/ 407 w 539"/>
              <a:gd name="T7" fmla="*/ 132 h 132"/>
              <a:gd name="T8" fmla="*/ 0 w 539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407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" name="Freeform 301">
            <a:extLst>
              <a:ext uri="{FF2B5EF4-FFF2-40B4-BE49-F238E27FC236}">
                <a16:creationId xmlns:a16="http://schemas.microsoft.com/office/drawing/2014/main" id="{84940B86-FA38-4C90-B7C7-D065FE8E92A3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838200"/>
          </a:xfrm>
          <a:custGeom>
            <a:avLst/>
            <a:gdLst>
              <a:gd name="T0" fmla="*/ 0 w 539"/>
              <a:gd name="T1" fmla="*/ 132 h 528"/>
              <a:gd name="T2" fmla="*/ 131 w 539"/>
              <a:gd name="T3" fmla="*/ 0 h 528"/>
              <a:gd name="T4" fmla="*/ 539 w 539"/>
              <a:gd name="T5" fmla="*/ 0 h 528"/>
              <a:gd name="T6" fmla="*/ 539 w 539"/>
              <a:gd name="T7" fmla="*/ 396 h 528"/>
              <a:gd name="T8" fmla="*/ 407 w 539"/>
              <a:gd name="T9" fmla="*/ 528 h 528"/>
              <a:gd name="T10" fmla="*/ 0 w 539"/>
              <a:gd name="T11" fmla="*/ 528 h 528"/>
              <a:gd name="T12" fmla="*/ 0 w 539"/>
              <a:gd name="T13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528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539" y="396"/>
                </a:lnTo>
                <a:lnTo>
                  <a:pt x="407" y="528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" name="Freeform 302">
            <a:extLst>
              <a:ext uri="{FF2B5EF4-FFF2-40B4-BE49-F238E27FC236}">
                <a16:creationId xmlns:a16="http://schemas.microsoft.com/office/drawing/2014/main" id="{C862D95B-7245-4A51-9539-AAF11D8A86C0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407 w 539"/>
              <a:gd name="T3" fmla="*/ 132 h 132"/>
              <a:gd name="T4" fmla="*/ 539 w 539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407" y="132"/>
                </a:lnTo>
                <a:lnTo>
                  <a:pt x="53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5" name="Line 303">
            <a:extLst>
              <a:ext uri="{FF2B5EF4-FFF2-40B4-BE49-F238E27FC236}">
                <a16:creationId xmlns:a16="http://schemas.microsoft.com/office/drawing/2014/main" id="{72132DC6-2D6E-41E6-A4B7-F7AFCB667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476" y="1052513"/>
            <a:ext cx="0" cy="62865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6" name="Rectangle 304">
            <a:extLst>
              <a:ext uri="{FF2B5EF4-FFF2-40B4-BE49-F238E27FC236}">
                <a16:creationId xmlns:a16="http://schemas.microsoft.com/office/drawing/2014/main" id="{D0E00AC4-8AB3-4F41-AC1F-2A5F5CFB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676" y="847726"/>
            <a:ext cx="147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305">
            <a:extLst>
              <a:ext uri="{FF2B5EF4-FFF2-40B4-BE49-F238E27FC236}">
                <a16:creationId xmlns:a16="http://schemas.microsoft.com/office/drawing/2014/main" id="{515A4D23-3735-4ACC-97C6-80D25143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3" y="84772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306">
            <a:extLst>
              <a:ext uri="{FF2B5EF4-FFF2-40B4-BE49-F238E27FC236}">
                <a16:creationId xmlns:a16="http://schemas.microsoft.com/office/drawing/2014/main" id="{29D1A154-03EE-47AF-909F-3271373B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13" y="847726"/>
            <a:ext cx="2682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HT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307">
            <a:extLst>
              <a:ext uri="{FF2B5EF4-FFF2-40B4-BE49-F238E27FC236}">
                <a16:creationId xmlns:a16="http://schemas.microsoft.com/office/drawing/2014/main" id="{B2D8D081-565C-49A4-8528-A326F96A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176" y="151130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308">
            <a:extLst>
              <a:ext uri="{FF2B5EF4-FFF2-40B4-BE49-F238E27FC236}">
                <a16:creationId xmlns:a16="http://schemas.microsoft.com/office/drawing/2014/main" id="{3F993FA5-7F4D-4EC7-9865-9647050D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108585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Oval 309">
            <a:extLst>
              <a:ext uri="{FF2B5EF4-FFF2-40B4-BE49-F238E27FC236}">
                <a16:creationId xmlns:a16="http://schemas.microsoft.com/office/drawing/2014/main" id="{6124A9C3-D52A-48C9-8A30-8FBF1790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2" name="Oval 310">
            <a:extLst>
              <a:ext uri="{FF2B5EF4-FFF2-40B4-BE49-F238E27FC236}">
                <a16:creationId xmlns:a16="http://schemas.microsoft.com/office/drawing/2014/main" id="{72AB3186-23D1-4F4E-ACB9-1CF3ECC2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3" name="Rectangle 311">
            <a:extLst>
              <a:ext uri="{FF2B5EF4-FFF2-40B4-BE49-F238E27FC236}">
                <a16:creationId xmlns:a16="http://schemas.microsoft.com/office/drawing/2014/main" id="{84574861-76E1-4183-A205-A6E95411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1408113"/>
            <a:ext cx="300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Dot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312">
            <a:extLst>
              <a:ext uri="{FF2B5EF4-FFF2-40B4-BE49-F238E27FC236}">
                <a16:creationId xmlns:a16="http://schemas.microsoft.com/office/drawing/2014/main" id="{83027218-9A26-4B90-BF2A-943B5363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1930401"/>
            <a:ext cx="6762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Segment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313">
            <a:extLst>
              <a:ext uri="{FF2B5EF4-FFF2-40B4-BE49-F238E27FC236}">
                <a16:creationId xmlns:a16="http://schemas.microsoft.com/office/drawing/2014/main" id="{3CEA1757-D8D0-4F75-BC8D-9E376856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709863"/>
            <a:ext cx="1495425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6" name="Rectangle 315">
            <a:extLst>
              <a:ext uri="{FF2B5EF4-FFF2-40B4-BE49-F238E27FC236}">
                <a16:creationId xmlns:a16="http://schemas.microsoft.com/office/drawing/2014/main" id="{E5D4E323-B12D-4C3A-85C3-310BA1F2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709863"/>
            <a:ext cx="1504950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7" name="Oval 317">
            <a:extLst>
              <a:ext uri="{FF2B5EF4-FFF2-40B4-BE49-F238E27FC236}">
                <a16:creationId xmlns:a16="http://schemas.microsoft.com/office/drawing/2014/main" id="{FDCC46FB-C22A-40F4-BE93-52F946D6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8" name="Oval 318">
            <a:extLst>
              <a:ext uri="{FF2B5EF4-FFF2-40B4-BE49-F238E27FC236}">
                <a16:creationId xmlns:a16="http://schemas.microsoft.com/office/drawing/2014/main" id="{4EAECF30-ED5D-4502-B0F4-45CF9D0B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9" name="Oval 319">
            <a:extLst>
              <a:ext uri="{FF2B5EF4-FFF2-40B4-BE49-F238E27FC236}">
                <a16:creationId xmlns:a16="http://schemas.microsoft.com/office/drawing/2014/main" id="{8D11BBE1-79B0-4B06-BF18-86A04C36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Oval 320">
            <a:extLst>
              <a:ext uri="{FF2B5EF4-FFF2-40B4-BE49-F238E27FC236}">
                <a16:creationId xmlns:a16="http://schemas.microsoft.com/office/drawing/2014/main" id="{38C1C022-3526-483F-9E69-09862E61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1" name="Freeform 321">
            <a:extLst>
              <a:ext uri="{FF2B5EF4-FFF2-40B4-BE49-F238E27FC236}">
                <a16:creationId xmlns:a16="http://schemas.microsoft.com/office/drawing/2014/main" id="{E751CE8F-A58C-44E0-ABE2-D18CD4E98B43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2" name="Freeform 322">
            <a:extLst>
              <a:ext uri="{FF2B5EF4-FFF2-40B4-BE49-F238E27FC236}">
                <a16:creationId xmlns:a16="http://schemas.microsoft.com/office/drawing/2014/main" id="{847966F3-63D8-401A-9075-0A96AE9DB7B0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3" name="Rectangle 323">
            <a:extLst>
              <a:ext uri="{FF2B5EF4-FFF2-40B4-BE49-F238E27FC236}">
                <a16:creationId xmlns:a16="http://schemas.microsoft.com/office/drawing/2014/main" id="{077D72F4-E703-4013-912E-2269C71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2173288"/>
            <a:ext cx="6635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Attention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324">
            <a:extLst>
              <a:ext uri="{FF2B5EF4-FFF2-40B4-BE49-F238E27FC236}">
                <a16:creationId xmlns:a16="http://schemas.microsoft.com/office/drawing/2014/main" id="{99A4AF8B-63C3-401A-BCD1-DFA2EF30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6" y="2370138"/>
            <a:ext cx="5603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Prompt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325">
            <a:extLst>
              <a:ext uri="{FF2B5EF4-FFF2-40B4-BE49-F238E27FC236}">
                <a16:creationId xmlns:a16="http://schemas.microsoft.com/office/drawing/2014/main" id="{2B34E7D6-30E5-415A-9D97-6554E38F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156" y="3860006"/>
            <a:ext cx="9794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Mobile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objects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0" name="Forme libre : forme 1479">
            <a:extLst>
              <a:ext uri="{FF2B5EF4-FFF2-40B4-BE49-F238E27FC236}">
                <a16:creationId xmlns:a16="http://schemas.microsoft.com/office/drawing/2014/main" id="{EBA16901-EAE2-4F35-9353-7486792CE841}"/>
              </a:ext>
            </a:extLst>
          </p:cNvPr>
          <p:cNvSpPr/>
          <p:nvPr/>
        </p:nvSpPr>
        <p:spPr>
          <a:xfrm>
            <a:off x="2174240" y="2854960"/>
            <a:ext cx="1076960" cy="548640"/>
          </a:xfrm>
          <a:custGeom>
            <a:avLst/>
            <a:gdLst>
              <a:gd name="connsiteX0" fmla="*/ 182880 w 1076960"/>
              <a:gd name="connsiteY0" fmla="*/ 71120 h 548640"/>
              <a:gd name="connsiteX1" fmla="*/ 0 w 1076960"/>
              <a:gd name="connsiteY1" fmla="*/ 172720 h 548640"/>
              <a:gd name="connsiteX2" fmla="*/ 30480 w 1076960"/>
              <a:gd name="connsiteY2" fmla="*/ 477520 h 548640"/>
              <a:gd name="connsiteX3" fmla="*/ 477520 w 1076960"/>
              <a:gd name="connsiteY3" fmla="*/ 548640 h 548640"/>
              <a:gd name="connsiteX4" fmla="*/ 1076960 w 1076960"/>
              <a:gd name="connsiteY4" fmla="*/ 457200 h 548640"/>
              <a:gd name="connsiteX5" fmla="*/ 904240 w 1076960"/>
              <a:gd name="connsiteY5" fmla="*/ 91440 h 548640"/>
              <a:gd name="connsiteX6" fmla="*/ 477520 w 1076960"/>
              <a:gd name="connsiteY6" fmla="*/ 0 h 548640"/>
              <a:gd name="connsiteX7" fmla="*/ 182880 w 1076960"/>
              <a:gd name="connsiteY7" fmla="*/ 7112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960" h="548640">
                <a:moveTo>
                  <a:pt x="182880" y="71120"/>
                </a:moveTo>
                <a:lnTo>
                  <a:pt x="0" y="172720"/>
                </a:lnTo>
                <a:lnTo>
                  <a:pt x="30480" y="477520"/>
                </a:lnTo>
                <a:lnTo>
                  <a:pt x="477520" y="548640"/>
                </a:lnTo>
                <a:lnTo>
                  <a:pt x="1076960" y="457200"/>
                </a:lnTo>
                <a:lnTo>
                  <a:pt x="904240" y="91440"/>
                </a:lnTo>
                <a:lnTo>
                  <a:pt x="477520" y="0"/>
                </a:lnTo>
                <a:lnTo>
                  <a:pt x="182880" y="7112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Rectangle 312">
            <a:extLst>
              <a:ext uri="{FF2B5EF4-FFF2-40B4-BE49-F238E27FC236}">
                <a16:creationId xmlns:a16="http://schemas.microsoft.com/office/drawing/2014/main" id="{C489DA3A-5921-416C-984D-E2416DE0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586" y="2699386"/>
            <a:ext cx="8688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Confinement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1" name="Parallélogramme 1480">
            <a:extLst>
              <a:ext uri="{FF2B5EF4-FFF2-40B4-BE49-F238E27FC236}">
                <a16:creationId xmlns:a16="http://schemas.microsoft.com/office/drawing/2014/main" id="{35E28263-79F5-44AF-A549-34CAF2F16910}"/>
              </a:ext>
            </a:extLst>
          </p:cNvPr>
          <p:cNvSpPr/>
          <p:nvPr/>
        </p:nvSpPr>
        <p:spPr>
          <a:xfrm rot="20745344">
            <a:off x="2055297" y="4284637"/>
            <a:ext cx="830899" cy="295799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1" name="Rectangle 325">
            <a:extLst>
              <a:ext uri="{FF2B5EF4-FFF2-40B4-BE49-F238E27FC236}">
                <a16:creationId xmlns:a16="http://schemas.microsoft.com/office/drawing/2014/main" id="{5538C295-AACC-4FAE-A6A3-AB6400E43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654" y="4459961"/>
            <a:ext cx="2924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Wall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2" name="Cylindre 1481">
            <a:extLst>
              <a:ext uri="{FF2B5EF4-FFF2-40B4-BE49-F238E27FC236}">
                <a16:creationId xmlns:a16="http://schemas.microsoft.com/office/drawing/2014/main" id="{3103B457-E700-431F-A149-57D2B6D3E57F}"/>
              </a:ext>
            </a:extLst>
          </p:cNvPr>
          <p:cNvSpPr/>
          <p:nvPr/>
        </p:nvSpPr>
        <p:spPr>
          <a:xfrm>
            <a:off x="1209040" y="3766345"/>
            <a:ext cx="448629" cy="420615"/>
          </a:xfrm>
          <a:prstGeom prst="can">
            <a:avLst>
              <a:gd name="adj" fmla="val 394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3" name="Hexagone 1482">
            <a:extLst>
              <a:ext uri="{FF2B5EF4-FFF2-40B4-BE49-F238E27FC236}">
                <a16:creationId xmlns:a16="http://schemas.microsoft.com/office/drawing/2014/main" id="{93D13F80-5033-408A-9D10-5FD28BEA0128}"/>
              </a:ext>
            </a:extLst>
          </p:cNvPr>
          <p:cNvSpPr/>
          <p:nvPr/>
        </p:nvSpPr>
        <p:spPr>
          <a:xfrm>
            <a:off x="835031" y="1839914"/>
            <a:ext cx="390520" cy="333374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4" name="Hexagone 333">
            <a:extLst>
              <a:ext uri="{FF2B5EF4-FFF2-40B4-BE49-F238E27FC236}">
                <a16:creationId xmlns:a16="http://schemas.microsoft.com/office/drawing/2014/main" id="{FD4AA992-52DA-45B5-90A9-DE997F7BBF11}"/>
              </a:ext>
            </a:extLst>
          </p:cNvPr>
          <p:cNvSpPr/>
          <p:nvPr/>
        </p:nvSpPr>
        <p:spPr>
          <a:xfrm>
            <a:off x="842968" y="2451029"/>
            <a:ext cx="390520" cy="333374"/>
          </a:xfrm>
          <a:prstGeom prst="hexagon">
            <a:avLst/>
          </a:prstGeom>
          <a:solidFill>
            <a:srgbClr val="E32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Ellipse 395">
            <a:extLst>
              <a:ext uri="{FF2B5EF4-FFF2-40B4-BE49-F238E27FC236}">
                <a16:creationId xmlns:a16="http://schemas.microsoft.com/office/drawing/2014/main" id="{A2D2B226-5F08-418B-9EE5-893CE42C7EC6}"/>
              </a:ext>
            </a:extLst>
          </p:cNvPr>
          <p:cNvSpPr/>
          <p:nvPr/>
        </p:nvSpPr>
        <p:spPr>
          <a:xfrm>
            <a:off x="1322350" y="4773136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Ellipse 396">
            <a:extLst>
              <a:ext uri="{FF2B5EF4-FFF2-40B4-BE49-F238E27FC236}">
                <a16:creationId xmlns:a16="http://schemas.microsoft.com/office/drawing/2014/main" id="{49ED6D3B-3D87-4595-8FBB-791B20219DE7}"/>
              </a:ext>
            </a:extLst>
          </p:cNvPr>
          <p:cNvSpPr/>
          <p:nvPr/>
        </p:nvSpPr>
        <p:spPr>
          <a:xfrm>
            <a:off x="1266238" y="4826249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Ellipse 397">
            <a:extLst>
              <a:ext uri="{FF2B5EF4-FFF2-40B4-BE49-F238E27FC236}">
                <a16:creationId xmlns:a16="http://schemas.microsoft.com/office/drawing/2014/main" id="{AAEC4C85-753E-4258-B377-F2B26F61C05F}"/>
              </a:ext>
            </a:extLst>
          </p:cNvPr>
          <p:cNvSpPr/>
          <p:nvPr/>
        </p:nvSpPr>
        <p:spPr>
          <a:xfrm>
            <a:off x="1860046" y="4773136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Ellipse 398">
            <a:extLst>
              <a:ext uri="{FF2B5EF4-FFF2-40B4-BE49-F238E27FC236}">
                <a16:creationId xmlns:a16="http://schemas.microsoft.com/office/drawing/2014/main" id="{9ABF0888-8B9D-4C4B-91D3-2C230B13BB5A}"/>
              </a:ext>
            </a:extLst>
          </p:cNvPr>
          <p:cNvSpPr/>
          <p:nvPr/>
        </p:nvSpPr>
        <p:spPr>
          <a:xfrm>
            <a:off x="1803934" y="4826249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Cube 399">
            <a:extLst>
              <a:ext uri="{FF2B5EF4-FFF2-40B4-BE49-F238E27FC236}">
                <a16:creationId xmlns:a16="http://schemas.microsoft.com/office/drawing/2014/main" id="{DC43184E-D3B8-4648-AD4D-8A8E32B4613E}"/>
              </a:ext>
            </a:extLst>
          </p:cNvPr>
          <p:cNvSpPr/>
          <p:nvPr/>
        </p:nvSpPr>
        <p:spPr>
          <a:xfrm>
            <a:off x="995024" y="4932417"/>
            <a:ext cx="1207008" cy="464708"/>
          </a:xfrm>
          <a:prstGeom prst="cube">
            <a:avLst>
              <a:gd name="adj" fmla="val 6815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Cube 400">
            <a:extLst>
              <a:ext uri="{FF2B5EF4-FFF2-40B4-BE49-F238E27FC236}">
                <a16:creationId xmlns:a16="http://schemas.microsoft.com/office/drawing/2014/main" id="{EF9D08C8-7322-4918-A2FF-2C16C2AE15AA}"/>
              </a:ext>
            </a:extLst>
          </p:cNvPr>
          <p:cNvSpPr/>
          <p:nvPr/>
        </p:nvSpPr>
        <p:spPr>
          <a:xfrm>
            <a:off x="1877086" y="4756828"/>
            <a:ext cx="257630" cy="422819"/>
          </a:xfrm>
          <a:prstGeom prst="cube">
            <a:avLst>
              <a:gd name="adj" fmla="val 40679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Ellipse 401">
            <a:extLst>
              <a:ext uri="{FF2B5EF4-FFF2-40B4-BE49-F238E27FC236}">
                <a16:creationId xmlns:a16="http://schemas.microsoft.com/office/drawing/2014/main" id="{0267B975-0E6E-4A7A-99A8-0345ED9CB400}"/>
              </a:ext>
            </a:extLst>
          </p:cNvPr>
          <p:cNvSpPr/>
          <p:nvPr/>
        </p:nvSpPr>
        <p:spPr>
          <a:xfrm>
            <a:off x="888286" y="5158311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Ellipse 402">
            <a:extLst>
              <a:ext uri="{FF2B5EF4-FFF2-40B4-BE49-F238E27FC236}">
                <a16:creationId xmlns:a16="http://schemas.microsoft.com/office/drawing/2014/main" id="{44B5748F-3C54-4D32-94A3-F9067701F00F}"/>
              </a:ext>
            </a:extLst>
          </p:cNvPr>
          <p:cNvSpPr/>
          <p:nvPr/>
        </p:nvSpPr>
        <p:spPr>
          <a:xfrm>
            <a:off x="832174" y="5211424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Ellipse 403">
            <a:extLst>
              <a:ext uri="{FF2B5EF4-FFF2-40B4-BE49-F238E27FC236}">
                <a16:creationId xmlns:a16="http://schemas.microsoft.com/office/drawing/2014/main" id="{70B56943-77D8-440A-B35D-910DD09E685D}"/>
              </a:ext>
            </a:extLst>
          </p:cNvPr>
          <p:cNvSpPr/>
          <p:nvPr/>
        </p:nvSpPr>
        <p:spPr>
          <a:xfrm>
            <a:off x="1425982" y="5158311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Ellipse 404">
            <a:extLst>
              <a:ext uri="{FF2B5EF4-FFF2-40B4-BE49-F238E27FC236}">
                <a16:creationId xmlns:a16="http://schemas.microsoft.com/office/drawing/2014/main" id="{1ED3CA07-292D-4E20-AED4-5AF5347DC21D}"/>
              </a:ext>
            </a:extLst>
          </p:cNvPr>
          <p:cNvSpPr/>
          <p:nvPr/>
        </p:nvSpPr>
        <p:spPr>
          <a:xfrm>
            <a:off x="1369870" y="5211424"/>
            <a:ext cx="451104" cy="43902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Parallélogramme 405">
            <a:extLst>
              <a:ext uri="{FF2B5EF4-FFF2-40B4-BE49-F238E27FC236}">
                <a16:creationId xmlns:a16="http://schemas.microsoft.com/office/drawing/2014/main" id="{7601099B-D7F4-443D-B548-B8795B5DB151}"/>
              </a:ext>
            </a:extLst>
          </p:cNvPr>
          <p:cNvSpPr/>
          <p:nvPr/>
        </p:nvSpPr>
        <p:spPr>
          <a:xfrm rot="19819883">
            <a:off x="2083118" y="2716186"/>
            <a:ext cx="332524" cy="251283"/>
          </a:xfrm>
          <a:prstGeom prst="parallelogram">
            <a:avLst>
              <a:gd name="adj" fmla="val 4996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Parallélogramme 406">
            <a:extLst>
              <a:ext uri="{FF2B5EF4-FFF2-40B4-BE49-F238E27FC236}">
                <a16:creationId xmlns:a16="http://schemas.microsoft.com/office/drawing/2014/main" id="{8A2FFAFA-5713-460B-A5B8-F14E58C0CD89}"/>
              </a:ext>
            </a:extLst>
          </p:cNvPr>
          <p:cNvSpPr/>
          <p:nvPr/>
        </p:nvSpPr>
        <p:spPr>
          <a:xfrm rot="20808954">
            <a:off x="2317726" y="2614302"/>
            <a:ext cx="359149" cy="274783"/>
          </a:xfrm>
          <a:prstGeom prst="parallelogram">
            <a:avLst>
              <a:gd name="adj" fmla="val 184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Rectangle 15">
            <a:extLst>
              <a:ext uri="{FF2B5EF4-FFF2-40B4-BE49-F238E27FC236}">
                <a16:creationId xmlns:a16="http://schemas.microsoft.com/office/drawing/2014/main" id="{7228E62E-3434-4761-A258-ABC2E339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1" y="127001"/>
            <a:ext cx="8585200" cy="5110163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89" name="Freeform 16">
            <a:extLst>
              <a:ext uri="{FF2B5EF4-FFF2-40B4-BE49-F238E27FC236}">
                <a16:creationId xmlns:a16="http://schemas.microsoft.com/office/drawing/2014/main" id="{F02E2E49-801D-4730-BD5D-57D1EEF0BA41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0" name="Freeform 17">
            <a:extLst>
              <a:ext uri="{FF2B5EF4-FFF2-40B4-BE49-F238E27FC236}">
                <a16:creationId xmlns:a16="http://schemas.microsoft.com/office/drawing/2014/main" id="{57989D1F-A59A-491C-A15B-DDDEC9C2686A}"/>
              </a:ext>
            </a:extLst>
          </p:cNvPr>
          <p:cNvSpPr>
            <a:spLocks/>
          </p:cNvSpPr>
          <p:nvPr/>
        </p:nvSpPr>
        <p:spPr bwMode="auto">
          <a:xfrm>
            <a:off x="8740776" y="4811714"/>
            <a:ext cx="1460500" cy="539750"/>
          </a:xfrm>
          <a:custGeom>
            <a:avLst/>
            <a:gdLst>
              <a:gd name="T0" fmla="*/ 920 w 920"/>
              <a:gd name="T1" fmla="*/ 0 h 340"/>
              <a:gd name="T2" fmla="*/ 920 w 920"/>
              <a:gd name="T3" fmla="*/ 170 h 340"/>
              <a:gd name="T4" fmla="*/ 460 w 920"/>
              <a:gd name="T5" fmla="*/ 340 h 340"/>
              <a:gd name="T6" fmla="*/ 0 w 920"/>
              <a:gd name="T7" fmla="*/ 170 h 340"/>
              <a:gd name="T8" fmla="*/ 0 w 920"/>
              <a:gd name="T9" fmla="*/ 0 h 340"/>
              <a:gd name="T10" fmla="*/ 920 w 920"/>
              <a:gd name="T11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340">
                <a:moveTo>
                  <a:pt x="920" y="0"/>
                </a:moveTo>
                <a:lnTo>
                  <a:pt x="920" y="170"/>
                </a:lnTo>
                <a:lnTo>
                  <a:pt x="460" y="340"/>
                </a:lnTo>
                <a:lnTo>
                  <a:pt x="0" y="170"/>
                </a:lnTo>
                <a:lnTo>
                  <a:pt x="0" y="0"/>
                </a:lnTo>
                <a:lnTo>
                  <a:pt x="92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1" name="Freeform 18">
            <a:extLst>
              <a:ext uri="{FF2B5EF4-FFF2-40B4-BE49-F238E27FC236}">
                <a16:creationId xmlns:a16="http://schemas.microsoft.com/office/drawing/2014/main" id="{BA42CAC2-78C4-4D28-A3D9-89BFAC3B40DE}"/>
              </a:ext>
            </a:extLst>
          </p:cNvPr>
          <p:cNvSpPr>
            <a:spLocks/>
          </p:cNvSpPr>
          <p:nvPr/>
        </p:nvSpPr>
        <p:spPr bwMode="auto">
          <a:xfrm>
            <a:off x="6908801" y="491807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2" name="Freeform 19">
            <a:extLst>
              <a:ext uri="{FF2B5EF4-FFF2-40B4-BE49-F238E27FC236}">
                <a16:creationId xmlns:a16="http://schemas.microsoft.com/office/drawing/2014/main" id="{92F6B1E0-5600-4856-A6B4-BF6007D69692}"/>
              </a:ext>
            </a:extLst>
          </p:cNvPr>
          <p:cNvSpPr>
            <a:spLocks/>
          </p:cNvSpPr>
          <p:nvPr/>
        </p:nvSpPr>
        <p:spPr bwMode="auto">
          <a:xfrm>
            <a:off x="6908801" y="4886326"/>
            <a:ext cx="1462088" cy="493713"/>
          </a:xfrm>
          <a:custGeom>
            <a:avLst/>
            <a:gdLst>
              <a:gd name="T0" fmla="*/ 0 w 921"/>
              <a:gd name="T1" fmla="*/ 311 h 311"/>
              <a:gd name="T2" fmla="*/ 0 w 921"/>
              <a:gd name="T3" fmla="*/ 113 h 311"/>
              <a:gd name="T4" fmla="*/ 461 w 921"/>
              <a:gd name="T5" fmla="*/ 0 h 311"/>
              <a:gd name="T6" fmla="*/ 921 w 921"/>
              <a:gd name="T7" fmla="*/ 113 h 311"/>
              <a:gd name="T8" fmla="*/ 921 w 921"/>
              <a:gd name="T9" fmla="*/ 311 h 311"/>
              <a:gd name="T10" fmla="*/ 0 w 921"/>
              <a:gd name="T11" fmla="*/ 31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311">
                <a:moveTo>
                  <a:pt x="0" y="311"/>
                </a:moveTo>
                <a:lnTo>
                  <a:pt x="0" y="113"/>
                </a:lnTo>
                <a:lnTo>
                  <a:pt x="461" y="0"/>
                </a:lnTo>
                <a:lnTo>
                  <a:pt x="921" y="113"/>
                </a:lnTo>
                <a:lnTo>
                  <a:pt x="921" y="311"/>
                </a:lnTo>
                <a:lnTo>
                  <a:pt x="0" y="311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4" name="Freeform 21">
            <a:extLst>
              <a:ext uri="{FF2B5EF4-FFF2-40B4-BE49-F238E27FC236}">
                <a16:creationId xmlns:a16="http://schemas.microsoft.com/office/drawing/2014/main" id="{A078E5AD-25E4-462A-8173-6FED82A4C120}"/>
              </a:ext>
            </a:extLst>
          </p:cNvPr>
          <p:cNvSpPr>
            <a:spLocks/>
          </p:cNvSpPr>
          <p:nvPr/>
        </p:nvSpPr>
        <p:spPr bwMode="auto">
          <a:xfrm>
            <a:off x="1992314" y="482601"/>
            <a:ext cx="2063750" cy="4298950"/>
          </a:xfrm>
          <a:custGeom>
            <a:avLst/>
            <a:gdLst>
              <a:gd name="T0" fmla="*/ 0 w 6063"/>
              <a:gd name="T1" fmla="*/ 1058 h 12632"/>
              <a:gd name="T2" fmla="*/ 1011 w 6063"/>
              <a:gd name="T3" fmla="*/ 0 h 12632"/>
              <a:gd name="T4" fmla="*/ 5053 w 6063"/>
              <a:gd name="T5" fmla="*/ 0 h 12632"/>
              <a:gd name="T6" fmla="*/ 6063 w 6063"/>
              <a:gd name="T7" fmla="*/ 1058 h 12632"/>
              <a:gd name="T8" fmla="*/ 6063 w 6063"/>
              <a:gd name="T9" fmla="*/ 11575 h 12632"/>
              <a:gd name="T10" fmla="*/ 5053 w 6063"/>
              <a:gd name="T11" fmla="*/ 12632 h 12632"/>
              <a:gd name="T12" fmla="*/ 1011 w 6063"/>
              <a:gd name="T13" fmla="*/ 12632 h 12632"/>
              <a:gd name="T14" fmla="*/ 0 w 6063"/>
              <a:gd name="T15" fmla="*/ 11575 h 12632"/>
              <a:gd name="T16" fmla="*/ 0 w 6063"/>
              <a:gd name="T17" fmla="*/ 1058 h 12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63" h="12632">
                <a:moveTo>
                  <a:pt x="0" y="1058"/>
                </a:moveTo>
                <a:cubicBezTo>
                  <a:pt x="0" y="475"/>
                  <a:pt x="453" y="0"/>
                  <a:pt x="1011" y="0"/>
                </a:cubicBezTo>
                <a:lnTo>
                  <a:pt x="5053" y="0"/>
                </a:lnTo>
                <a:cubicBezTo>
                  <a:pt x="5610" y="0"/>
                  <a:pt x="6063" y="475"/>
                  <a:pt x="6063" y="1058"/>
                </a:cubicBezTo>
                <a:lnTo>
                  <a:pt x="6063" y="11575"/>
                </a:lnTo>
                <a:cubicBezTo>
                  <a:pt x="6063" y="12158"/>
                  <a:pt x="5610" y="12632"/>
                  <a:pt x="5053" y="12632"/>
                </a:cubicBezTo>
                <a:lnTo>
                  <a:pt x="1011" y="12632"/>
                </a:lnTo>
                <a:cubicBezTo>
                  <a:pt x="453" y="12632"/>
                  <a:pt x="0" y="12158"/>
                  <a:pt x="0" y="11575"/>
                </a:cubicBezTo>
                <a:lnTo>
                  <a:pt x="0" y="1058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7" name="Rectangle 24">
            <a:extLst>
              <a:ext uri="{FF2B5EF4-FFF2-40B4-BE49-F238E27FC236}">
                <a16:creationId xmlns:a16="http://schemas.microsoft.com/office/drawing/2014/main" id="{0C41F328-85E5-48F9-A03D-502DC163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6" y="6389689"/>
            <a:ext cx="12636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Interaction history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8" name="Oval 25">
            <a:extLst>
              <a:ext uri="{FF2B5EF4-FFF2-40B4-BE49-F238E27FC236}">
                <a16:creationId xmlns:a16="http://schemas.microsoft.com/office/drawing/2014/main" id="{C3D60E1E-0315-4B12-8538-7DBBE281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9" name="Oval 26">
            <a:extLst>
              <a:ext uri="{FF2B5EF4-FFF2-40B4-BE49-F238E27FC236}">
                <a16:creationId xmlns:a16="http://schemas.microsoft.com/office/drawing/2014/main" id="{159A0BE5-B61F-437D-A634-7D298479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14" y="2959101"/>
            <a:ext cx="1768475" cy="1614488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0" name="Rectangle 27">
            <a:extLst>
              <a:ext uri="{FF2B5EF4-FFF2-40B4-BE49-F238E27FC236}">
                <a16:creationId xmlns:a16="http://schemas.microsoft.com/office/drawing/2014/main" id="{384CF5BD-B819-41BC-B82A-9519EE7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1" y="3360739"/>
            <a:ext cx="6318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Decider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1" name="Rectangle 28">
            <a:extLst>
              <a:ext uri="{FF2B5EF4-FFF2-40B4-BE49-F238E27FC236}">
                <a16:creationId xmlns:a16="http://schemas.microsoft.com/office/drawing/2014/main" id="{B071C74D-C3AE-4513-92C5-8EF1C4C9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776" y="4922839"/>
            <a:ext cx="6477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Decision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2" name="Freeform 29">
            <a:extLst>
              <a:ext uri="{FF2B5EF4-FFF2-40B4-BE49-F238E27FC236}">
                <a16:creationId xmlns:a16="http://schemas.microsoft.com/office/drawing/2014/main" id="{68BC2071-DFF6-4A0B-B704-4B831FEC3FA6}"/>
              </a:ext>
            </a:extLst>
          </p:cNvPr>
          <p:cNvSpPr>
            <a:spLocks noEditPoints="1"/>
          </p:cNvSpPr>
          <p:nvPr/>
        </p:nvSpPr>
        <p:spPr bwMode="auto">
          <a:xfrm>
            <a:off x="8418514" y="2501901"/>
            <a:ext cx="244475" cy="419100"/>
          </a:xfrm>
          <a:custGeom>
            <a:avLst/>
            <a:gdLst>
              <a:gd name="T0" fmla="*/ 0 w 718"/>
              <a:gd name="T1" fmla="*/ 975 h 1228"/>
              <a:gd name="T2" fmla="*/ 387 w 718"/>
              <a:gd name="T3" fmla="*/ 933 h 1228"/>
              <a:gd name="T4" fmla="*/ 256 w 718"/>
              <a:gd name="T5" fmla="*/ 977 h 1228"/>
              <a:gd name="T6" fmla="*/ 283 w 718"/>
              <a:gd name="T7" fmla="*/ 1183 h 1228"/>
              <a:gd name="T8" fmla="*/ 172 w 718"/>
              <a:gd name="T9" fmla="*/ 1083 h 1228"/>
              <a:gd name="T10" fmla="*/ 116 w 718"/>
              <a:gd name="T11" fmla="*/ 972 h 1228"/>
              <a:gd name="T12" fmla="*/ 94 w 718"/>
              <a:gd name="T13" fmla="*/ 1009 h 1228"/>
              <a:gd name="T14" fmla="*/ 404 w 718"/>
              <a:gd name="T15" fmla="*/ 889 h 1228"/>
              <a:gd name="T16" fmla="*/ 192 w 718"/>
              <a:gd name="T17" fmla="*/ 841 h 1228"/>
              <a:gd name="T18" fmla="*/ 176 w 718"/>
              <a:gd name="T19" fmla="*/ 795 h 1228"/>
              <a:gd name="T20" fmla="*/ 119 w 718"/>
              <a:gd name="T21" fmla="*/ 766 h 1228"/>
              <a:gd name="T22" fmla="*/ 109 w 718"/>
              <a:gd name="T23" fmla="*/ 693 h 1228"/>
              <a:gd name="T24" fmla="*/ 160 w 718"/>
              <a:gd name="T25" fmla="*/ 678 h 1228"/>
              <a:gd name="T26" fmla="*/ 146 w 718"/>
              <a:gd name="T27" fmla="*/ 728 h 1228"/>
              <a:gd name="T28" fmla="*/ 192 w 718"/>
              <a:gd name="T29" fmla="*/ 756 h 1228"/>
              <a:gd name="T30" fmla="*/ 240 w 718"/>
              <a:gd name="T31" fmla="*/ 724 h 1228"/>
              <a:gd name="T32" fmla="*/ 420 w 718"/>
              <a:gd name="T33" fmla="*/ 851 h 1228"/>
              <a:gd name="T34" fmla="*/ 444 w 718"/>
              <a:gd name="T35" fmla="*/ 795 h 1228"/>
              <a:gd name="T36" fmla="*/ 231 w 718"/>
              <a:gd name="T37" fmla="*/ 747 h 1228"/>
              <a:gd name="T38" fmla="*/ 215 w 718"/>
              <a:gd name="T39" fmla="*/ 700 h 1228"/>
              <a:gd name="T40" fmla="*/ 158 w 718"/>
              <a:gd name="T41" fmla="*/ 672 h 1228"/>
              <a:gd name="T42" fmla="*/ 149 w 718"/>
              <a:gd name="T43" fmla="*/ 598 h 1228"/>
              <a:gd name="T44" fmla="*/ 199 w 718"/>
              <a:gd name="T45" fmla="*/ 584 h 1228"/>
              <a:gd name="T46" fmla="*/ 185 w 718"/>
              <a:gd name="T47" fmla="*/ 634 h 1228"/>
              <a:gd name="T48" fmla="*/ 231 w 718"/>
              <a:gd name="T49" fmla="*/ 662 h 1228"/>
              <a:gd name="T50" fmla="*/ 280 w 718"/>
              <a:gd name="T51" fmla="*/ 630 h 1228"/>
              <a:gd name="T52" fmla="*/ 460 w 718"/>
              <a:gd name="T53" fmla="*/ 757 h 1228"/>
              <a:gd name="T54" fmla="*/ 365 w 718"/>
              <a:gd name="T55" fmla="*/ 661 h 1228"/>
              <a:gd name="T56" fmla="*/ 290 w 718"/>
              <a:gd name="T57" fmla="*/ 504 h 1228"/>
              <a:gd name="T58" fmla="*/ 450 w 718"/>
              <a:gd name="T59" fmla="*/ 446 h 1228"/>
              <a:gd name="T60" fmla="*/ 537 w 718"/>
              <a:gd name="T61" fmla="*/ 543 h 1228"/>
              <a:gd name="T62" fmla="*/ 466 w 718"/>
              <a:gd name="T63" fmla="*/ 668 h 1228"/>
              <a:gd name="T64" fmla="*/ 382 w 718"/>
              <a:gd name="T65" fmla="*/ 621 h 1228"/>
              <a:gd name="T66" fmla="*/ 497 w 718"/>
              <a:gd name="T67" fmla="*/ 590 h 1228"/>
              <a:gd name="T68" fmla="*/ 436 w 718"/>
              <a:gd name="T69" fmla="*/ 486 h 1228"/>
              <a:gd name="T70" fmla="*/ 322 w 718"/>
              <a:gd name="T71" fmla="*/ 517 h 1228"/>
              <a:gd name="T72" fmla="*/ 382 w 718"/>
              <a:gd name="T73" fmla="*/ 621 h 1228"/>
              <a:gd name="T74" fmla="*/ 354 w 718"/>
              <a:gd name="T75" fmla="*/ 364 h 1228"/>
              <a:gd name="T76" fmla="*/ 403 w 718"/>
              <a:gd name="T77" fmla="*/ 342 h 1228"/>
              <a:gd name="T78" fmla="*/ 384 w 718"/>
              <a:gd name="T79" fmla="*/ 276 h 1228"/>
              <a:gd name="T80" fmla="*/ 444 w 718"/>
              <a:gd name="T81" fmla="*/ 270 h 1228"/>
              <a:gd name="T82" fmla="*/ 421 w 718"/>
              <a:gd name="T83" fmla="*/ 321 h 1228"/>
              <a:gd name="T84" fmla="*/ 479 w 718"/>
              <a:gd name="T85" fmla="*/ 370 h 1228"/>
              <a:gd name="T86" fmla="*/ 583 w 718"/>
              <a:gd name="T87" fmla="*/ 458 h 1228"/>
              <a:gd name="T88" fmla="*/ 675 w 718"/>
              <a:gd name="T89" fmla="*/ 156 h 1228"/>
              <a:gd name="T90" fmla="*/ 646 w 718"/>
              <a:gd name="T91" fmla="*/ 277 h 1228"/>
              <a:gd name="T92" fmla="*/ 521 w 718"/>
              <a:gd name="T93" fmla="*/ 283 h 1228"/>
              <a:gd name="T94" fmla="*/ 436 w 718"/>
              <a:gd name="T95" fmla="*/ 193 h 1228"/>
              <a:gd name="T96" fmla="*/ 466 w 718"/>
              <a:gd name="T97" fmla="*/ 103 h 1228"/>
              <a:gd name="T98" fmla="*/ 386 w 718"/>
              <a:gd name="T99" fmla="*/ 40 h 1228"/>
              <a:gd name="T100" fmla="*/ 718 w 718"/>
              <a:gd name="T101" fmla="*/ 131 h 1228"/>
              <a:gd name="T102" fmla="*/ 538 w 718"/>
              <a:gd name="T103" fmla="*/ 242 h 1228"/>
              <a:gd name="T104" fmla="*/ 651 w 718"/>
              <a:gd name="T105" fmla="*/ 217 h 1228"/>
              <a:gd name="T106" fmla="*/ 593 w 718"/>
              <a:gd name="T107" fmla="*/ 121 h 1228"/>
              <a:gd name="T108" fmla="*/ 476 w 718"/>
              <a:gd name="T109" fmla="*/ 146 h 1228"/>
              <a:gd name="T110" fmla="*/ 538 w 718"/>
              <a:gd name="T111" fmla="*/ 242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8" h="1228">
                <a:moveTo>
                  <a:pt x="265" y="1228"/>
                </a:moveTo>
                <a:lnTo>
                  <a:pt x="0" y="975"/>
                </a:lnTo>
                <a:lnTo>
                  <a:pt x="18" y="931"/>
                </a:lnTo>
                <a:lnTo>
                  <a:pt x="387" y="933"/>
                </a:lnTo>
                <a:lnTo>
                  <a:pt x="367" y="980"/>
                </a:lnTo>
                <a:lnTo>
                  <a:pt x="256" y="977"/>
                </a:lnTo>
                <a:lnTo>
                  <a:pt x="202" y="1110"/>
                </a:lnTo>
                <a:lnTo>
                  <a:pt x="283" y="1183"/>
                </a:lnTo>
                <a:lnTo>
                  <a:pt x="265" y="1228"/>
                </a:lnTo>
                <a:close/>
                <a:moveTo>
                  <a:pt x="172" y="1083"/>
                </a:moveTo>
                <a:lnTo>
                  <a:pt x="217" y="976"/>
                </a:lnTo>
                <a:lnTo>
                  <a:pt x="116" y="972"/>
                </a:lnTo>
                <a:cubicBezTo>
                  <a:pt x="85" y="972"/>
                  <a:pt x="60" y="970"/>
                  <a:pt x="41" y="968"/>
                </a:cubicBezTo>
                <a:cubicBezTo>
                  <a:pt x="59" y="981"/>
                  <a:pt x="77" y="994"/>
                  <a:pt x="94" y="1009"/>
                </a:cubicBezTo>
                <a:lnTo>
                  <a:pt x="172" y="1083"/>
                </a:lnTo>
                <a:close/>
                <a:moveTo>
                  <a:pt x="404" y="889"/>
                </a:moveTo>
                <a:lnTo>
                  <a:pt x="206" y="807"/>
                </a:lnTo>
                <a:lnTo>
                  <a:pt x="192" y="841"/>
                </a:lnTo>
                <a:lnTo>
                  <a:pt x="162" y="829"/>
                </a:lnTo>
                <a:lnTo>
                  <a:pt x="176" y="795"/>
                </a:lnTo>
                <a:lnTo>
                  <a:pt x="152" y="785"/>
                </a:lnTo>
                <a:cubicBezTo>
                  <a:pt x="136" y="778"/>
                  <a:pt x="125" y="772"/>
                  <a:pt x="119" y="766"/>
                </a:cubicBezTo>
                <a:cubicBezTo>
                  <a:pt x="110" y="758"/>
                  <a:pt x="105" y="748"/>
                  <a:pt x="103" y="737"/>
                </a:cubicBezTo>
                <a:cubicBezTo>
                  <a:pt x="101" y="725"/>
                  <a:pt x="103" y="710"/>
                  <a:pt x="109" y="693"/>
                </a:cubicBezTo>
                <a:cubicBezTo>
                  <a:pt x="115" y="682"/>
                  <a:pt x="121" y="671"/>
                  <a:pt x="129" y="659"/>
                </a:cubicBezTo>
                <a:lnTo>
                  <a:pt x="160" y="678"/>
                </a:lnTo>
                <a:cubicBezTo>
                  <a:pt x="155" y="685"/>
                  <a:pt x="151" y="693"/>
                  <a:pt x="149" y="700"/>
                </a:cubicBezTo>
                <a:cubicBezTo>
                  <a:pt x="143" y="712"/>
                  <a:pt x="142" y="722"/>
                  <a:pt x="146" y="728"/>
                </a:cubicBezTo>
                <a:cubicBezTo>
                  <a:pt x="149" y="736"/>
                  <a:pt x="157" y="742"/>
                  <a:pt x="171" y="747"/>
                </a:cubicBezTo>
                <a:lnTo>
                  <a:pt x="192" y="756"/>
                </a:lnTo>
                <a:lnTo>
                  <a:pt x="210" y="711"/>
                </a:lnTo>
                <a:lnTo>
                  <a:pt x="240" y="724"/>
                </a:lnTo>
                <a:lnTo>
                  <a:pt x="222" y="769"/>
                </a:lnTo>
                <a:lnTo>
                  <a:pt x="420" y="851"/>
                </a:lnTo>
                <a:lnTo>
                  <a:pt x="404" y="889"/>
                </a:lnTo>
                <a:close/>
                <a:moveTo>
                  <a:pt x="444" y="795"/>
                </a:moveTo>
                <a:lnTo>
                  <a:pt x="246" y="713"/>
                </a:lnTo>
                <a:lnTo>
                  <a:pt x="231" y="747"/>
                </a:lnTo>
                <a:lnTo>
                  <a:pt x="201" y="734"/>
                </a:lnTo>
                <a:lnTo>
                  <a:pt x="215" y="700"/>
                </a:lnTo>
                <a:lnTo>
                  <a:pt x="190" y="690"/>
                </a:lnTo>
                <a:cubicBezTo>
                  <a:pt x="175" y="683"/>
                  <a:pt x="165" y="678"/>
                  <a:pt x="158" y="672"/>
                </a:cubicBezTo>
                <a:cubicBezTo>
                  <a:pt x="150" y="664"/>
                  <a:pt x="144" y="653"/>
                  <a:pt x="142" y="642"/>
                </a:cubicBezTo>
                <a:cubicBezTo>
                  <a:pt x="139" y="630"/>
                  <a:pt x="142" y="615"/>
                  <a:pt x="149" y="598"/>
                </a:cubicBezTo>
                <a:cubicBezTo>
                  <a:pt x="153" y="587"/>
                  <a:pt x="159" y="576"/>
                  <a:pt x="168" y="564"/>
                </a:cubicBezTo>
                <a:lnTo>
                  <a:pt x="199" y="584"/>
                </a:lnTo>
                <a:cubicBezTo>
                  <a:pt x="195" y="592"/>
                  <a:pt x="190" y="598"/>
                  <a:pt x="187" y="606"/>
                </a:cubicBezTo>
                <a:cubicBezTo>
                  <a:pt x="183" y="617"/>
                  <a:pt x="182" y="627"/>
                  <a:pt x="185" y="634"/>
                </a:cubicBezTo>
                <a:cubicBezTo>
                  <a:pt x="188" y="641"/>
                  <a:pt x="196" y="647"/>
                  <a:pt x="209" y="652"/>
                </a:cubicBezTo>
                <a:lnTo>
                  <a:pt x="231" y="662"/>
                </a:lnTo>
                <a:lnTo>
                  <a:pt x="250" y="617"/>
                </a:lnTo>
                <a:lnTo>
                  <a:pt x="280" y="630"/>
                </a:lnTo>
                <a:lnTo>
                  <a:pt x="262" y="674"/>
                </a:lnTo>
                <a:lnTo>
                  <a:pt x="460" y="757"/>
                </a:lnTo>
                <a:lnTo>
                  <a:pt x="444" y="795"/>
                </a:lnTo>
                <a:close/>
                <a:moveTo>
                  <a:pt x="365" y="661"/>
                </a:moveTo>
                <a:cubicBezTo>
                  <a:pt x="322" y="644"/>
                  <a:pt x="297" y="618"/>
                  <a:pt x="286" y="586"/>
                </a:cubicBezTo>
                <a:cubicBezTo>
                  <a:pt x="276" y="560"/>
                  <a:pt x="279" y="532"/>
                  <a:pt x="290" y="504"/>
                </a:cubicBezTo>
                <a:cubicBezTo>
                  <a:pt x="303" y="472"/>
                  <a:pt x="324" y="451"/>
                  <a:pt x="353" y="440"/>
                </a:cubicBezTo>
                <a:cubicBezTo>
                  <a:pt x="382" y="429"/>
                  <a:pt x="414" y="431"/>
                  <a:pt x="450" y="446"/>
                </a:cubicBezTo>
                <a:cubicBezTo>
                  <a:pt x="480" y="457"/>
                  <a:pt x="501" y="471"/>
                  <a:pt x="514" y="487"/>
                </a:cubicBezTo>
                <a:cubicBezTo>
                  <a:pt x="528" y="503"/>
                  <a:pt x="535" y="521"/>
                  <a:pt x="537" y="543"/>
                </a:cubicBezTo>
                <a:cubicBezTo>
                  <a:pt x="540" y="563"/>
                  <a:pt x="537" y="583"/>
                  <a:pt x="529" y="603"/>
                </a:cubicBezTo>
                <a:cubicBezTo>
                  <a:pt x="516" y="635"/>
                  <a:pt x="495" y="657"/>
                  <a:pt x="466" y="668"/>
                </a:cubicBezTo>
                <a:cubicBezTo>
                  <a:pt x="437" y="679"/>
                  <a:pt x="403" y="677"/>
                  <a:pt x="365" y="661"/>
                </a:cubicBezTo>
                <a:close/>
                <a:moveTo>
                  <a:pt x="382" y="621"/>
                </a:moveTo>
                <a:cubicBezTo>
                  <a:pt x="411" y="633"/>
                  <a:pt x="435" y="636"/>
                  <a:pt x="455" y="629"/>
                </a:cubicBezTo>
                <a:cubicBezTo>
                  <a:pt x="476" y="623"/>
                  <a:pt x="489" y="610"/>
                  <a:pt x="497" y="590"/>
                </a:cubicBezTo>
                <a:cubicBezTo>
                  <a:pt x="505" y="570"/>
                  <a:pt x="504" y="551"/>
                  <a:pt x="495" y="533"/>
                </a:cubicBezTo>
                <a:cubicBezTo>
                  <a:pt x="485" y="514"/>
                  <a:pt x="466" y="498"/>
                  <a:pt x="436" y="486"/>
                </a:cubicBezTo>
                <a:cubicBezTo>
                  <a:pt x="407" y="474"/>
                  <a:pt x="384" y="472"/>
                  <a:pt x="364" y="479"/>
                </a:cubicBezTo>
                <a:cubicBezTo>
                  <a:pt x="344" y="485"/>
                  <a:pt x="330" y="498"/>
                  <a:pt x="322" y="517"/>
                </a:cubicBezTo>
                <a:cubicBezTo>
                  <a:pt x="314" y="537"/>
                  <a:pt x="315" y="555"/>
                  <a:pt x="324" y="575"/>
                </a:cubicBezTo>
                <a:cubicBezTo>
                  <a:pt x="333" y="594"/>
                  <a:pt x="352" y="609"/>
                  <a:pt x="382" y="621"/>
                </a:cubicBezTo>
                <a:close/>
                <a:moveTo>
                  <a:pt x="583" y="458"/>
                </a:moveTo>
                <a:lnTo>
                  <a:pt x="354" y="364"/>
                </a:lnTo>
                <a:lnTo>
                  <a:pt x="369" y="328"/>
                </a:lnTo>
                <a:lnTo>
                  <a:pt x="403" y="342"/>
                </a:lnTo>
                <a:cubicBezTo>
                  <a:pt x="390" y="327"/>
                  <a:pt x="384" y="315"/>
                  <a:pt x="382" y="305"/>
                </a:cubicBezTo>
                <a:cubicBezTo>
                  <a:pt x="380" y="295"/>
                  <a:pt x="381" y="286"/>
                  <a:pt x="384" y="276"/>
                </a:cubicBezTo>
                <a:cubicBezTo>
                  <a:pt x="389" y="263"/>
                  <a:pt x="399" y="252"/>
                  <a:pt x="413" y="242"/>
                </a:cubicBezTo>
                <a:lnTo>
                  <a:pt x="444" y="270"/>
                </a:lnTo>
                <a:cubicBezTo>
                  <a:pt x="434" y="277"/>
                  <a:pt x="428" y="286"/>
                  <a:pt x="423" y="295"/>
                </a:cubicBezTo>
                <a:cubicBezTo>
                  <a:pt x="420" y="304"/>
                  <a:pt x="419" y="312"/>
                  <a:pt x="421" y="321"/>
                </a:cubicBezTo>
                <a:cubicBezTo>
                  <a:pt x="423" y="331"/>
                  <a:pt x="429" y="338"/>
                  <a:pt x="437" y="344"/>
                </a:cubicBezTo>
                <a:cubicBezTo>
                  <a:pt x="449" y="354"/>
                  <a:pt x="463" y="363"/>
                  <a:pt x="479" y="370"/>
                </a:cubicBezTo>
                <a:lnTo>
                  <a:pt x="599" y="419"/>
                </a:lnTo>
                <a:lnTo>
                  <a:pt x="583" y="458"/>
                </a:lnTo>
                <a:close/>
                <a:moveTo>
                  <a:pt x="703" y="168"/>
                </a:moveTo>
                <a:lnTo>
                  <a:pt x="675" y="156"/>
                </a:lnTo>
                <a:cubicBezTo>
                  <a:pt x="691" y="179"/>
                  <a:pt x="694" y="205"/>
                  <a:pt x="682" y="234"/>
                </a:cubicBezTo>
                <a:cubicBezTo>
                  <a:pt x="675" y="252"/>
                  <a:pt x="662" y="267"/>
                  <a:pt x="646" y="277"/>
                </a:cubicBezTo>
                <a:cubicBezTo>
                  <a:pt x="630" y="289"/>
                  <a:pt x="611" y="294"/>
                  <a:pt x="589" y="295"/>
                </a:cubicBezTo>
                <a:cubicBezTo>
                  <a:pt x="568" y="296"/>
                  <a:pt x="545" y="292"/>
                  <a:pt x="521" y="283"/>
                </a:cubicBezTo>
                <a:cubicBezTo>
                  <a:pt x="499" y="273"/>
                  <a:pt x="480" y="260"/>
                  <a:pt x="465" y="245"/>
                </a:cubicBezTo>
                <a:cubicBezTo>
                  <a:pt x="449" y="230"/>
                  <a:pt x="439" y="212"/>
                  <a:pt x="436" y="193"/>
                </a:cubicBezTo>
                <a:cubicBezTo>
                  <a:pt x="432" y="174"/>
                  <a:pt x="434" y="155"/>
                  <a:pt x="443" y="137"/>
                </a:cubicBezTo>
                <a:cubicBezTo>
                  <a:pt x="448" y="123"/>
                  <a:pt x="456" y="111"/>
                  <a:pt x="466" y="103"/>
                </a:cubicBezTo>
                <a:cubicBezTo>
                  <a:pt x="477" y="95"/>
                  <a:pt x="487" y="89"/>
                  <a:pt x="500" y="87"/>
                </a:cubicBezTo>
                <a:lnTo>
                  <a:pt x="386" y="40"/>
                </a:lnTo>
                <a:lnTo>
                  <a:pt x="402" y="0"/>
                </a:lnTo>
                <a:lnTo>
                  <a:pt x="718" y="131"/>
                </a:lnTo>
                <a:lnTo>
                  <a:pt x="703" y="168"/>
                </a:lnTo>
                <a:close/>
                <a:moveTo>
                  <a:pt x="538" y="242"/>
                </a:moveTo>
                <a:cubicBezTo>
                  <a:pt x="567" y="255"/>
                  <a:pt x="592" y="258"/>
                  <a:pt x="612" y="252"/>
                </a:cubicBezTo>
                <a:cubicBezTo>
                  <a:pt x="631" y="245"/>
                  <a:pt x="645" y="234"/>
                  <a:pt x="651" y="217"/>
                </a:cubicBezTo>
                <a:cubicBezTo>
                  <a:pt x="659" y="200"/>
                  <a:pt x="658" y="182"/>
                  <a:pt x="648" y="164"/>
                </a:cubicBezTo>
                <a:cubicBezTo>
                  <a:pt x="639" y="147"/>
                  <a:pt x="621" y="132"/>
                  <a:pt x="593" y="121"/>
                </a:cubicBezTo>
                <a:cubicBezTo>
                  <a:pt x="561" y="108"/>
                  <a:pt x="536" y="105"/>
                  <a:pt x="516" y="110"/>
                </a:cubicBezTo>
                <a:cubicBezTo>
                  <a:pt x="497" y="116"/>
                  <a:pt x="483" y="128"/>
                  <a:pt x="476" y="146"/>
                </a:cubicBezTo>
                <a:cubicBezTo>
                  <a:pt x="469" y="163"/>
                  <a:pt x="470" y="180"/>
                  <a:pt x="479" y="197"/>
                </a:cubicBezTo>
                <a:cubicBezTo>
                  <a:pt x="488" y="215"/>
                  <a:pt x="509" y="230"/>
                  <a:pt x="538" y="242"/>
                </a:cubicBezTo>
                <a:close/>
              </a:path>
            </a:pathLst>
          </a:custGeom>
          <a:solidFill>
            <a:srgbClr val="13131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/>
              <a:t>Pro</a:t>
            </a:r>
          </a:p>
        </p:txBody>
      </p:sp>
      <p:sp>
        <p:nvSpPr>
          <p:cNvPr id="1303" name="Freeform 30">
            <a:extLst>
              <a:ext uri="{FF2B5EF4-FFF2-40B4-BE49-F238E27FC236}">
                <a16:creationId xmlns:a16="http://schemas.microsoft.com/office/drawing/2014/main" id="{004FBBD8-4DD2-413B-9391-48F405D19B38}"/>
              </a:ext>
            </a:extLst>
          </p:cNvPr>
          <p:cNvSpPr>
            <a:spLocks/>
          </p:cNvSpPr>
          <p:nvPr/>
        </p:nvSpPr>
        <p:spPr bwMode="auto">
          <a:xfrm>
            <a:off x="8151814" y="2066926"/>
            <a:ext cx="733425" cy="1239838"/>
          </a:xfrm>
          <a:custGeom>
            <a:avLst/>
            <a:gdLst>
              <a:gd name="T0" fmla="*/ 296 w 462"/>
              <a:gd name="T1" fmla="*/ 0 h 781"/>
              <a:gd name="T2" fmla="*/ 453 w 462"/>
              <a:gd name="T3" fmla="*/ 65 h 781"/>
              <a:gd name="T4" fmla="*/ 462 w 462"/>
              <a:gd name="T5" fmla="*/ 488 h 781"/>
              <a:gd name="T6" fmla="*/ 157 w 462"/>
              <a:gd name="T7" fmla="*/ 781 h 781"/>
              <a:gd name="T8" fmla="*/ 0 w 462"/>
              <a:gd name="T9" fmla="*/ 716 h 781"/>
              <a:gd name="T10" fmla="*/ 296 w 462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781">
                <a:moveTo>
                  <a:pt x="296" y="0"/>
                </a:moveTo>
                <a:lnTo>
                  <a:pt x="453" y="65"/>
                </a:lnTo>
                <a:lnTo>
                  <a:pt x="462" y="488"/>
                </a:lnTo>
                <a:lnTo>
                  <a:pt x="157" y="781"/>
                </a:lnTo>
                <a:lnTo>
                  <a:pt x="0" y="716"/>
                </a:lnTo>
                <a:lnTo>
                  <a:pt x="296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4" name="Rectangle 31">
            <a:extLst>
              <a:ext uri="{FF2B5EF4-FFF2-40B4-BE49-F238E27FC236}">
                <a16:creationId xmlns:a16="http://schemas.microsoft.com/office/drawing/2014/main" id="{A7011624-55D9-4C18-9CF4-14CB42FC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113339"/>
            <a:ext cx="554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Record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5" name="Rectangle 32">
            <a:extLst>
              <a:ext uri="{FF2B5EF4-FFF2-40B4-BE49-F238E27FC236}">
                <a16:creationId xmlns:a16="http://schemas.microsoft.com/office/drawing/2014/main" id="{952532CC-3B69-40F6-BB35-B26EA296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658814"/>
            <a:ext cx="8890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Phenomena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6" name="Rectangle 33">
            <a:extLst>
              <a:ext uri="{FF2B5EF4-FFF2-40B4-BE49-F238E27FC236}">
                <a16:creationId xmlns:a16="http://schemas.microsoft.com/office/drawing/2014/main" id="{DCA423BF-144A-4797-8EB5-86843ACA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2928939"/>
            <a:ext cx="444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Activate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7" name="Freeform 34">
            <a:extLst>
              <a:ext uri="{FF2B5EF4-FFF2-40B4-BE49-F238E27FC236}">
                <a16:creationId xmlns:a16="http://schemas.microsoft.com/office/drawing/2014/main" id="{3CAAB289-D0ED-4449-8BAB-B19E973AF74F}"/>
              </a:ext>
            </a:extLst>
          </p:cNvPr>
          <p:cNvSpPr>
            <a:spLocks/>
          </p:cNvSpPr>
          <p:nvPr/>
        </p:nvSpPr>
        <p:spPr bwMode="auto">
          <a:xfrm>
            <a:off x="4217989" y="2047876"/>
            <a:ext cx="533400" cy="1166813"/>
          </a:xfrm>
          <a:custGeom>
            <a:avLst/>
            <a:gdLst>
              <a:gd name="T0" fmla="*/ 0 w 336"/>
              <a:gd name="T1" fmla="*/ 0 h 735"/>
              <a:gd name="T2" fmla="*/ 168 w 336"/>
              <a:gd name="T3" fmla="*/ 0 h 735"/>
              <a:gd name="T4" fmla="*/ 336 w 336"/>
              <a:gd name="T5" fmla="*/ 368 h 735"/>
              <a:gd name="T6" fmla="*/ 168 w 336"/>
              <a:gd name="T7" fmla="*/ 735 h 735"/>
              <a:gd name="T8" fmla="*/ 0 w 336"/>
              <a:gd name="T9" fmla="*/ 735 h 735"/>
              <a:gd name="T10" fmla="*/ 0 w 336"/>
              <a:gd name="T11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735">
                <a:moveTo>
                  <a:pt x="0" y="0"/>
                </a:moveTo>
                <a:lnTo>
                  <a:pt x="168" y="0"/>
                </a:lnTo>
                <a:lnTo>
                  <a:pt x="336" y="368"/>
                </a:lnTo>
                <a:lnTo>
                  <a:pt x="168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8" name="Freeform 35">
            <a:extLst>
              <a:ext uri="{FF2B5EF4-FFF2-40B4-BE49-F238E27FC236}">
                <a16:creationId xmlns:a16="http://schemas.microsoft.com/office/drawing/2014/main" id="{AE1E05CE-7562-414E-B7BF-621D30B568BC}"/>
              </a:ext>
            </a:extLst>
          </p:cNvPr>
          <p:cNvSpPr>
            <a:spLocks/>
          </p:cNvSpPr>
          <p:nvPr/>
        </p:nvSpPr>
        <p:spPr bwMode="auto">
          <a:xfrm>
            <a:off x="4102101" y="3389314"/>
            <a:ext cx="493713" cy="1306513"/>
          </a:xfrm>
          <a:custGeom>
            <a:avLst/>
            <a:gdLst>
              <a:gd name="T0" fmla="*/ 311 w 311"/>
              <a:gd name="T1" fmla="*/ 823 h 823"/>
              <a:gd name="T2" fmla="*/ 113 w 311"/>
              <a:gd name="T3" fmla="*/ 823 h 823"/>
              <a:gd name="T4" fmla="*/ 0 w 311"/>
              <a:gd name="T5" fmla="*/ 411 h 823"/>
              <a:gd name="T6" fmla="*/ 113 w 311"/>
              <a:gd name="T7" fmla="*/ 0 h 823"/>
              <a:gd name="T8" fmla="*/ 311 w 311"/>
              <a:gd name="T9" fmla="*/ 0 h 823"/>
              <a:gd name="T10" fmla="*/ 311 w 311"/>
              <a:gd name="T11" fmla="*/ 8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" h="823">
                <a:moveTo>
                  <a:pt x="311" y="823"/>
                </a:moveTo>
                <a:lnTo>
                  <a:pt x="113" y="823"/>
                </a:lnTo>
                <a:lnTo>
                  <a:pt x="0" y="411"/>
                </a:lnTo>
                <a:lnTo>
                  <a:pt x="113" y="0"/>
                </a:lnTo>
                <a:lnTo>
                  <a:pt x="311" y="0"/>
                </a:lnTo>
                <a:lnTo>
                  <a:pt x="311" y="823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09" name="Rectangle 36">
            <a:extLst>
              <a:ext uri="{FF2B5EF4-FFF2-40B4-BE49-F238E27FC236}">
                <a16:creationId xmlns:a16="http://schemas.microsoft.com/office/drawing/2014/main" id="{21947E2B-4B5E-4831-A0E8-F84BF23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6" y="4257676"/>
            <a:ext cx="4445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0" name="Rectangle 37">
            <a:extLst>
              <a:ext uri="{FF2B5EF4-FFF2-40B4-BE49-F238E27FC236}">
                <a16:creationId xmlns:a16="http://schemas.microsoft.com/office/drawing/2014/main" id="{B961331E-2CCF-494D-9B18-A7C1CE1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643572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Enact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3" name="Freeform 40">
            <a:extLst>
              <a:ext uri="{FF2B5EF4-FFF2-40B4-BE49-F238E27FC236}">
                <a16:creationId xmlns:a16="http://schemas.microsoft.com/office/drawing/2014/main" id="{C5440630-AF21-4824-B517-68A477A9BDB7}"/>
              </a:ext>
            </a:extLst>
          </p:cNvPr>
          <p:cNvSpPr>
            <a:spLocks/>
          </p:cNvSpPr>
          <p:nvPr/>
        </p:nvSpPr>
        <p:spPr bwMode="auto">
          <a:xfrm>
            <a:off x="8050214" y="3463926"/>
            <a:ext cx="492125" cy="1149350"/>
          </a:xfrm>
          <a:custGeom>
            <a:avLst/>
            <a:gdLst>
              <a:gd name="T0" fmla="*/ 310 w 310"/>
              <a:gd name="T1" fmla="*/ 724 h 724"/>
              <a:gd name="T2" fmla="*/ 113 w 310"/>
              <a:gd name="T3" fmla="*/ 724 h 724"/>
              <a:gd name="T4" fmla="*/ 0 w 310"/>
              <a:gd name="T5" fmla="*/ 362 h 724"/>
              <a:gd name="T6" fmla="*/ 113 w 310"/>
              <a:gd name="T7" fmla="*/ 0 h 724"/>
              <a:gd name="T8" fmla="*/ 310 w 310"/>
              <a:gd name="T9" fmla="*/ 0 h 724"/>
              <a:gd name="T10" fmla="*/ 310 w 310"/>
              <a:gd name="T11" fmla="*/ 72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" h="724">
                <a:moveTo>
                  <a:pt x="310" y="724"/>
                </a:moveTo>
                <a:lnTo>
                  <a:pt x="113" y="724"/>
                </a:lnTo>
                <a:lnTo>
                  <a:pt x="0" y="362"/>
                </a:lnTo>
                <a:lnTo>
                  <a:pt x="113" y="0"/>
                </a:lnTo>
                <a:lnTo>
                  <a:pt x="310" y="0"/>
                </a:lnTo>
                <a:lnTo>
                  <a:pt x="310" y="724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14" name="Rectangle 41">
            <a:extLst>
              <a:ext uri="{FF2B5EF4-FFF2-40B4-BE49-F238E27FC236}">
                <a16:creationId xmlns:a16="http://schemas.microsoft.com/office/drawing/2014/main" id="{5980C094-758E-4CDD-A0C8-9CEA5754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4" y="4335464"/>
            <a:ext cx="444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Simulate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3" name="Freeform 148">
            <a:extLst>
              <a:ext uri="{FF2B5EF4-FFF2-40B4-BE49-F238E27FC236}">
                <a16:creationId xmlns:a16="http://schemas.microsoft.com/office/drawing/2014/main" id="{1AB3A748-5E79-42CB-84ED-75C17F1F7446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4" name="Freeform 149">
            <a:extLst>
              <a:ext uri="{FF2B5EF4-FFF2-40B4-BE49-F238E27FC236}">
                <a16:creationId xmlns:a16="http://schemas.microsoft.com/office/drawing/2014/main" id="{CDB22C17-00F1-433B-8C76-C68CC504B003}"/>
              </a:ext>
            </a:extLst>
          </p:cNvPr>
          <p:cNvSpPr>
            <a:spLocks/>
          </p:cNvSpPr>
          <p:nvPr/>
        </p:nvSpPr>
        <p:spPr bwMode="auto">
          <a:xfrm>
            <a:off x="8797926" y="3806826"/>
            <a:ext cx="1263650" cy="382588"/>
          </a:xfrm>
          <a:custGeom>
            <a:avLst/>
            <a:gdLst>
              <a:gd name="T0" fmla="*/ 198 w 796"/>
              <a:gd name="T1" fmla="*/ 0 h 241"/>
              <a:gd name="T2" fmla="*/ 713 w 796"/>
              <a:gd name="T3" fmla="*/ 0 h 241"/>
              <a:gd name="T4" fmla="*/ 796 w 796"/>
              <a:gd name="T5" fmla="*/ 121 h 241"/>
              <a:gd name="T6" fmla="*/ 584 w 796"/>
              <a:gd name="T7" fmla="*/ 241 h 241"/>
              <a:gd name="T8" fmla="*/ 0 w 796"/>
              <a:gd name="T9" fmla="*/ 241 h 241"/>
              <a:gd name="T10" fmla="*/ 198 w 796"/>
              <a:gd name="T1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241">
                <a:moveTo>
                  <a:pt x="198" y="0"/>
                </a:moveTo>
                <a:lnTo>
                  <a:pt x="713" y="0"/>
                </a:lnTo>
                <a:lnTo>
                  <a:pt x="796" y="121"/>
                </a:lnTo>
                <a:lnTo>
                  <a:pt x="584" y="241"/>
                </a:lnTo>
                <a:lnTo>
                  <a:pt x="0" y="241"/>
                </a:lnTo>
                <a:lnTo>
                  <a:pt x="19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5" name="Freeform 150">
            <a:extLst>
              <a:ext uri="{FF2B5EF4-FFF2-40B4-BE49-F238E27FC236}">
                <a16:creationId xmlns:a16="http://schemas.microsoft.com/office/drawing/2014/main" id="{2A5D8B18-5BA7-4B44-8987-F20EAD685318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6" name="Freeform 151">
            <a:extLst>
              <a:ext uri="{FF2B5EF4-FFF2-40B4-BE49-F238E27FC236}">
                <a16:creationId xmlns:a16="http://schemas.microsoft.com/office/drawing/2014/main" id="{A1DD0EB9-51AF-4F9F-BDC8-EA4A451A3393}"/>
              </a:ext>
            </a:extLst>
          </p:cNvPr>
          <p:cNvSpPr>
            <a:spLocks noEditPoints="1"/>
          </p:cNvSpPr>
          <p:nvPr/>
        </p:nvSpPr>
        <p:spPr bwMode="auto">
          <a:xfrm>
            <a:off x="9082089" y="3971926"/>
            <a:ext cx="163513" cy="236538"/>
          </a:xfrm>
          <a:custGeom>
            <a:avLst/>
            <a:gdLst>
              <a:gd name="T0" fmla="*/ 448 w 477"/>
              <a:gd name="T1" fmla="*/ 0 h 696"/>
              <a:gd name="T2" fmla="*/ 5 w 477"/>
              <a:gd name="T3" fmla="*/ 658 h 696"/>
              <a:gd name="T4" fmla="*/ 33 w 477"/>
              <a:gd name="T5" fmla="*/ 677 h 696"/>
              <a:gd name="T6" fmla="*/ 477 w 477"/>
              <a:gd name="T7" fmla="*/ 18 h 696"/>
              <a:gd name="T8" fmla="*/ 448 w 477"/>
              <a:gd name="T9" fmla="*/ 0 h 696"/>
              <a:gd name="T10" fmla="*/ 20 w 477"/>
              <a:gd name="T11" fmla="*/ 390 h 696"/>
              <a:gd name="T12" fmla="*/ 0 w 477"/>
              <a:gd name="T13" fmla="*/ 696 h 696"/>
              <a:gd name="T14" fmla="*/ 276 w 477"/>
              <a:gd name="T15" fmla="*/ 563 h 696"/>
              <a:gd name="T16" fmla="*/ 283 w 477"/>
              <a:gd name="T17" fmla="*/ 540 h 696"/>
              <a:gd name="T18" fmla="*/ 261 w 477"/>
              <a:gd name="T19" fmla="*/ 532 h 696"/>
              <a:gd name="T20" fmla="*/ 12 w 477"/>
              <a:gd name="T21" fmla="*/ 652 h 696"/>
              <a:gd name="T22" fmla="*/ 36 w 477"/>
              <a:gd name="T23" fmla="*/ 668 h 696"/>
              <a:gd name="T24" fmla="*/ 54 w 477"/>
              <a:gd name="T25" fmla="*/ 392 h 696"/>
              <a:gd name="T26" fmla="*/ 38 w 477"/>
              <a:gd name="T27" fmla="*/ 374 h 696"/>
              <a:gd name="T28" fmla="*/ 20 w 477"/>
              <a:gd name="T29" fmla="*/ 39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696">
                <a:moveTo>
                  <a:pt x="448" y="0"/>
                </a:moveTo>
                <a:lnTo>
                  <a:pt x="5" y="658"/>
                </a:lnTo>
                <a:lnTo>
                  <a:pt x="33" y="677"/>
                </a:lnTo>
                <a:lnTo>
                  <a:pt x="477" y="18"/>
                </a:lnTo>
                <a:lnTo>
                  <a:pt x="448" y="0"/>
                </a:lnTo>
                <a:close/>
                <a:moveTo>
                  <a:pt x="20" y="390"/>
                </a:moveTo>
                <a:lnTo>
                  <a:pt x="0" y="696"/>
                </a:lnTo>
                <a:lnTo>
                  <a:pt x="276" y="563"/>
                </a:lnTo>
                <a:cubicBezTo>
                  <a:pt x="284" y="558"/>
                  <a:pt x="288" y="548"/>
                  <a:pt x="283" y="540"/>
                </a:cubicBezTo>
                <a:cubicBezTo>
                  <a:pt x="279" y="532"/>
                  <a:pt x="269" y="528"/>
                  <a:pt x="261" y="532"/>
                </a:cubicBezTo>
                <a:lnTo>
                  <a:pt x="12" y="652"/>
                </a:lnTo>
                <a:lnTo>
                  <a:pt x="36" y="668"/>
                </a:lnTo>
                <a:lnTo>
                  <a:pt x="54" y="392"/>
                </a:lnTo>
                <a:cubicBezTo>
                  <a:pt x="55" y="384"/>
                  <a:pt x="48" y="375"/>
                  <a:pt x="38" y="374"/>
                </a:cubicBezTo>
                <a:cubicBezTo>
                  <a:pt x="29" y="374"/>
                  <a:pt x="21" y="382"/>
                  <a:pt x="20" y="39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7" name="Freeform 152">
            <a:extLst>
              <a:ext uri="{FF2B5EF4-FFF2-40B4-BE49-F238E27FC236}">
                <a16:creationId xmlns:a16="http://schemas.microsoft.com/office/drawing/2014/main" id="{4CF9779C-D6DC-4394-A731-EB48812CB0F9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8" name="Freeform 153">
            <a:extLst>
              <a:ext uri="{FF2B5EF4-FFF2-40B4-BE49-F238E27FC236}">
                <a16:creationId xmlns:a16="http://schemas.microsoft.com/office/drawing/2014/main" id="{3E630BAE-C20A-43FB-BDA2-E4F7929379CC}"/>
              </a:ext>
            </a:extLst>
          </p:cNvPr>
          <p:cNvSpPr>
            <a:spLocks noEditPoints="1"/>
          </p:cNvSpPr>
          <p:nvPr/>
        </p:nvSpPr>
        <p:spPr bwMode="auto">
          <a:xfrm>
            <a:off x="9232901" y="3910014"/>
            <a:ext cx="366713" cy="107950"/>
          </a:xfrm>
          <a:custGeom>
            <a:avLst/>
            <a:gdLst>
              <a:gd name="T0" fmla="*/ 0 w 1074"/>
              <a:gd name="T1" fmla="*/ 140 h 316"/>
              <a:gd name="T2" fmla="*/ 1040 w 1074"/>
              <a:gd name="T3" fmla="*/ 140 h 316"/>
              <a:gd name="T4" fmla="*/ 1040 w 1074"/>
              <a:gd name="T5" fmla="*/ 175 h 316"/>
              <a:gd name="T6" fmla="*/ 0 w 1074"/>
              <a:gd name="T7" fmla="*/ 175 h 316"/>
              <a:gd name="T8" fmla="*/ 0 w 1074"/>
              <a:gd name="T9" fmla="*/ 140 h 316"/>
              <a:gd name="T10" fmla="*/ 810 w 1074"/>
              <a:gd name="T11" fmla="*/ 4 h 316"/>
              <a:gd name="T12" fmla="*/ 1074 w 1074"/>
              <a:gd name="T13" fmla="*/ 157 h 316"/>
              <a:gd name="T14" fmla="*/ 810 w 1074"/>
              <a:gd name="T15" fmla="*/ 312 h 316"/>
              <a:gd name="T16" fmla="*/ 787 w 1074"/>
              <a:gd name="T17" fmla="*/ 306 h 316"/>
              <a:gd name="T18" fmla="*/ 793 w 1074"/>
              <a:gd name="T19" fmla="*/ 282 h 316"/>
              <a:gd name="T20" fmla="*/ 1031 w 1074"/>
              <a:gd name="T21" fmla="*/ 144 h 316"/>
              <a:gd name="T22" fmla="*/ 1031 w 1074"/>
              <a:gd name="T23" fmla="*/ 172 h 316"/>
              <a:gd name="T24" fmla="*/ 793 w 1074"/>
              <a:gd name="T25" fmla="*/ 34 h 316"/>
              <a:gd name="T26" fmla="*/ 787 w 1074"/>
              <a:gd name="T27" fmla="*/ 10 h 316"/>
              <a:gd name="T28" fmla="*/ 810 w 1074"/>
              <a:gd name="T29" fmla="*/ 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316">
                <a:moveTo>
                  <a:pt x="0" y="140"/>
                </a:moveTo>
                <a:lnTo>
                  <a:pt x="1040" y="140"/>
                </a:lnTo>
                <a:lnTo>
                  <a:pt x="1040" y="175"/>
                </a:lnTo>
                <a:lnTo>
                  <a:pt x="0" y="175"/>
                </a:lnTo>
                <a:lnTo>
                  <a:pt x="0" y="140"/>
                </a:lnTo>
                <a:close/>
                <a:moveTo>
                  <a:pt x="810" y="4"/>
                </a:moveTo>
                <a:lnTo>
                  <a:pt x="1074" y="157"/>
                </a:lnTo>
                <a:lnTo>
                  <a:pt x="810" y="312"/>
                </a:lnTo>
                <a:cubicBezTo>
                  <a:pt x="801" y="316"/>
                  <a:pt x="791" y="314"/>
                  <a:pt x="787" y="306"/>
                </a:cubicBezTo>
                <a:cubicBezTo>
                  <a:pt x="782" y="298"/>
                  <a:pt x="784" y="287"/>
                  <a:pt x="793" y="282"/>
                </a:cubicBezTo>
                <a:lnTo>
                  <a:pt x="1031" y="144"/>
                </a:lnTo>
                <a:lnTo>
                  <a:pt x="1031" y="172"/>
                </a:lnTo>
                <a:lnTo>
                  <a:pt x="793" y="34"/>
                </a:lnTo>
                <a:cubicBezTo>
                  <a:pt x="784" y="29"/>
                  <a:pt x="782" y="18"/>
                  <a:pt x="787" y="10"/>
                </a:cubicBezTo>
                <a:cubicBezTo>
                  <a:pt x="791" y="2"/>
                  <a:pt x="801" y="0"/>
                  <a:pt x="810" y="4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29" name="Freeform 154">
            <a:extLst>
              <a:ext uri="{FF2B5EF4-FFF2-40B4-BE49-F238E27FC236}">
                <a16:creationId xmlns:a16="http://schemas.microsoft.com/office/drawing/2014/main" id="{25950DCB-31D3-4DA6-9910-50B767BCA6FE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0" name="Freeform 155">
            <a:extLst>
              <a:ext uri="{FF2B5EF4-FFF2-40B4-BE49-F238E27FC236}">
                <a16:creationId xmlns:a16="http://schemas.microsoft.com/office/drawing/2014/main" id="{785BA028-130E-4E4F-B785-473294F12B6B}"/>
              </a:ext>
            </a:extLst>
          </p:cNvPr>
          <p:cNvSpPr>
            <a:spLocks noEditPoints="1"/>
          </p:cNvSpPr>
          <p:nvPr/>
        </p:nvSpPr>
        <p:spPr bwMode="auto">
          <a:xfrm>
            <a:off x="9188451" y="3638551"/>
            <a:ext cx="107950" cy="347663"/>
          </a:xfrm>
          <a:custGeom>
            <a:avLst/>
            <a:gdLst>
              <a:gd name="T0" fmla="*/ 163 w 317"/>
              <a:gd name="T1" fmla="*/ 1021 h 1021"/>
              <a:gd name="T2" fmla="*/ 134 w 317"/>
              <a:gd name="T3" fmla="*/ 35 h 1021"/>
              <a:gd name="T4" fmla="*/ 168 w 317"/>
              <a:gd name="T5" fmla="*/ 34 h 1021"/>
              <a:gd name="T6" fmla="*/ 197 w 317"/>
              <a:gd name="T7" fmla="*/ 1019 h 1021"/>
              <a:gd name="T8" fmla="*/ 163 w 317"/>
              <a:gd name="T9" fmla="*/ 1021 h 1021"/>
              <a:gd name="T10" fmla="*/ 4 w 317"/>
              <a:gd name="T11" fmla="*/ 268 h 1021"/>
              <a:gd name="T12" fmla="*/ 150 w 317"/>
              <a:gd name="T13" fmla="*/ 0 h 1021"/>
              <a:gd name="T14" fmla="*/ 312 w 317"/>
              <a:gd name="T15" fmla="*/ 260 h 1021"/>
              <a:gd name="T16" fmla="*/ 306 w 317"/>
              <a:gd name="T17" fmla="*/ 283 h 1021"/>
              <a:gd name="T18" fmla="*/ 283 w 317"/>
              <a:gd name="T19" fmla="*/ 278 h 1021"/>
              <a:gd name="T20" fmla="*/ 137 w 317"/>
              <a:gd name="T21" fmla="*/ 43 h 1021"/>
              <a:gd name="T22" fmla="*/ 166 w 317"/>
              <a:gd name="T23" fmla="*/ 42 h 1021"/>
              <a:gd name="T24" fmla="*/ 34 w 317"/>
              <a:gd name="T25" fmla="*/ 285 h 1021"/>
              <a:gd name="T26" fmla="*/ 12 w 317"/>
              <a:gd name="T27" fmla="*/ 292 h 1021"/>
              <a:gd name="T28" fmla="*/ 4 w 317"/>
              <a:gd name="T29" fmla="*/ 268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7" h="1021">
                <a:moveTo>
                  <a:pt x="163" y="1021"/>
                </a:moveTo>
                <a:lnTo>
                  <a:pt x="134" y="35"/>
                </a:lnTo>
                <a:lnTo>
                  <a:pt x="168" y="34"/>
                </a:lnTo>
                <a:lnTo>
                  <a:pt x="197" y="1019"/>
                </a:lnTo>
                <a:lnTo>
                  <a:pt x="163" y="1021"/>
                </a:lnTo>
                <a:close/>
                <a:moveTo>
                  <a:pt x="4" y="268"/>
                </a:moveTo>
                <a:lnTo>
                  <a:pt x="150" y="0"/>
                </a:lnTo>
                <a:lnTo>
                  <a:pt x="312" y="260"/>
                </a:lnTo>
                <a:cubicBezTo>
                  <a:pt x="317" y="267"/>
                  <a:pt x="315" y="278"/>
                  <a:pt x="306" y="283"/>
                </a:cubicBezTo>
                <a:cubicBezTo>
                  <a:pt x="299" y="287"/>
                  <a:pt x="288" y="285"/>
                  <a:pt x="283" y="278"/>
                </a:cubicBezTo>
                <a:lnTo>
                  <a:pt x="137" y="43"/>
                </a:lnTo>
                <a:lnTo>
                  <a:pt x="166" y="42"/>
                </a:lnTo>
                <a:lnTo>
                  <a:pt x="34" y="285"/>
                </a:lnTo>
                <a:cubicBezTo>
                  <a:pt x="30" y="293"/>
                  <a:pt x="19" y="296"/>
                  <a:pt x="12" y="292"/>
                </a:cubicBezTo>
                <a:cubicBezTo>
                  <a:pt x="3" y="287"/>
                  <a:pt x="0" y="277"/>
                  <a:pt x="4" y="268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1" name="Freeform 156">
            <a:extLst>
              <a:ext uri="{FF2B5EF4-FFF2-40B4-BE49-F238E27FC236}">
                <a16:creationId xmlns:a16="http://schemas.microsoft.com/office/drawing/2014/main" id="{88F860FE-A8CD-4279-B970-F909324C6D5A}"/>
              </a:ext>
            </a:extLst>
          </p:cNvPr>
          <p:cNvSpPr>
            <a:spLocks noEditPoints="1"/>
          </p:cNvSpPr>
          <p:nvPr/>
        </p:nvSpPr>
        <p:spPr bwMode="auto">
          <a:xfrm>
            <a:off x="2273301" y="3848101"/>
            <a:ext cx="365125" cy="428625"/>
          </a:xfrm>
          <a:custGeom>
            <a:avLst/>
            <a:gdLst>
              <a:gd name="T0" fmla="*/ 1064 w 1072"/>
              <a:gd name="T1" fmla="*/ 329 h 1262"/>
              <a:gd name="T2" fmla="*/ 538 w 1072"/>
              <a:gd name="T3" fmla="*/ 579 h 1262"/>
              <a:gd name="T4" fmla="*/ 37 w 1072"/>
              <a:gd name="T5" fmla="*/ 267 h 1262"/>
              <a:gd name="T6" fmla="*/ 563 w 1072"/>
              <a:gd name="T7" fmla="*/ 18 h 1262"/>
              <a:gd name="T8" fmla="*/ 1064 w 1072"/>
              <a:gd name="T9" fmla="*/ 329 h 1262"/>
              <a:gd name="T10" fmla="*/ 1064 w 1072"/>
              <a:gd name="T11" fmla="*/ 329 h 1262"/>
              <a:gd name="T12" fmla="*/ 1034 w 1072"/>
              <a:gd name="T13" fmla="*/ 995 h 1262"/>
              <a:gd name="T14" fmla="*/ 508 w 1072"/>
              <a:gd name="T15" fmla="*/ 1245 h 1262"/>
              <a:gd name="T16" fmla="*/ 7 w 1072"/>
              <a:gd name="T17" fmla="*/ 934 h 1262"/>
              <a:gd name="T18" fmla="*/ 37 w 1072"/>
              <a:gd name="T19" fmla="*/ 267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1262">
                <a:moveTo>
                  <a:pt x="1064" y="329"/>
                </a:moveTo>
                <a:cubicBezTo>
                  <a:pt x="1058" y="484"/>
                  <a:pt x="823" y="595"/>
                  <a:pt x="538" y="579"/>
                </a:cubicBezTo>
                <a:cubicBezTo>
                  <a:pt x="255" y="562"/>
                  <a:pt x="30" y="421"/>
                  <a:pt x="37" y="267"/>
                </a:cubicBezTo>
                <a:cubicBezTo>
                  <a:pt x="45" y="112"/>
                  <a:pt x="280" y="0"/>
                  <a:pt x="563" y="18"/>
                </a:cubicBezTo>
                <a:cubicBezTo>
                  <a:pt x="848" y="33"/>
                  <a:pt x="1072" y="174"/>
                  <a:pt x="1064" y="329"/>
                </a:cubicBezTo>
                <a:close/>
                <a:moveTo>
                  <a:pt x="1064" y="329"/>
                </a:moveTo>
                <a:lnTo>
                  <a:pt x="1034" y="995"/>
                </a:lnTo>
                <a:cubicBezTo>
                  <a:pt x="1028" y="1150"/>
                  <a:pt x="793" y="1262"/>
                  <a:pt x="508" y="1245"/>
                </a:cubicBezTo>
                <a:cubicBezTo>
                  <a:pt x="225" y="1228"/>
                  <a:pt x="0" y="1089"/>
                  <a:pt x="7" y="934"/>
                </a:cubicBezTo>
                <a:lnTo>
                  <a:pt x="37" y="26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2" name="Rectangle 157">
            <a:extLst>
              <a:ext uri="{FF2B5EF4-FFF2-40B4-BE49-F238E27FC236}">
                <a16:creationId xmlns:a16="http://schemas.microsoft.com/office/drawing/2014/main" id="{075D9FB9-ABFE-4B61-A6B4-60EFA506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381001"/>
            <a:ext cx="8223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Sequential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3" name="Rectangle 158">
            <a:extLst>
              <a:ext uri="{FF2B5EF4-FFF2-40B4-BE49-F238E27FC236}">
                <a16:creationId xmlns:a16="http://schemas.microsoft.com/office/drawing/2014/main" id="{28DEE073-3C6D-47F8-9335-70375AF4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1" y="563564"/>
            <a:ext cx="381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4" name="Rectangle 159">
            <a:extLst>
              <a:ext uri="{FF2B5EF4-FFF2-40B4-BE49-F238E27FC236}">
                <a16:creationId xmlns:a16="http://schemas.microsoft.com/office/drawing/2014/main" id="{0CBE097E-88BF-4587-87EE-26F6CA83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563564"/>
            <a:ext cx="12541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5" name="Rectangle 160">
            <a:extLst>
              <a:ext uri="{FF2B5EF4-FFF2-40B4-BE49-F238E27FC236}">
                <a16:creationId xmlns:a16="http://schemas.microsoft.com/office/drawing/2014/main" id="{19EAE14D-F8B7-4452-B978-FA28EC9F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563564"/>
            <a:ext cx="44608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6" name="Rectangle 161">
            <a:extLst>
              <a:ext uri="{FF2B5EF4-FFF2-40B4-BE49-F238E27FC236}">
                <a16:creationId xmlns:a16="http://schemas.microsoft.com/office/drawing/2014/main" id="{659F9861-DF71-40FC-9D3A-996D08AD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9" y="747714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7" name="Freeform 162">
            <a:extLst>
              <a:ext uri="{FF2B5EF4-FFF2-40B4-BE49-F238E27FC236}">
                <a16:creationId xmlns:a16="http://schemas.microsoft.com/office/drawing/2014/main" id="{452ECFF2-F846-4175-BD35-5BF9C2F198EB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8" name="Freeform 163">
            <a:extLst>
              <a:ext uri="{FF2B5EF4-FFF2-40B4-BE49-F238E27FC236}">
                <a16:creationId xmlns:a16="http://schemas.microsoft.com/office/drawing/2014/main" id="{E17E26E7-D534-46C4-8048-99B0A3E04D21}"/>
              </a:ext>
            </a:extLst>
          </p:cNvPr>
          <p:cNvSpPr>
            <a:spLocks/>
          </p:cNvSpPr>
          <p:nvPr/>
        </p:nvSpPr>
        <p:spPr bwMode="auto">
          <a:xfrm>
            <a:off x="6076951" y="1155701"/>
            <a:ext cx="787400" cy="255588"/>
          </a:xfrm>
          <a:custGeom>
            <a:avLst/>
            <a:gdLst>
              <a:gd name="T0" fmla="*/ 123 w 496"/>
              <a:gd name="T1" fmla="*/ 0 h 161"/>
              <a:gd name="T2" fmla="*/ 444 w 496"/>
              <a:gd name="T3" fmla="*/ 0 h 161"/>
              <a:gd name="T4" fmla="*/ 496 w 496"/>
              <a:gd name="T5" fmla="*/ 80 h 161"/>
              <a:gd name="T6" fmla="*/ 364 w 496"/>
              <a:gd name="T7" fmla="*/ 161 h 161"/>
              <a:gd name="T8" fmla="*/ 0 w 496"/>
              <a:gd name="T9" fmla="*/ 161 h 161"/>
              <a:gd name="T10" fmla="*/ 123 w 496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161">
                <a:moveTo>
                  <a:pt x="123" y="0"/>
                </a:moveTo>
                <a:lnTo>
                  <a:pt x="444" y="0"/>
                </a:lnTo>
                <a:lnTo>
                  <a:pt x="496" y="80"/>
                </a:lnTo>
                <a:lnTo>
                  <a:pt x="364" y="161"/>
                </a:lnTo>
                <a:lnTo>
                  <a:pt x="0" y="161"/>
                </a:lnTo>
                <a:lnTo>
                  <a:pt x="123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9" name="Rectangle 164">
            <a:extLst>
              <a:ext uri="{FF2B5EF4-FFF2-40B4-BE49-F238E27FC236}">
                <a16:creationId xmlns:a16="http://schemas.microsoft.com/office/drawing/2014/main" id="{76811A66-007C-4880-A85F-C883A078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1122364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0" name="Freeform 165">
            <a:extLst>
              <a:ext uri="{FF2B5EF4-FFF2-40B4-BE49-F238E27FC236}">
                <a16:creationId xmlns:a16="http://schemas.microsoft.com/office/drawing/2014/main" id="{01AAF7DD-2701-46BF-89C0-ABD7E7798AF9}"/>
              </a:ext>
            </a:extLst>
          </p:cNvPr>
          <p:cNvSpPr>
            <a:spLocks/>
          </p:cNvSpPr>
          <p:nvPr/>
        </p:nvSpPr>
        <p:spPr bwMode="auto">
          <a:xfrm>
            <a:off x="6410326" y="1077914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1" name="Freeform 166">
            <a:extLst>
              <a:ext uri="{FF2B5EF4-FFF2-40B4-BE49-F238E27FC236}">
                <a16:creationId xmlns:a16="http://schemas.microsoft.com/office/drawing/2014/main" id="{1B90DBE0-26F5-4602-B16B-8D0DAC9963A9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2" name="Freeform 167">
            <a:extLst>
              <a:ext uri="{FF2B5EF4-FFF2-40B4-BE49-F238E27FC236}">
                <a16:creationId xmlns:a16="http://schemas.microsoft.com/office/drawing/2014/main" id="{8947A896-4D1A-473C-9B3A-8C856F2A41AE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3" name="Freeform 168">
            <a:extLst>
              <a:ext uri="{FF2B5EF4-FFF2-40B4-BE49-F238E27FC236}">
                <a16:creationId xmlns:a16="http://schemas.microsoft.com/office/drawing/2014/main" id="{EC4F99BA-52D6-427B-ABCB-46C3035B0AC6}"/>
              </a:ext>
            </a:extLst>
          </p:cNvPr>
          <p:cNvSpPr>
            <a:spLocks/>
          </p:cNvSpPr>
          <p:nvPr/>
        </p:nvSpPr>
        <p:spPr bwMode="auto">
          <a:xfrm>
            <a:off x="6234114" y="1077914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4" name="Line 169">
            <a:extLst>
              <a:ext uri="{FF2B5EF4-FFF2-40B4-BE49-F238E27FC236}">
                <a16:creationId xmlns:a16="http://schemas.microsoft.com/office/drawing/2014/main" id="{1523592E-82F5-4214-9C98-0526D4780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6" y="1122364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5" name="Freeform 170">
            <a:extLst>
              <a:ext uri="{FF2B5EF4-FFF2-40B4-BE49-F238E27FC236}">
                <a16:creationId xmlns:a16="http://schemas.microsoft.com/office/drawing/2014/main" id="{BCC56B57-345A-43C4-B809-4DFA3B78F228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6" name="Freeform 171">
            <a:extLst>
              <a:ext uri="{FF2B5EF4-FFF2-40B4-BE49-F238E27FC236}">
                <a16:creationId xmlns:a16="http://schemas.microsoft.com/office/drawing/2014/main" id="{CFB44D9D-1122-42C3-9ABB-0BE7315665E2}"/>
              </a:ext>
            </a:extLst>
          </p:cNvPr>
          <p:cNvSpPr>
            <a:spLocks/>
          </p:cNvSpPr>
          <p:nvPr/>
        </p:nvSpPr>
        <p:spPr bwMode="auto">
          <a:xfrm>
            <a:off x="6254751" y="1141414"/>
            <a:ext cx="128588" cy="93663"/>
          </a:xfrm>
          <a:custGeom>
            <a:avLst/>
            <a:gdLst>
              <a:gd name="T0" fmla="*/ 185 w 378"/>
              <a:gd name="T1" fmla="*/ 277 h 277"/>
              <a:gd name="T2" fmla="*/ 2 w 378"/>
              <a:gd name="T3" fmla="*/ 137 h 277"/>
              <a:gd name="T4" fmla="*/ 192 w 378"/>
              <a:gd name="T5" fmla="*/ 2 h 277"/>
              <a:gd name="T6" fmla="*/ 376 w 378"/>
              <a:gd name="T7" fmla="*/ 142 h 277"/>
              <a:gd name="T8" fmla="*/ 348 w 378"/>
              <a:gd name="T9" fmla="*/ 212 h 277"/>
              <a:gd name="T10" fmla="*/ 366 w 378"/>
              <a:gd name="T11" fmla="*/ 230 h 277"/>
              <a:gd name="T12" fmla="*/ 277 w 378"/>
              <a:gd name="T13" fmla="*/ 231 h 277"/>
              <a:gd name="T14" fmla="*/ 291 w 378"/>
              <a:gd name="T15" fmla="*/ 153 h 277"/>
              <a:gd name="T16" fmla="*/ 309 w 378"/>
              <a:gd name="T17" fmla="*/ 172 h 277"/>
              <a:gd name="T18" fmla="*/ 240 w 378"/>
              <a:gd name="T19" fmla="*/ 65 h 277"/>
              <a:gd name="T20" fmla="*/ 69 w 378"/>
              <a:gd name="T21" fmla="*/ 107 h 277"/>
              <a:gd name="T22" fmla="*/ 138 w 378"/>
              <a:gd name="T23" fmla="*/ 214 h 277"/>
              <a:gd name="T24" fmla="*/ 187 w 378"/>
              <a:gd name="T25" fmla="*/ 221 h 277"/>
              <a:gd name="T26" fmla="*/ 185 w 378"/>
              <a:gd name="T27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77">
                <a:moveTo>
                  <a:pt x="185" y="277"/>
                </a:moveTo>
                <a:cubicBezTo>
                  <a:pt x="82" y="276"/>
                  <a:pt x="0" y="213"/>
                  <a:pt x="2" y="137"/>
                </a:cubicBezTo>
                <a:cubicBezTo>
                  <a:pt x="4" y="61"/>
                  <a:pt x="89" y="0"/>
                  <a:pt x="192" y="2"/>
                </a:cubicBezTo>
                <a:cubicBezTo>
                  <a:pt x="296" y="3"/>
                  <a:pt x="378" y="66"/>
                  <a:pt x="376" y="142"/>
                </a:cubicBezTo>
                <a:cubicBezTo>
                  <a:pt x="376" y="167"/>
                  <a:pt x="366" y="191"/>
                  <a:pt x="348" y="212"/>
                </a:cubicBezTo>
                <a:lnTo>
                  <a:pt x="366" y="230"/>
                </a:lnTo>
                <a:lnTo>
                  <a:pt x="277" y="231"/>
                </a:lnTo>
                <a:lnTo>
                  <a:pt x="291" y="153"/>
                </a:lnTo>
                <a:lnTo>
                  <a:pt x="309" y="172"/>
                </a:lnTo>
                <a:cubicBezTo>
                  <a:pt x="337" y="130"/>
                  <a:pt x="307" y="82"/>
                  <a:pt x="240" y="65"/>
                </a:cubicBezTo>
                <a:cubicBezTo>
                  <a:pt x="174" y="47"/>
                  <a:pt x="97" y="66"/>
                  <a:pt x="69" y="107"/>
                </a:cubicBezTo>
                <a:cubicBezTo>
                  <a:pt x="40" y="149"/>
                  <a:pt x="71" y="197"/>
                  <a:pt x="138" y="214"/>
                </a:cubicBezTo>
                <a:cubicBezTo>
                  <a:pt x="153" y="219"/>
                  <a:pt x="170" y="221"/>
                  <a:pt x="187" y="221"/>
                </a:cubicBezTo>
                <a:lnTo>
                  <a:pt x="185" y="277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7" name="Freeform 172">
            <a:extLst>
              <a:ext uri="{FF2B5EF4-FFF2-40B4-BE49-F238E27FC236}">
                <a16:creationId xmlns:a16="http://schemas.microsoft.com/office/drawing/2014/main" id="{7A52B023-791D-4F2C-B5D5-47461213816D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8" name="Freeform 173">
            <a:extLst>
              <a:ext uri="{FF2B5EF4-FFF2-40B4-BE49-F238E27FC236}">
                <a16:creationId xmlns:a16="http://schemas.microsoft.com/office/drawing/2014/main" id="{7F9CAB6A-07FC-4481-BB3A-45266253EB40}"/>
              </a:ext>
            </a:extLst>
          </p:cNvPr>
          <p:cNvSpPr>
            <a:spLocks noEditPoints="1"/>
          </p:cNvSpPr>
          <p:nvPr/>
        </p:nvSpPr>
        <p:spPr bwMode="auto">
          <a:xfrm>
            <a:off x="6308726" y="1223964"/>
            <a:ext cx="128588" cy="158750"/>
          </a:xfrm>
          <a:custGeom>
            <a:avLst/>
            <a:gdLst>
              <a:gd name="T0" fmla="*/ 347 w 375"/>
              <a:gd name="T1" fmla="*/ 0 h 467"/>
              <a:gd name="T2" fmla="*/ 8 w 375"/>
              <a:gd name="T3" fmla="*/ 428 h 467"/>
              <a:gd name="T4" fmla="*/ 36 w 375"/>
              <a:gd name="T5" fmla="*/ 450 h 467"/>
              <a:gd name="T6" fmla="*/ 375 w 375"/>
              <a:gd name="T7" fmla="*/ 22 h 467"/>
              <a:gd name="T8" fmla="*/ 347 w 375"/>
              <a:gd name="T9" fmla="*/ 0 h 467"/>
              <a:gd name="T10" fmla="*/ 41 w 375"/>
              <a:gd name="T11" fmla="*/ 180 h 467"/>
              <a:gd name="T12" fmla="*/ 0 w 375"/>
              <a:gd name="T13" fmla="*/ 467 h 467"/>
              <a:gd name="T14" fmla="*/ 270 w 375"/>
              <a:gd name="T15" fmla="*/ 361 h 467"/>
              <a:gd name="T16" fmla="*/ 280 w 375"/>
              <a:gd name="T17" fmla="*/ 338 h 467"/>
              <a:gd name="T18" fmla="*/ 257 w 375"/>
              <a:gd name="T19" fmla="*/ 328 h 467"/>
              <a:gd name="T20" fmla="*/ 15 w 375"/>
              <a:gd name="T21" fmla="*/ 422 h 467"/>
              <a:gd name="T22" fmla="*/ 39 w 375"/>
              <a:gd name="T23" fmla="*/ 442 h 467"/>
              <a:gd name="T24" fmla="*/ 76 w 375"/>
              <a:gd name="T25" fmla="*/ 185 h 467"/>
              <a:gd name="T26" fmla="*/ 61 w 375"/>
              <a:gd name="T27" fmla="*/ 165 h 467"/>
              <a:gd name="T28" fmla="*/ 41 w 375"/>
              <a:gd name="T29" fmla="*/ 18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7">
                <a:moveTo>
                  <a:pt x="347" y="0"/>
                </a:moveTo>
                <a:lnTo>
                  <a:pt x="8" y="428"/>
                </a:lnTo>
                <a:lnTo>
                  <a:pt x="36" y="450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0"/>
                </a:moveTo>
                <a:lnTo>
                  <a:pt x="0" y="467"/>
                </a:lnTo>
                <a:lnTo>
                  <a:pt x="270" y="361"/>
                </a:lnTo>
                <a:cubicBezTo>
                  <a:pt x="279" y="358"/>
                  <a:pt x="284" y="347"/>
                  <a:pt x="280" y="338"/>
                </a:cubicBezTo>
                <a:cubicBezTo>
                  <a:pt x="276" y="329"/>
                  <a:pt x="266" y="324"/>
                  <a:pt x="257" y="328"/>
                </a:cubicBezTo>
                <a:lnTo>
                  <a:pt x="15" y="422"/>
                </a:lnTo>
                <a:lnTo>
                  <a:pt x="39" y="442"/>
                </a:lnTo>
                <a:lnTo>
                  <a:pt x="76" y="185"/>
                </a:lnTo>
                <a:cubicBezTo>
                  <a:pt x="78" y="175"/>
                  <a:pt x="71" y="166"/>
                  <a:pt x="61" y="165"/>
                </a:cubicBezTo>
                <a:cubicBezTo>
                  <a:pt x="51" y="163"/>
                  <a:pt x="42" y="170"/>
                  <a:pt x="41" y="180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49" name="Freeform 174">
            <a:extLst>
              <a:ext uri="{FF2B5EF4-FFF2-40B4-BE49-F238E27FC236}">
                <a16:creationId xmlns:a16="http://schemas.microsoft.com/office/drawing/2014/main" id="{A2BC560E-571D-4A1D-AD4C-FDDD0D9E7B6D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0" name="Freeform 175">
            <a:extLst>
              <a:ext uri="{FF2B5EF4-FFF2-40B4-BE49-F238E27FC236}">
                <a16:creationId xmlns:a16="http://schemas.microsoft.com/office/drawing/2014/main" id="{DF099149-65AF-4E7F-8BDC-7A18153C0FF7}"/>
              </a:ext>
            </a:extLst>
          </p:cNvPr>
          <p:cNvSpPr>
            <a:spLocks noEditPoints="1"/>
          </p:cNvSpPr>
          <p:nvPr/>
        </p:nvSpPr>
        <p:spPr bwMode="auto">
          <a:xfrm>
            <a:off x="6427789" y="1169989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9 w 839"/>
              <a:gd name="T11" fmla="*/ 5 h 302"/>
              <a:gd name="T12" fmla="*/ 839 w 839"/>
              <a:gd name="T13" fmla="*/ 151 h 302"/>
              <a:gd name="T14" fmla="*/ 589 w 839"/>
              <a:gd name="T15" fmla="*/ 297 h 302"/>
              <a:gd name="T16" fmla="*/ 564 w 839"/>
              <a:gd name="T17" fmla="*/ 290 h 302"/>
              <a:gd name="T18" fmla="*/ 570 w 839"/>
              <a:gd name="T19" fmla="*/ 266 h 302"/>
              <a:gd name="T20" fmla="*/ 794 w 839"/>
              <a:gd name="T21" fmla="*/ 135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9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9" y="5"/>
                </a:moveTo>
                <a:lnTo>
                  <a:pt x="839" y="151"/>
                </a:lnTo>
                <a:lnTo>
                  <a:pt x="589" y="297"/>
                </a:lnTo>
                <a:cubicBezTo>
                  <a:pt x="580" y="302"/>
                  <a:pt x="569" y="299"/>
                  <a:pt x="564" y="290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5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9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1" name="Freeform 176">
            <a:extLst>
              <a:ext uri="{FF2B5EF4-FFF2-40B4-BE49-F238E27FC236}">
                <a16:creationId xmlns:a16="http://schemas.microsoft.com/office/drawing/2014/main" id="{6E2F7D5A-AA99-405D-BC59-8F1D1E00B09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2" name="Freeform 177">
            <a:extLst>
              <a:ext uri="{FF2B5EF4-FFF2-40B4-BE49-F238E27FC236}">
                <a16:creationId xmlns:a16="http://schemas.microsoft.com/office/drawing/2014/main" id="{6AE348FA-BC1C-46F7-A36C-ECBDC7A3663C}"/>
              </a:ext>
            </a:extLst>
          </p:cNvPr>
          <p:cNvSpPr>
            <a:spLocks noEditPoints="1"/>
          </p:cNvSpPr>
          <p:nvPr/>
        </p:nvSpPr>
        <p:spPr bwMode="auto">
          <a:xfrm>
            <a:off x="6381751" y="1004889"/>
            <a:ext cx="103188" cy="230188"/>
          </a:xfrm>
          <a:custGeom>
            <a:avLst/>
            <a:gdLst>
              <a:gd name="T0" fmla="*/ 148 w 302"/>
              <a:gd name="T1" fmla="*/ 678 h 678"/>
              <a:gd name="T2" fmla="*/ 126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8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7 w 302"/>
              <a:gd name="T19" fmla="*/ 264 h 678"/>
              <a:gd name="T20" fmla="*/ 128 w 302"/>
              <a:gd name="T21" fmla="*/ 45 h 678"/>
              <a:gd name="T22" fmla="*/ 159 w 302"/>
              <a:gd name="T23" fmla="*/ 43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8" y="678"/>
                </a:moveTo>
                <a:lnTo>
                  <a:pt x="126" y="36"/>
                </a:lnTo>
                <a:lnTo>
                  <a:pt x="161" y="35"/>
                </a:lnTo>
                <a:lnTo>
                  <a:pt x="183" y="677"/>
                </a:lnTo>
                <a:lnTo>
                  <a:pt x="148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300" y="264"/>
                  <a:pt x="291" y="270"/>
                </a:cubicBezTo>
                <a:cubicBezTo>
                  <a:pt x="283" y="275"/>
                  <a:pt x="272" y="273"/>
                  <a:pt x="267" y="264"/>
                </a:cubicBezTo>
                <a:lnTo>
                  <a:pt x="128" y="45"/>
                </a:lnTo>
                <a:lnTo>
                  <a:pt x="159" y="43"/>
                </a:lnTo>
                <a:lnTo>
                  <a:pt x="36" y="272"/>
                </a:lnTo>
                <a:cubicBezTo>
                  <a:pt x="32" y="281"/>
                  <a:pt x="21" y="284"/>
                  <a:pt x="12" y="279"/>
                </a:cubicBezTo>
                <a:cubicBezTo>
                  <a:pt x="3" y="274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3" name="Freeform 178">
            <a:extLst>
              <a:ext uri="{FF2B5EF4-FFF2-40B4-BE49-F238E27FC236}">
                <a16:creationId xmlns:a16="http://schemas.microsoft.com/office/drawing/2014/main" id="{C3407FE8-7942-46FB-AD8D-43A06213C6C1}"/>
              </a:ext>
            </a:extLst>
          </p:cNvPr>
          <p:cNvSpPr>
            <a:spLocks/>
          </p:cNvSpPr>
          <p:nvPr/>
        </p:nvSpPr>
        <p:spPr bwMode="auto">
          <a:xfrm>
            <a:off x="6435726" y="1296989"/>
            <a:ext cx="238125" cy="165100"/>
          </a:xfrm>
          <a:custGeom>
            <a:avLst/>
            <a:gdLst>
              <a:gd name="T0" fmla="*/ 21 w 703"/>
              <a:gd name="T1" fmla="*/ 0 h 489"/>
              <a:gd name="T2" fmla="*/ 355 w 703"/>
              <a:gd name="T3" fmla="*/ 161 h 489"/>
              <a:gd name="T4" fmla="*/ 703 w 703"/>
              <a:gd name="T5" fmla="*/ 36 h 489"/>
              <a:gd name="T6" fmla="*/ 687 w 703"/>
              <a:gd name="T7" fmla="*/ 354 h 489"/>
              <a:gd name="T8" fmla="*/ 338 w 703"/>
              <a:gd name="T9" fmla="*/ 479 h 489"/>
              <a:gd name="T10" fmla="*/ 4 w 703"/>
              <a:gd name="T11" fmla="*/ 319 h 489"/>
              <a:gd name="T12" fmla="*/ 21 w 703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9">
                <a:moveTo>
                  <a:pt x="21" y="0"/>
                </a:moveTo>
                <a:cubicBezTo>
                  <a:pt x="17" y="79"/>
                  <a:pt x="166" y="151"/>
                  <a:pt x="355" y="161"/>
                </a:cubicBezTo>
                <a:cubicBezTo>
                  <a:pt x="543" y="171"/>
                  <a:pt x="699" y="115"/>
                  <a:pt x="703" y="36"/>
                </a:cubicBezTo>
                <a:lnTo>
                  <a:pt x="687" y="354"/>
                </a:lnTo>
                <a:cubicBezTo>
                  <a:pt x="683" y="433"/>
                  <a:pt x="526" y="489"/>
                  <a:pt x="338" y="479"/>
                </a:cubicBezTo>
                <a:cubicBezTo>
                  <a:pt x="150" y="469"/>
                  <a:pt x="0" y="398"/>
                  <a:pt x="4" y="319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4" name="Freeform 179">
            <a:extLst>
              <a:ext uri="{FF2B5EF4-FFF2-40B4-BE49-F238E27FC236}">
                <a16:creationId xmlns:a16="http://schemas.microsoft.com/office/drawing/2014/main" id="{D6C7C57E-8AE8-4C2C-8243-7447856B0260}"/>
              </a:ext>
            </a:extLst>
          </p:cNvPr>
          <p:cNvSpPr>
            <a:spLocks/>
          </p:cNvSpPr>
          <p:nvPr/>
        </p:nvSpPr>
        <p:spPr bwMode="auto">
          <a:xfrm>
            <a:off x="6440489" y="1250951"/>
            <a:ext cx="234950" cy="103188"/>
          </a:xfrm>
          <a:custGeom>
            <a:avLst/>
            <a:gdLst>
              <a:gd name="T0" fmla="*/ 4 w 690"/>
              <a:gd name="T1" fmla="*/ 135 h 306"/>
              <a:gd name="T2" fmla="*/ 352 w 690"/>
              <a:gd name="T3" fmla="*/ 10 h 306"/>
              <a:gd name="T4" fmla="*/ 686 w 690"/>
              <a:gd name="T5" fmla="*/ 171 h 306"/>
              <a:gd name="T6" fmla="*/ 338 w 690"/>
              <a:gd name="T7" fmla="*/ 296 h 306"/>
              <a:gd name="T8" fmla="*/ 4 w 690"/>
              <a:gd name="T9" fmla="*/ 13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6">
                <a:moveTo>
                  <a:pt x="4" y="135"/>
                </a:moveTo>
                <a:cubicBezTo>
                  <a:pt x="8" y="56"/>
                  <a:pt x="164" y="0"/>
                  <a:pt x="352" y="10"/>
                </a:cubicBezTo>
                <a:cubicBezTo>
                  <a:pt x="541" y="20"/>
                  <a:pt x="690" y="92"/>
                  <a:pt x="686" y="171"/>
                </a:cubicBezTo>
                <a:cubicBezTo>
                  <a:pt x="682" y="250"/>
                  <a:pt x="526" y="306"/>
                  <a:pt x="338" y="296"/>
                </a:cubicBezTo>
                <a:cubicBezTo>
                  <a:pt x="149" y="286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5" name="Freeform 180">
            <a:extLst>
              <a:ext uri="{FF2B5EF4-FFF2-40B4-BE49-F238E27FC236}">
                <a16:creationId xmlns:a16="http://schemas.microsoft.com/office/drawing/2014/main" id="{24E6D2EC-82A7-40F7-98AC-EDC732205E37}"/>
              </a:ext>
            </a:extLst>
          </p:cNvPr>
          <p:cNvSpPr>
            <a:spLocks noEditPoints="1"/>
          </p:cNvSpPr>
          <p:nvPr/>
        </p:nvSpPr>
        <p:spPr bwMode="auto">
          <a:xfrm>
            <a:off x="6435726" y="1250951"/>
            <a:ext cx="239713" cy="211138"/>
          </a:xfrm>
          <a:custGeom>
            <a:avLst/>
            <a:gdLst>
              <a:gd name="T0" fmla="*/ 703 w 707"/>
              <a:gd name="T1" fmla="*/ 171 h 624"/>
              <a:gd name="T2" fmla="*/ 355 w 707"/>
              <a:gd name="T3" fmla="*/ 296 h 624"/>
              <a:gd name="T4" fmla="*/ 21 w 707"/>
              <a:gd name="T5" fmla="*/ 135 h 624"/>
              <a:gd name="T6" fmla="*/ 369 w 707"/>
              <a:gd name="T7" fmla="*/ 10 h 624"/>
              <a:gd name="T8" fmla="*/ 703 w 707"/>
              <a:gd name="T9" fmla="*/ 171 h 624"/>
              <a:gd name="T10" fmla="*/ 703 w 707"/>
              <a:gd name="T11" fmla="*/ 171 h 624"/>
              <a:gd name="T12" fmla="*/ 687 w 707"/>
              <a:gd name="T13" fmla="*/ 489 h 624"/>
              <a:gd name="T14" fmla="*/ 338 w 707"/>
              <a:gd name="T15" fmla="*/ 614 h 624"/>
              <a:gd name="T16" fmla="*/ 4 w 707"/>
              <a:gd name="T17" fmla="*/ 454 h 624"/>
              <a:gd name="T18" fmla="*/ 21 w 707"/>
              <a:gd name="T19" fmla="*/ 13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4">
                <a:moveTo>
                  <a:pt x="703" y="171"/>
                </a:moveTo>
                <a:cubicBezTo>
                  <a:pt x="699" y="250"/>
                  <a:pt x="543" y="306"/>
                  <a:pt x="355" y="296"/>
                </a:cubicBezTo>
                <a:cubicBezTo>
                  <a:pt x="166" y="286"/>
                  <a:pt x="17" y="214"/>
                  <a:pt x="21" y="135"/>
                </a:cubicBezTo>
                <a:cubicBezTo>
                  <a:pt x="25" y="56"/>
                  <a:pt x="181" y="0"/>
                  <a:pt x="369" y="10"/>
                </a:cubicBezTo>
                <a:cubicBezTo>
                  <a:pt x="558" y="20"/>
                  <a:pt x="707" y="92"/>
                  <a:pt x="703" y="171"/>
                </a:cubicBezTo>
                <a:close/>
                <a:moveTo>
                  <a:pt x="703" y="171"/>
                </a:moveTo>
                <a:lnTo>
                  <a:pt x="687" y="489"/>
                </a:lnTo>
                <a:cubicBezTo>
                  <a:pt x="683" y="568"/>
                  <a:pt x="526" y="624"/>
                  <a:pt x="338" y="614"/>
                </a:cubicBezTo>
                <a:cubicBezTo>
                  <a:pt x="150" y="604"/>
                  <a:pt x="0" y="533"/>
                  <a:pt x="4" y="454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6" name="Freeform 181">
            <a:extLst>
              <a:ext uri="{FF2B5EF4-FFF2-40B4-BE49-F238E27FC236}">
                <a16:creationId xmlns:a16="http://schemas.microsoft.com/office/drawing/2014/main" id="{A7043F4F-899D-4745-8AB1-17D0838D44F3}"/>
              </a:ext>
            </a:extLst>
          </p:cNvPr>
          <p:cNvSpPr>
            <a:spLocks/>
          </p:cNvSpPr>
          <p:nvPr/>
        </p:nvSpPr>
        <p:spPr bwMode="auto">
          <a:xfrm>
            <a:off x="6494464" y="1350964"/>
            <a:ext cx="136525" cy="80963"/>
          </a:xfrm>
          <a:custGeom>
            <a:avLst/>
            <a:gdLst>
              <a:gd name="T0" fmla="*/ 0 w 400"/>
              <a:gd name="T1" fmla="*/ 138 h 236"/>
              <a:gd name="T2" fmla="*/ 124 w 400"/>
              <a:gd name="T3" fmla="*/ 23 h 236"/>
              <a:gd name="T4" fmla="*/ 124 w 400"/>
              <a:gd name="T5" fmla="*/ 82 h 236"/>
              <a:gd name="T6" fmla="*/ 333 w 400"/>
              <a:gd name="T7" fmla="*/ 0 h 236"/>
              <a:gd name="T8" fmla="*/ 124 w 400"/>
              <a:gd name="T9" fmla="*/ 177 h 236"/>
              <a:gd name="T10" fmla="*/ 124 w 400"/>
              <a:gd name="T11" fmla="*/ 236 h 236"/>
              <a:gd name="T12" fmla="*/ 0 w 400"/>
              <a:gd name="T13" fmla="*/ 13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" h="236">
                <a:moveTo>
                  <a:pt x="0" y="138"/>
                </a:moveTo>
                <a:lnTo>
                  <a:pt x="124" y="23"/>
                </a:lnTo>
                <a:lnTo>
                  <a:pt x="124" y="82"/>
                </a:lnTo>
                <a:cubicBezTo>
                  <a:pt x="221" y="68"/>
                  <a:pt x="297" y="38"/>
                  <a:pt x="333" y="0"/>
                </a:cubicBezTo>
                <a:cubicBezTo>
                  <a:pt x="400" y="72"/>
                  <a:pt x="307" y="150"/>
                  <a:pt x="124" y="177"/>
                </a:cubicBezTo>
                <a:lnTo>
                  <a:pt x="124" y="236"/>
                </a:lnTo>
                <a:lnTo>
                  <a:pt x="0" y="138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7" name="Freeform 182">
            <a:extLst>
              <a:ext uri="{FF2B5EF4-FFF2-40B4-BE49-F238E27FC236}">
                <a16:creationId xmlns:a16="http://schemas.microsoft.com/office/drawing/2014/main" id="{CD304D93-95C9-4B37-86EB-8B73DCAF25DA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79375"/>
          </a:xfrm>
          <a:custGeom>
            <a:avLst/>
            <a:gdLst>
              <a:gd name="T0" fmla="*/ 354 w 354"/>
              <a:gd name="T1" fmla="*/ 233 h 233"/>
              <a:gd name="T2" fmla="*/ 0 w 354"/>
              <a:gd name="T3" fmla="*/ 95 h 233"/>
              <a:gd name="T4" fmla="*/ 0 w 354"/>
              <a:gd name="T5" fmla="*/ 0 h 233"/>
              <a:gd name="T6" fmla="*/ 354 w 354"/>
              <a:gd name="T7" fmla="*/ 138 h 233"/>
              <a:gd name="T8" fmla="*/ 354 w 354"/>
              <a:gd name="T9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3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8" name="Freeform 183">
            <a:extLst>
              <a:ext uri="{FF2B5EF4-FFF2-40B4-BE49-F238E27FC236}">
                <a16:creationId xmlns:a16="http://schemas.microsoft.com/office/drawing/2014/main" id="{96B70C3A-E26E-42EC-9560-744EC270814F}"/>
              </a:ext>
            </a:extLst>
          </p:cNvPr>
          <p:cNvSpPr>
            <a:spLocks/>
          </p:cNvSpPr>
          <p:nvPr/>
        </p:nvSpPr>
        <p:spPr bwMode="auto">
          <a:xfrm>
            <a:off x="6494464" y="1287464"/>
            <a:ext cx="120650" cy="144463"/>
          </a:xfrm>
          <a:custGeom>
            <a:avLst/>
            <a:gdLst>
              <a:gd name="T0" fmla="*/ 354 w 354"/>
              <a:gd name="T1" fmla="*/ 233 h 421"/>
              <a:gd name="T2" fmla="*/ 0 w 354"/>
              <a:gd name="T3" fmla="*/ 95 h 421"/>
              <a:gd name="T4" fmla="*/ 0 w 354"/>
              <a:gd name="T5" fmla="*/ 0 h 421"/>
              <a:gd name="T6" fmla="*/ 354 w 354"/>
              <a:gd name="T7" fmla="*/ 138 h 421"/>
              <a:gd name="T8" fmla="*/ 354 w 354"/>
              <a:gd name="T9" fmla="*/ 233 h 421"/>
              <a:gd name="T10" fmla="*/ 124 w 354"/>
              <a:gd name="T11" fmla="*/ 362 h 421"/>
              <a:gd name="T12" fmla="*/ 124 w 354"/>
              <a:gd name="T13" fmla="*/ 421 h 421"/>
              <a:gd name="T14" fmla="*/ 0 w 354"/>
              <a:gd name="T15" fmla="*/ 323 h 421"/>
              <a:gd name="T16" fmla="*/ 124 w 354"/>
              <a:gd name="T17" fmla="*/ 208 h 421"/>
              <a:gd name="T18" fmla="*/ 124 w 354"/>
              <a:gd name="T19" fmla="*/ 267 h 421"/>
              <a:gd name="T20" fmla="*/ 333 w 354"/>
              <a:gd name="T21" fmla="*/ 18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1">
                <a:moveTo>
                  <a:pt x="354" y="233"/>
                </a:moveTo>
                <a:cubicBezTo>
                  <a:pt x="354" y="157"/>
                  <a:pt x="196" y="95"/>
                  <a:pt x="0" y="95"/>
                </a:cubicBezTo>
                <a:lnTo>
                  <a:pt x="0" y="0"/>
                </a:lnTo>
                <a:cubicBezTo>
                  <a:pt x="196" y="0"/>
                  <a:pt x="354" y="62"/>
                  <a:pt x="354" y="138"/>
                </a:cubicBezTo>
                <a:lnTo>
                  <a:pt x="354" y="233"/>
                </a:lnTo>
                <a:cubicBezTo>
                  <a:pt x="354" y="290"/>
                  <a:pt x="262" y="342"/>
                  <a:pt x="124" y="362"/>
                </a:cubicBezTo>
                <a:lnTo>
                  <a:pt x="124" y="421"/>
                </a:lnTo>
                <a:lnTo>
                  <a:pt x="0" y="323"/>
                </a:lnTo>
                <a:lnTo>
                  <a:pt x="124" y="208"/>
                </a:lnTo>
                <a:lnTo>
                  <a:pt x="124" y="267"/>
                </a:lnTo>
                <a:cubicBezTo>
                  <a:pt x="221" y="253"/>
                  <a:pt x="297" y="223"/>
                  <a:pt x="333" y="185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9" name="Freeform 184">
            <a:extLst>
              <a:ext uri="{FF2B5EF4-FFF2-40B4-BE49-F238E27FC236}">
                <a16:creationId xmlns:a16="http://schemas.microsoft.com/office/drawing/2014/main" id="{E86423E6-AD8B-4E30-8BC2-883EF8428ED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0" name="Freeform 185">
            <a:extLst>
              <a:ext uri="{FF2B5EF4-FFF2-40B4-BE49-F238E27FC236}">
                <a16:creationId xmlns:a16="http://schemas.microsoft.com/office/drawing/2014/main" id="{BDDC7662-2FDB-406D-9ABE-CCA5ABAD0939}"/>
              </a:ext>
            </a:extLst>
          </p:cNvPr>
          <p:cNvSpPr>
            <a:spLocks/>
          </p:cNvSpPr>
          <p:nvPr/>
        </p:nvSpPr>
        <p:spPr bwMode="auto">
          <a:xfrm>
            <a:off x="6959601" y="1168401"/>
            <a:ext cx="989013" cy="257175"/>
          </a:xfrm>
          <a:custGeom>
            <a:avLst/>
            <a:gdLst>
              <a:gd name="T0" fmla="*/ 155 w 623"/>
              <a:gd name="T1" fmla="*/ 0 h 162"/>
              <a:gd name="T2" fmla="*/ 557 w 623"/>
              <a:gd name="T3" fmla="*/ 0 h 162"/>
              <a:gd name="T4" fmla="*/ 623 w 623"/>
              <a:gd name="T5" fmla="*/ 81 h 162"/>
              <a:gd name="T6" fmla="*/ 457 w 623"/>
              <a:gd name="T7" fmla="*/ 162 h 162"/>
              <a:gd name="T8" fmla="*/ 0 w 623"/>
              <a:gd name="T9" fmla="*/ 162 h 162"/>
              <a:gd name="T10" fmla="*/ 155 w 623"/>
              <a:gd name="T11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62">
                <a:moveTo>
                  <a:pt x="155" y="0"/>
                </a:moveTo>
                <a:lnTo>
                  <a:pt x="557" y="0"/>
                </a:lnTo>
                <a:lnTo>
                  <a:pt x="623" y="81"/>
                </a:lnTo>
                <a:lnTo>
                  <a:pt x="457" y="162"/>
                </a:lnTo>
                <a:lnTo>
                  <a:pt x="0" y="162"/>
                </a:lnTo>
                <a:lnTo>
                  <a:pt x="155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1" name="Freeform 186">
            <a:extLst>
              <a:ext uri="{FF2B5EF4-FFF2-40B4-BE49-F238E27FC236}">
                <a16:creationId xmlns:a16="http://schemas.microsoft.com/office/drawing/2014/main" id="{ECDC7B56-E262-411D-AC13-2A56C936BE8A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2" name="Freeform 187">
            <a:extLst>
              <a:ext uri="{FF2B5EF4-FFF2-40B4-BE49-F238E27FC236}">
                <a16:creationId xmlns:a16="http://schemas.microsoft.com/office/drawing/2014/main" id="{2C8902AA-226C-4FE5-B30E-E96BE8939244}"/>
              </a:ext>
            </a:extLst>
          </p:cNvPr>
          <p:cNvSpPr>
            <a:spLocks/>
          </p:cNvSpPr>
          <p:nvPr/>
        </p:nvSpPr>
        <p:spPr bwMode="auto">
          <a:xfrm>
            <a:off x="7573964" y="1131889"/>
            <a:ext cx="258763" cy="107950"/>
          </a:xfrm>
          <a:custGeom>
            <a:avLst/>
            <a:gdLst>
              <a:gd name="T0" fmla="*/ 0 w 759"/>
              <a:gd name="T1" fmla="*/ 308 h 315"/>
              <a:gd name="T2" fmla="*/ 382 w 759"/>
              <a:gd name="T3" fmla="*/ 1 h 315"/>
              <a:gd name="T4" fmla="*/ 757 w 759"/>
              <a:gd name="T5" fmla="*/ 313 h 315"/>
              <a:gd name="T6" fmla="*/ 757 w 759"/>
              <a:gd name="T7" fmla="*/ 315 h 315"/>
              <a:gd name="T8" fmla="*/ 0 w 759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315">
                <a:moveTo>
                  <a:pt x="0" y="308"/>
                </a:moveTo>
                <a:cubicBezTo>
                  <a:pt x="2" y="137"/>
                  <a:pt x="173" y="0"/>
                  <a:pt x="382" y="1"/>
                </a:cubicBezTo>
                <a:cubicBezTo>
                  <a:pt x="591" y="3"/>
                  <a:pt x="759" y="142"/>
                  <a:pt x="757" y="313"/>
                </a:cubicBezTo>
                <a:cubicBezTo>
                  <a:pt x="757" y="313"/>
                  <a:pt x="757" y="314"/>
                  <a:pt x="757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3" name="Freeform 188">
            <a:extLst>
              <a:ext uri="{FF2B5EF4-FFF2-40B4-BE49-F238E27FC236}">
                <a16:creationId xmlns:a16="http://schemas.microsoft.com/office/drawing/2014/main" id="{456C1B90-DD41-4E30-9FAA-93E4B82A69C5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4" name="Freeform 189">
            <a:extLst>
              <a:ext uri="{FF2B5EF4-FFF2-40B4-BE49-F238E27FC236}">
                <a16:creationId xmlns:a16="http://schemas.microsoft.com/office/drawing/2014/main" id="{7A14D0D7-93F3-4129-A7D2-5801E3022ABB}"/>
              </a:ext>
            </a:extLst>
          </p:cNvPr>
          <p:cNvSpPr>
            <a:spLocks/>
          </p:cNvSpPr>
          <p:nvPr/>
        </p:nvSpPr>
        <p:spPr bwMode="auto">
          <a:xfrm>
            <a:off x="7513639" y="1182689"/>
            <a:ext cx="260350" cy="106363"/>
          </a:xfrm>
          <a:custGeom>
            <a:avLst/>
            <a:gdLst>
              <a:gd name="T0" fmla="*/ 0 w 763"/>
              <a:gd name="T1" fmla="*/ 308 h 315"/>
              <a:gd name="T2" fmla="*/ 384 w 763"/>
              <a:gd name="T3" fmla="*/ 1 h 315"/>
              <a:gd name="T4" fmla="*/ 761 w 763"/>
              <a:gd name="T5" fmla="*/ 313 h 315"/>
              <a:gd name="T6" fmla="*/ 761 w 763"/>
              <a:gd name="T7" fmla="*/ 315 h 315"/>
              <a:gd name="T8" fmla="*/ 0 w 763"/>
              <a:gd name="T9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15">
                <a:moveTo>
                  <a:pt x="0" y="308"/>
                </a:moveTo>
                <a:cubicBezTo>
                  <a:pt x="2" y="137"/>
                  <a:pt x="174" y="0"/>
                  <a:pt x="384" y="1"/>
                </a:cubicBezTo>
                <a:cubicBezTo>
                  <a:pt x="594" y="2"/>
                  <a:pt x="763" y="142"/>
                  <a:pt x="761" y="313"/>
                </a:cubicBezTo>
                <a:cubicBezTo>
                  <a:pt x="761" y="313"/>
                  <a:pt x="761" y="314"/>
                  <a:pt x="761" y="315"/>
                </a:cubicBezTo>
                <a:lnTo>
                  <a:pt x="0" y="30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5" name="Freeform 190">
            <a:extLst>
              <a:ext uri="{FF2B5EF4-FFF2-40B4-BE49-F238E27FC236}">
                <a16:creationId xmlns:a16="http://schemas.microsoft.com/office/drawing/2014/main" id="{B5F1D8D9-208D-4557-AB38-1FDB8098F4C9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6" name="Freeform 191">
            <a:extLst>
              <a:ext uri="{FF2B5EF4-FFF2-40B4-BE49-F238E27FC236}">
                <a16:creationId xmlns:a16="http://schemas.microsoft.com/office/drawing/2014/main" id="{ED55F2CB-1A32-49DC-ABDD-A2A5E8E5068B}"/>
              </a:ext>
            </a:extLst>
          </p:cNvPr>
          <p:cNvSpPr>
            <a:spLocks/>
          </p:cNvSpPr>
          <p:nvPr/>
        </p:nvSpPr>
        <p:spPr bwMode="auto">
          <a:xfrm>
            <a:off x="7572376" y="1181101"/>
            <a:ext cx="146050" cy="106363"/>
          </a:xfrm>
          <a:custGeom>
            <a:avLst/>
            <a:gdLst>
              <a:gd name="T0" fmla="*/ 65 w 426"/>
              <a:gd name="T1" fmla="*/ 213 h 311"/>
              <a:gd name="T2" fmla="*/ 96 w 426"/>
              <a:gd name="T3" fmla="*/ 42 h 311"/>
              <a:gd name="T4" fmla="*/ 362 w 426"/>
              <a:gd name="T5" fmla="*/ 61 h 311"/>
              <a:gd name="T6" fmla="*/ 331 w 426"/>
              <a:gd name="T7" fmla="*/ 233 h 311"/>
              <a:gd name="T8" fmla="*/ 248 w 426"/>
              <a:gd name="T9" fmla="*/ 257 h 311"/>
              <a:gd name="T10" fmla="*/ 243 w 426"/>
              <a:gd name="T11" fmla="*/ 311 h 311"/>
              <a:gd name="T12" fmla="*/ 204 w 426"/>
              <a:gd name="T13" fmla="*/ 234 h 311"/>
              <a:gd name="T14" fmla="*/ 258 w 426"/>
              <a:gd name="T15" fmla="*/ 152 h 311"/>
              <a:gd name="T16" fmla="*/ 253 w 426"/>
              <a:gd name="T17" fmla="*/ 206 h 311"/>
              <a:gd name="T18" fmla="*/ 347 w 426"/>
              <a:gd name="T19" fmla="*/ 117 h 311"/>
              <a:gd name="T20" fmla="*/ 174 w 426"/>
              <a:gd name="T21" fmla="*/ 68 h 311"/>
              <a:gd name="T22" fmla="*/ 80 w 426"/>
              <a:gd name="T23" fmla="*/ 158 h 311"/>
              <a:gd name="T24" fmla="*/ 115 w 426"/>
              <a:gd name="T25" fmla="*/ 188 h 311"/>
              <a:gd name="T26" fmla="*/ 65 w 426"/>
              <a:gd name="T27" fmla="*/ 21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6" h="311">
                <a:moveTo>
                  <a:pt x="65" y="213"/>
                </a:moveTo>
                <a:cubicBezTo>
                  <a:pt x="0" y="160"/>
                  <a:pt x="14" y="84"/>
                  <a:pt x="96" y="42"/>
                </a:cubicBezTo>
                <a:cubicBezTo>
                  <a:pt x="177" y="0"/>
                  <a:pt x="297" y="9"/>
                  <a:pt x="362" y="61"/>
                </a:cubicBezTo>
                <a:cubicBezTo>
                  <a:pt x="426" y="114"/>
                  <a:pt x="413" y="191"/>
                  <a:pt x="331" y="233"/>
                </a:cubicBezTo>
                <a:cubicBezTo>
                  <a:pt x="307" y="245"/>
                  <a:pt x="278" y="253"/>
                  <a:pt x="248" y="257"/>
                </a:cubicBezTo>
                <a:lnTo>
                  <a:pt x="243" y="311"/>
                </a:lnTo>
                <a:lnTo>
                  <a:pt x="204" y="234"/>
                </a:lnTo>
                <a:lnTo>
                  <a:pt x="258" y="152"/>
                </a:lnTo>
                <a:lnTo>
                  <a:pt x="253" y="206"/>
                </a:lnTo>
                <a:cubicBezTo>
                  <a:pt x="326" y="195"/>
                  <a:pt x="369" y="155"/>
                  <a:pt x="347" y="117"/>
                </a:cubicBezTo>
                <a:cubicBezTo>
                  <a:pt x="326" y="79"/>
                  <a:pt x="248" y="57"/>
                  <a:pt x="174" y="68"/>
                </a:cubicBezTo>
                <a:cubicBezTo>
                  <a:pt x="101" y="79"/>
                  <a:pt x="58" y="119"/>
                  <a:pt x="80" y="158"/>
                </a:cubicBezTo>
                <a:cubicBezTo>
                  <a:pt x="86" y="169"/>
                  <a:pt x="98" y="179"/>
                  <a:pt x="115" y="188"/>
                </a:cubicBezTo>
                <a:lnTo>
                  <a:pt x="65" y="213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7" name="Freeform 192">
            <a:extLst>
              <a:ext uri="{FF2B5EF4-FFF2-40B4-BE49-F238E27FC236}">
                <a16:creationId xmlns:a16="http://schemas.microsoft.com/office/drawing/2014/main" id="{EA2574CC-3CFC-4516-9ADD-6F8F8386BDF6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8" name="Freeform 193">
            <a:extLst>
              <a:ext uri="{FF2B5EF4-FFF2-40B4-BE49-F238E27FC236}">
                <a16:creationId xmlns:a16="http://schemas.microsoft.com/office/drawing/2014/main" id="{543695D4-0B07-4B39-8CE0-DF0BA9FE93D7}"/>
              </a:ext>
            </a:extLst>
          </p:cNvPr>
          <p:cNvSpPr>
            <a:spLocks noEditPoints="1"/>
          </p:cNvSpPr>
          <p:nvPr/>
        </p:nvSpPr>
        <p:spPr bwMode="auto">
          <a:xfrm>
            <a:off x="7116764" y="1216026"/>
            <a:ext cx="128588" cy="158750"/>
          </a:xfrm>
          <a:custGeom>
            <a:avLst/>
            <a:gdLst>
              <a:gd name="T0" fmla="*/ 347 w 375"/>
              <a:gd name="T1" fmla="*/ 0 h 468"/>
              <a:gd name="T2" fmla="*/ 8 w 375"/>
              <a:gd name="T3" fmla="*/ 429 h 468"/>
              <a:gd name="T4" fmla="*/ 36 w 375"/>
              <a:gd name="T5" fmla="*/ 451 h 468"/>
              <a:gd name="T6" fmla="*/ 375 w 375"/>
              <a:gd name="T7" fmla="*/ 22 h 468"/>
              <a:gd name="T8" fmla="*/ 347 w 375"/>
              <a:gd name="T9" fmla="*/ 0 h 468"/>
              <a:gd name="T10" fmla="*/ 41 w 375"/>
              <a:gd name="T11" fmla="*/ 181 h 468"/>
              <a:gd name="T12" fmla="*/ 0 w 375"/>
              <a:gd name="T13" fmla="*/ 468 h 468"/>
              <a:gd name="T14" fmla="*/ 270 w 375"/>
              <a:gd name="T15" fmla="*/ 362 h 468"/>
              <a:gd name="T16" fmla="*/ 280 w 375"/>
              <a:gd name="T17" fmla="*/ 339 h 468"/>
              <a:gd name="T18" fmla="*/ 257 w 375"/>
              <a:gd name="T19" fmla="*/ 328 h 468"/>
              <a:gd name="T20" fmla="*/ 16 w 375"/>
              <a:gd name="T21" fmla="*/ 423 h 468"/>
              <a:gd name="T22" fmla="*/ 40 w 375"/>
              <a:gd name="T23" fmla="*/ 442 h 468"/>
              <a:gd name="T24" fmla="*/ 76 w 375"/>
              <a:gd name="T25" fmla="*/ 186 h 468"/>
              <a:gd name="T26" fmla="*/ 61 w 375"/>
              <a:gd name="T27" fmla="*/ 165 h 468"/>
              <a:gd name="T28" fmla="*/ 41 w 375"/>
              <a:gd name="T29" fmla="*/ 18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5" h="468">
                <a:moveTo>
                  <a:pt x="347" y="0"/>
                </a:moveTo>
                <a:lnTo>
                  <a:pt x="8" y="429"/>
                </a:lnTo>
                <a:lnTo>
                  <a:pt x="36" y="451"/>
                </a:lnTo>
                <a:lnTo>
                  <a:pt x="375" y="22"/>
                </a:lnTo>
                <a:lnTo>
                  <a:pt x="347" y="0"/>
                </a:lnTo>
                <a:close/>
                <a:moveTo>
                  <a:pt x="41" y="181"/>
                </a:moveTo>
                <a:lnTo>
                  <a:pt x="0" y="468"/>
                </a:lnTo>
                <a:lnTo>
                  <a:pt x="270" y="362"/>
                </a:lnTo>
                <a:cubicBezTo>
                  <a:pt x="279" y="358"/>
                  <a:pt x="284" y="348"/>
                  <a:pt x="280" y="339"/>
                </a:cubicBezTo>
                <a:cubicBezTo>
                  <a:pt x="277" y="330"/>
                  <a:pt x="266" y="325"/>
                  <a:pt x="257" y="328"/>
                </a:cubicBezTo>
                <a:lnTo>
                  <a:pt x="16" y="423"/>
                </a:lnTo>
                <a:lnTo>
                  <a:pt x="40" y="442"/>
                </a:lnTo>
                <a:lnTo>
                  <a:pt x="76" y="186"/>
                </a:lnTo>
                <a:cubicBezTo>
                  <a:pt x="78" y="176"/>
                  <a:pt x="71" y="167"/>
                  <a:pt x="61" y="165"/>
                </a:cubicBezTo>
                <a:cubicBezTo>
                  <a:pt x="51" y="164"/>
                  <a:pt x="42" y="171"/>
                  <a:pt x="41" y="181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69" name="Freeform 194">
            <a:extLst>
              <a:ext uri="{FF2B5EF4-FFF2-40B4-BE49-F238E27FC236}">
                <a16:creationId xmlns:a16="http://schemas.microsoft.com/office/drawing/2014/main" id="{EA35F22B-C070-4F8B-9B6D-FCDD5B26892E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0" name="Freeform 195">
            <a:extLst>
              <a:ext uri="{FF2B5EF4-FFF2-40B4-BE49-F238E27FC236}">
                <a16:creationId xmlns:a16="http://schemas.microsoft.com/office/drawing/2014/main" id="{0674917A-CED1-4ADB-9D5B-25890A44A041}"/>
              </a:ext>
            </a:extLst>
          </p:cNvPr>
          <p:cNvSpPr>
            <a:spLocks noEditPoints="1"/>
          </p:cNvSpPr>
          <p:nvPr/>
        </p:nvSpPr>
        <p:spPr bwMode="auto">
          <a:xfrm>
            <a:off x="7237414" y="1160464"/>
            <a:ext cx="285750" cy="103188"/>
          </a:xfrm>
          <a:custGeom>
            <a:avLst/>
            <a:gdLst>
              <a:gd name="T0" fmla="*/ 0 w 839"/>
              <a:gd name="T1" fmla="*/ 133 h 302"/>
              <a:gd name="T2" fmla="*/ 803 w 839"/>
              <a:gd name="T3" fmla="*/ 133 h 302"/>
              <a:gd name="T4" fmla="*/ 803 w 839"/>
              <a:gd name="T5" fmla="*/ 169 h 302"/>
              <a:gd name="T6" fmla="*/ 0 w 839"/>
              <a:gd name="T7" fmla="*/ 169 h 302"/>
              <a:gd name="T8" fmla="*/ 0 w 839"/>
              <a:gd name="T9" fmla="*/ 133 h 302"/>
              <a:gd name="T10" fmla="*/ 588 w 839"/>
              <a:gd name="T11" fmla="*/ 5 h 302"/>
              <a:gd name="T12" fmla="*/ 839 w 839"/>
              <a:gd name="T13" fmla="*/ 151 h 302"/>
              <a:gd name="T14" fmla="*/ 588 w 839"/>
              <a:gd name="T15" fmla="*/ 297 h 302"/>
              <a:gd name="T16" fmla="*/ 564 w 839"/>
              <a:gd name="T17" fmla="*/ 291 h 302"/>
              <a:gd name="T18" fmla="*/ 570 w 839"/>
              <a:gd name="T19" fmla="*/ 266 h 302"/>
              <a:gd name="T20" fmla="*/ 794 w 839"/>
              <a:gd name="T21" fmla="*/ 136 h 302"/>
              <a:gd name="T22" fmla="*/ 794 w 839"/>
              <a:gd name="T23" fmla="*/ 166 h 302"/>
              <a:gd name="T24" fmla="*/ 570 w 839"/>
              <a:gd name="T25" fmla="*/ 36 h 302"/>
              <a:gd name="T26" fmla="*/ 564 w 839"/>
              <a:gd name="T27" fmla="*/ 11 h 302"/>
              <a:gd name="T28" fmla="*/ 588 w 839"/>
              <a:gd name="T29" fmla="*/ 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9" h="302">
                <a:moveTo>
                  <a:pt x="0" y="133"/>
                </a:moveTo>
                <a:lnTo>
                  <a:pt x="803" y="133"/>
                </a:lnTo>
                <a:lnTo>
                  <a:pt x="803" y="169"/>
                </a:lnTo>
                <a:lnTo>
                  <a:pt x="0" y="169"/>
                </a:lnTo>
                <a:lnTo>
                  <a:pt x="0" y="133"/>
                </a:lnTo>
                <a:close/>
                <a:moveTo>
                  <a:pt x="588" y="5"/>
                </a:moveTo>
                <a:lnTo>
                  <a:pt x="839" y="151"/>
                </a:lnTo>
                <a:lnTo>
                  <a:pt x="588" y="297"/>
                </a:lnTo>
                <a:cubicBezTo>
                  <a:pt x="580" y="302"/>
                  <a:pt x="569" y="299"/>
                  <a:pt x="564" y="291"/>
                </a:cubicBezTo>
                <a:cubicBezTo>
                  <a:pt x="559" y="282"/>
                  <a:pt x="562" y="271"/>
                  <a:pt x="570" y="266"/>
                </a:cubicBezTo>
                <a:lnTo>
                  <a:pt x="794" y="136"/>
                </a:lnTo>
                <a:lnTo>
                  <a:pt x="794" y="166"/>
                </a:lnTo>
                <a:lnTo>
                  <a:pt x="570" y="36"/>
                </a:lnTo>
                <a:cubicBezTo>
                  <a:pt x="562" y="31"/>
                  <a:pt x="559" y="20"/>
                  <a:pt x="564" y="11"/>
                </a:cubicBezTo>
                <a:cubicBezTo>
                  <a:pt x="569" y="3"/>
                  <a:pt x="580" y="0"/>
                  <a:pt x="588" y="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1" name="Freeform 196">
            <a:extLst>
              <a:ext uri="{FF2B5EF4-FFF2-40B4-BE49-F238E27FC236}">
                <a16:creationId xmlns:a16="http://schemas.microsoft.com/office/drawing/2014/main" id="{03D403B3-AC50-4979-9461-AB9FA7106CFA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2" name="Freeform 197">
            <a:extLst>
              <a:ext uri="{FF2B5EF4-FFF2-40B4-BE49-F238E27FC236}">
                <a16:creationId xmlns:a16="http://schemas.microsoft.com/office/drawing/2014/main" id="{8E700CDB-1EAD-4D11-8A8C-6D231A7FE540}"/>
              </a:ext>
            </a:extLst>
          </p:cNvPr>
          <p:cNvSpPr>
            <a:spLocks noEditPoints="1"/>
          </p:cNvSpPr>
          <p:nvPr/>
        </p:nvSpPr>
        <p:spPr bwMode="auto">
          <a:xfrm>
            <a:off x="7192964" y="995364"/>
            <a:ext cx="101600" cy="230188"/>
          </a:xfrm>
          <a:custGeom>
            <a:avLst/>
            <a:gdLst>
              <a:gd name="T0" fmla="*/ 147 w 302"/>
              <a:gd name="T1" fmla="*/ 678 h 678"/>
              <a:gd name="T2" fmla="*/ 125 w 302"/>
              <a:gd name="T3" fmla="*/ 36 h 678"/>
              <a:gd name="T4" fmla="*/ 161 w 302"/>
              <a:gd name="T5" fmla="*/ 35 h 678"/>
              <a:gd name="T6" fmla="*/ 183 w 302"/>
              <a:gd name="T7" fmla="*/ 677 h 678"/>
              <a:gd name="T8" fmla="*/ 147 w 302"/>
              <a:gd name="T9" fmla="*/ 678 h 678"/>
              <a:gd name="T10" fmla="*/ 5 w 302"/>
              <a:gd name="T11" fmla="*/ 255 h 678"/>
              <a:gd name="T12" fmla="*/ 142 w 302"/>
              <a:gd name="T13" fmla="*/ 0 h 678"/>
              <a:gd name="T14" fmla="*/ 297 w 302"/>
              <a:gd name="T15" fmla="*/ 245 h 678"/>
              <a:gd name="T16" fmla="*/ 291 w 302"/>
              <a:gd name="T17" fmla="*/ 270 h 678"/>
              <a:gd name="T18" fmla="*/ 266 w 302"/>
              <a:gd name="T19" fmla="*/ 264 h 678"/>
              <a:gd name="T20" fmla="*/ 128 w 302"/>
              <a:gd name="T21" fmla="*/ 45 h 678"/>
              <a:gd name="T22" fmla="*/ 159 w 302"/>
              <a:gd name="T23" fmla="*/ 44 h 678"/>
              <a:gd name="T24" fmla="*/ 36 w 302"/>
              <a:gd name="T25" fmla="*/ 272 h 678"/>
              <a:gd name="T26" fmla="*/ 12 w 302"/>
              <a:gd name="T27" fmla="*/ 279 h 678"/>
              <a:gd name="T28" fmla="*/ 5 w 302"/>
              <a:gd name="T29" fmla="*/ 25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678">
                <a:moveTo>
                  <a:pt x="147" y="678"/>
                </a:moveTo>
                <a:lnTo>
                  <a:pt x="125" y="36"/>
                </a:lnTo>
                <a:lnTo>
                  <a:pt x="161" y="35"/>
                </a:lnTo>
                <a:lnTo>
                  <a:pt x="183" y="677"/>
                </a:lnTo>
                <a:lnTo>
                  <a:pt x="147" y="678"/>
                </a:lnTo>
                <a:close/>
                <a:moveTo>
                  <a:pt x="5" y="255"/>
                </a:moveTo>
                <a:lnTo>
                  <a:pt x="142" y="0"/>
                </a:lnTo>
                <a:lnTo>
                  <a:pt x="297" y="245"/>
                </a:lnTo>
                <a:cubicBezTo>
                  <a:pt x="302" y="253"/>
                  <a:pt x="299" y="265"/>
                  <a:pt x="291" y="270"/>
                </a:cubicBezTo>
                <a:cubicBezTo>
                  <a:pt x="283" y="275"/>
                  <a:pt x="271" y="273"/>
                  <a:pt x="266" y="264"/>
                </a:cubicBezTo>
                <a:lnTo>
                  <a:pt x="128" y="45"/>
                </a:lnTo>
                <a:lnTo>
                  <a:pt x="159" y="44"/>
                </a:lnTo>
                <a:lnTo>
                  <a:pt x="36" y="272"/>
                </a:lnTo>
                <a:cubicBezTo>
                  <a:pt x="31" y="281"/>
                  <a:pt x="21" y="284"/>
                  <a:pt x="12" y="279"/>
                </a:cubicBezTo>
                <a:cubicBezTo>
                  <a:pt x="3" y="275"/>
                  <a:pt x="0" y="264"/>
                  <a:pt x="5" y="255"/>
                </a:cubicBez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3" name="Rectangle 198">
            <a:extLst>
              <a:ext uri="{FF2B5EF4-FFF2-40B4-BE49-F238E27FC236}">
                <a16:creationId xmlns:a16="http://schemas.microsoft.com/office/drawing/2014/main" id="{0ECFA2AD-5D44-481A-841C-C37B1D2D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6" y="1227139"/>
            <a:ext cx="176213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4" name="Freeform 199">
            <a:extLst>
              <a:ext uri="{FF2B5EF4-FFF2-40B4-BE49-F238E27FC236}">
                <a16:creationId xmlns:a16="http://schemas.microsoft.com/office/drawing/2014/main" id="{6EE90C41-3DD4-40B1-8493-9937C92FA0C0}"/>
              </a:ext>
            </a:extLst>
          </p:cNvPr>
          <p:cNvSpPr>
            <a:spLocks/>
          </p:cNvSpPr>
          <p:nvPr/>
        </p:nvSpPr>
        <p:spPr bwMode="auto">
          <a:xfrm>
            <a:off x="7456489" y="1182689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5" name="Freeform 200">
            <a:extLst>
              <a:ext uri="{FF2B5EF4-FFF2-40B4-BE49-F238E27FC236}">
                <a16:creationId xmlns:a16="http://schemas.microsoft.com/office/drawing/2014/main" id="{7174623D-4449-489E-845C-77CC7454102C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6" name="Freeform 201">
            <a:extLst>
              <a:ext uri="{FF2B5EF4-FFF2-40B4-BE49-F238E27FC236}">
                <a16:creationId xmlns:a16="http://schemas.microsoft.com/office/drawing/2014/main" id="{AFA33C5B-0AC0-41F8-9A4D-A6834C36084B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179388"/>
          </a:xfrm>
          <a:custGeom>
            <a:avLst/>
            <a:gdLst>
              <a:gd name="T0" fmla="*/ 0 w 139"/>
              <a:gd name="T1" fmla="*/ 28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7" name="Freeform 202">
            <a:extLst>
              <a:ext uri="{FF2B5EF4-FFF2-40B4-BE49-F238E27FC236}">
                <a16:creationId xmlns:a16="http://schemas.microsoft.com/office/drawing/2014/main" id="{E535E718-906C-40D4-97E0-A8E1489C2523}"/>
              </a:ext>
            </a:extLst>
          </p:cNvPr>
          <p:cNvSpPr>
            <a:spLocks/>
          </p:cNvSpPr>
          <p:nvPr/>
        </p:nvSpPr>
        <p:spPr bwMode="auto">
          <a:xfrm>
            <a:off x="7280276" y="1182689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8" name="Line 203">
            <a:extLst>
              <a:ext uri="{FF2B5EF4-FFF2-40B4-BE49-F238E27FC236}">
                <a16:creationId xmlns:a16="http://schemas.microsoft.com/office/drawing/2014/main" id="{85281E5C-A885-4756-B25C-3299FEE11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9" y="1227139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79" name="Freeform 204">
            <a:extLst>
              <a:ext uri="{FF2B5EF4-FFF2-40B4-BE49-F238E27FC236}">
                <a16:creationId xmlns:a16="http://schemas.microsoft.com/office/drawing/2014/main" id="{DAE356E6-6334-43E4-8EE6-87AE61367A1F}"/>
              </a:ext>
            </a:extLst>
          </p:cNvPr>
          <p:cNvSpPr>
            <a:spLocks/>
          </p:cNvSpPr>
          <p:nvPr/>
        </p:nvSpPr>
        <p:spPr bwMode="auto">
          <a:xfrm>
            <a:off x="7300914" y="1246189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Freeform 206">
            <a:extLst>
              <a:ext uri="{FF2B5EF4-FFF2-40B4-BE49-F238E27FC236}">
                <a16:creationId xmlns:a16="http://schemas.microsoft.com/office/drawing/2014/main" id="{C114995F-FC52-4A1F-A512-B7B49DA7EDCF}"/>
              </a:ext>
            </a:extLst>
          </p:cNvPr>
          <p:cNvSpPr>
            <a:spLocks/>
          </p:cNvSpPr>
          <p:nvPr/>
        </p:nvSpPr>
        <p:spPr bwMode="auto">
          <a:xfrm>
            <a:off x="7300913" y="1246188"/>
            <a:ext cx="130175" cy="95250"/>
          </a:xfrm>
          <a:custGeom>
            <a:avLst/>
            <a:gdLst>
              <a:gd name="T0" fmla="*/ 188 w 383"/>
              <a:gd name="T1" fmla="*/ 281 h 281"/>
              <a:gd name="T2" fmla="*/ 2 w 383"/>
              <a:gd name="T3" fmla="*/ 138 h 281"/>
              <a:gd name="T4" fmla="*/ 195 w 383"/>
              <a:gd name="T5" fmla="*/ 1 h 281"/>
              <a:gd name="T6" fmla="*/ 380 w 383"/>
              <a:gd name="T7" fmla="*/ 144 h 281"/>
              <a:gd name="T8" fmla="*/ 352 w 383"/>
              <a:gd name="T9" fmla="*/ 214 h 281"/>
              <a:gd name="T10" fmla="*/ 371 w 383"/>
              <a:gd name="T11" fmla="*/ 233 h 281"/>
              <a:gd name="T12" fmla="*/ 281 w 383"/>
              <a:gd name="T13" fmla="*/ 233 h 281"/>
              <a:gd name="T14" fmla="*/ 295 w 383"/>
              <a:gd name="T15" fmla="*/ 155 h 281"/>
              <a:gd name="T16" fmla="*/ 313 w 383"/>
              <a:gd name="T17" fmla="*/ 173 h 281"/>
              <a:gd name="T18" fmla="*/ 243 w 383"/>
              <a:gd name="T19" fmla="*/ 65 h 281"/>
              <a:gd name="T20" fmla="*/ 70 w 383"/>
              <a:gd name="T21" fmla="*/ 109 h 281"/>
              <a:gd name="T22" fmla="*/ 140 w 383"/>
              <a:gd name="T23" fmla="*/ 217 h 281"/>
              <a:gd name="T24" fmla="*/ 189 w 383"/>
              <a:gd name="T25" fmla="*/ 224 h 281"/>
              <a:gd name="T26" fmla="*/ 188 w 383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" h="281">
                <a:moveTo>
                  <a:pt x="188" y="281"/>
                </a:moveTo>
                <a:cubicBezTo>
                  <a:pt x="84" y="280"/>
                  <a:pt x="0" y="216"/>
                  <a:pt x="2" y="138"/>
                </a:cubicBezTo>
                <a:cubicBezTo>
                  <a:pt x="4" y="61"/>
                  <a:pt x="90" y="0"/>
                  <a:pt x="195" y="1"/>
                </a:cubicBezTo>
                <a:cubicBezTo>
                  <a:pt x="299" y="2"/>
                  <a:pt x="383" y="66"/>
                  <a:pt x="380" y="144"/>
                </a:cubicBezTo>
                <a:cubicBezTo>
                  <a:pt x="380" y="169"/>
                  <a:pt x="370" y="193"/>
                  <a:pt x="352" y="214"/>
                </a:cubicBezTo>
                <a:lnTo>
                  <a:pt x="371" y="233"/>
                </a:lnTo>
                <a:lnTo>
                  <a:pt x="281" y="233"/>
                </a:lnTo>
                <a:lnTo>
                  <a:pt x="295" y="155"/>
                </a:lnTo>
                <a:lnTo>
                  <a:pt x="313" y="173"/>
                </a:lnTo>
                <a:cubicBezTo>
                  <a:pt x="341" y="131"/>
                  <a:pt x="310" y="82"/>
                  <a:pt x="243" y="65"/>
                </a:cubicBezTo>
                <a:cubicBezTo>
                  <a:pt x="176" y="47"/>
                  <a:pt x="98" y="67"/>
                  <a:pt x="70" y="109"/>
                </a:cubicBezTo>
                <a:cubicBezTo>
                  <a:pt x="42" y="151"/>
                  <a:pt x="73" y="199"/>
                  <a:pt x="140" y="217"/>
                </a:cubicBezTo>
                <a:cubicBezTo>
                  <a:pt x="156" y="221"/>
                  <a:pt x="172" y="224"/>
                  <a:pt x="189" y="224"/>
                </a:cubicBezTo>
                <a:lnTo>
                  <a:pt x="188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4F0F097-954B-4B95-A508-13B85C7C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1301751"/>
            <a:ext cx="176213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208">
            <a:extLst>
              <a:ext uri="{FF2B5EF4-FFF2-40B4-BE49-F238E27FC236}">
                <a16:creationId xmlns:a16="http://schemas.microsoft.com/office/drawing/2014/main" id="{B7310D59-9E6F-4D5C-BC24-2725B33B1D95}"/>
              </a:ext>
            </a:extLst>
          </p:cNvPr>
          <p:cNvSpPr>
            <a:spLocks/>
          </p:cNvSpPr>
          <p:nvPr/>
        </p:nvSpPr>
        <p:spPr bwMode="auto">
          <a:xfrm>
            <a:off x="7546976" y="1257301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5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09CCBF11-5A16-40C5-A016-0044F1670AFC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28 w 139"/>
              <a:gd name="T3" fmla="*/ 0 h 28"/>
              <a:gd name="T4" fmla="*/ 139 w 139"/>
              <a:gd name="T5" fmla="*/ 0 h 28"/>
              <a:gd name="T6" fmla="*/ 111 w 139"/>
              <a:gd name="T7" fmla="*/ 28 h 28"/>
              <a:gd name="T8" fmla="*/ 0 w 13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1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EDCA82DF-307E-47A8-A279-DC69F848FC15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180975"/>
          </a:xfrm>
          <a:custGeom>
            <a:avLst/>
            <a:gdLst>
              <a:gd name="T0" fmla="*/ 0 w 139"/>
              <a:gd name="T1" fmla="*/ 28 h 114"/>
              <a:gd name="T2" fmla="*/ 28 w 139"/>
              <a:gd name="T3" fmla="*/ 0 h 114"/>
              <a:gd name="T4" fmla="*/ 139 w 139"/>
              <a:gd name="T5" fmla="*/ 0 h 114"/>
              <a:gd name="T6" fmla="*/ 139 w 139"/>
              <a:gd name="T7" fmla="*/ 85 h 114"/>
              <a:gd name="T8" fmla="*/ 111 w 139"/>
              <a:gd name="T9" fmla="*/ 114 h 114"/>
              <a:gd name="T10" fmla="*/ 0 w 139"/>
              <a:gd name="T11" fmla="*/ 114 h 114"/>
              <a:gd name="T12" fmla="*/ 0 w 139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4">
                <a:moveTo>
                  <a:pt x="0" y="28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80CE4677-A1C3-4AE5-99F6-DB8FAA15AA92}"/>
              </a:ext>
            </a:extLst>
          </p:cNvPr>
          <p:cNvSpPr>
            <a:spLocks/>
          </p:cNvSpPr>
          <p:nvPr/>
        </p:nvSpPr>
        <p:spPr bwMode="auto">
          <a:xfrm>
            <a:off x="7370763" y="1257301"/>
            <a:ext cx="220663" cy="44450"/>
          </a:xfrm>
          <a:custGeom>
            <a:avLst/>
            <a:gdLst>
              <a:gd name="T0" fmla="*/ 0 w 139"/>
              <a:gd name="T1" fmla="*/ 28 h 28"/>
              <a:gd name="T2" fmla="*/ 111 w 139"/>
              <a:gd name="T3" fmla="*/ 28 h 28"/>
              <a:gd name="T4" fmla="*/ 139 w 1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8">
                <a:moveTo>
                  <a:pt x="0" y="28"/>
                </a:moveTo>
                <a:lnTo>
                  <a:pt x="111" y="28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212">
            <a:extLst>
              <a:ext uri="{FF2B5EF4-FFF2-40B4-BE49-F238E27FC236}">
                <a16:creationId xmlns:a16="http://schemas.microsoft.com/office/drawing/2014/main" id="{66336421-34E6-4EB0-BA03-C3DFE7B4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6" y="1301751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213">
            <a:extLst>
              <a:ext uri="{FF2B5EF4-FFF2-40B4-BE49-F238E27FC236}">
                <a16:creationId xmlns:a16="http://schemas.microsoft.com/office/drawing/2014/main" id="{9CD3A677-373F-424A-8F6D-9AF6C0AFBBCE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Freeform 214">
            <a:extLst>
              <a:ext uri="{FF2B5EF4-FFF2-40B4-BE49-F238E27FC236}">
                <a16:creationId xmlns:a16="http://schemas.microsoft.com/office/drawing/2014/main" id="{EC221C93-0244-4693-B942-B195127A4935}"/>
              </a:ext>
            </a:extLst>
          </p:cNvPr>
          <p:cNvSpPr>
            <a:spLocks/>
          </p:cNvSpPr>
          <p:nvPr/>
        </p:nvSpPr>
        <p:spPr bwMode="auto">
          <a:xfrm>
            <a:off x="7397751" y="1320801"/>
            <a:ext cx="127000" cy="100013"/>
          </a:xfrm>
          <a:custGeom>
            <a:avLst/>
            <a:gdLst>
              <a:gd name="T0" fmla="*/ 0 w 80"/>
              <a:gd name="T1" fmla="*/ 15 h 63"/>
              <a:gd name="T2" fmla="*/ 56 w 80"/>
              <a:gd name="T3" fmla="*/ 15 h 63"/>
              <a:gd name="T4" fmla="*/ 56 w 80"/>
              <a:gd name="T5" fmla="*/ 47 h 63"/>
              <a:gd name="T6" fmla="*/ 48 w 80"/>
              <a:gd name="T7" fmla="*/ 47 h 63"/>
              <a:gd name="T8" fmla="*/ 64 w 80"/>
              <a:gd name="T9" fmla="*/ 63 h 63"/>
              <a:gd name="T10" fmla="*/ 80 w 80"/>
              <a:gd name="T11" fmla="*/ 47 h 63"/>
              <a:gd name="T12" fmla="*/ 72 w 80"/>
              <a:gd name="T13" fmla="*/ 47 h 63"/>
              <a:gd name="T14" fmla="*/ 72 w 80"/>
              <a:gd name="T15" fmla="*/ 0 h 63"/>
              <a:gd name="T16" fmla="*/ 0 w 80"/>
              <a:gd name="T17" fmla="*/ 0 h 63"/>
              <a:gd name="T18" fmla="*/ 0 w 80"/>
              <a:gd name="T19" fmla="*/ 1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3">
                <a:moveTo>
                  <a:pt x="0" y="15"/>
                </a:moveTo>
                <a:lnTo>
                  <a:pt x="56" y="15"/>
                </a:lnTo>
                <a:lnTo>
                  <a:pt x="56" y="47"/>
                </a:lnTo>
                <a:lnTo>
                  <a:pt x="48" y="47"/>
                </a:lnTo>
                <a:lnTo>
                  <a:pt x="64" y="63"/>
                </a:lnTo>
                <a:lnTo>
                  <a:pt x="80" y="47"/>
                </a:lnTo>
                <a:lnTo>
                  <a:pt x="72" y="47"/>
                </a:lnTo>
                <a:lnTo>
                  <a:pt x="72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Freeform 215">
            <a:extLst>
              <a:ext uri="{FF2B5EF4-FFF2-40B4-BE49-F238E27FC236}">
                <a16:creationId xmlns:a16="http://schemas.microsoft.com/office/drawing/2014/main" id="{24E3A02F-349D-409E-90F2-E9CFA194587C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Freeform 216">
            <a:extLst>
              <a:ext uri="{FF2B5EF4-FFF2-40B4-BE49-F238E27FC236}">
                <a16:creationId xmlns:a16="http://schemas.microsoft.com/office/drawing/2014/main" id="{78334570-CA11-4C05-B097-90DD91DF4E4B}"/>
              </a:ext>
            </a:extLst>
          </p:cNvPr>
          <p:cNvSpPr>
            <a:spLocks/>
          </p:cNvSpPr>
          <p:nvPr/>
        </p:nvSpPr>
        <p:spPr bwMode="auto">
          <a:xfrm>
            <a:off x="6219826" y="755651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217">
            <a:extLst>
              <a:ext uri="{FF2B5EF4-FFF2-40B4-BE49-F238E27FC236}">
                <a16:creationId xmlns:a16="http://schemas.microsoft.com/office/drawing/2014/main" id="{2D3EDC90-FEBE-4615-ABFF-35ACBDA1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218">
            <a:extLst>
              <a:ext uri="{FF2B5EF4-FFF2-40B4-BE49-F238E27FC236}">
                <a16:creationId xmlns:a16="http://schemas.microsoft.com/office/drawing/2014/main" id="{593FDDA2-88B0-4537-B076-C7F44698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871538"/>
            <a:ext cx="1274763" cy="730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0FF5F8AF-BD7A-4781-8306-8C63008B0109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  <a:gd name="T8" fmla="*/ 1 w 180"/>
              <a:gd name="T9" fmla="*/ 3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  <a:lnTo>
                  <a:pt x="1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5D846273-A27B-4C7F-AAE8-5BB60F824D01}"/>
              </a:ext>
            </a:extLst>
          </p:cNvPr>
          <p:cNvSpPr>
            <a:spLocks/>
          </p:cNvSpPr>
          <p:nvPr/>
        </p:nvSpPr>
        <p:spPr bwMode="auto">
          <a:xfrm>
            <a:off x="7486651" y="815976"/>
            <a:ext cx="285750" cy="130175"/>
          </a:xfrm>
          <a:custGeom>
            <a:avLst/>
            <a:gdLst>
              <a:gd name="T0" fmla="*/ 1 w 180"/>
              <a:gd name="T1" fmla="*/ 37 h 82"/>
              <a:gd name="T2" fmla="*/ 0 w 180"/>
              <a:gd name="T3" fmla="*/ 82 h 82"/>
              <a:gd name="T4" fmla="*/ 180 w 180"/>
              <a:gd name="T5" fmla="*/ 48 h 82"/>
              <a:gd name="T6" fmla="*/ 180 w 180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82">
                <a:moveTo>
                  <a:pt x="1" y="37"/>
                </a:moveTo>
                <a:lnTo>
                  <a:pt x="0" y="82"/>
                </a:lnTo>
                <a:lnTo>
                  <a:pt x="180" y="48"/>
                </a:lnTo>
                <a:lnTo>
                  <a:pt x="180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029C8F5-272F-45EA-BF16-9C3B547F7724}"/>
              </a:ext>
            </a:extLst>
          </p:cNvPr>
          <p:cNvSpPr>
            <a:spLocks noEditPoints="1"/>
          </p:cNvSpPr>
          <p:nvPr/>
        </p:nvSpPr>
        <p:spPr bwMode="auto">
          <a:xfrm>
            <a:off x="6611938" y="944563"/>
            <a:ext cx="246063" cy="192088"/>
          </a:xfrm>
          <a:custGeom>
            <a:avLst/>
            <a:gdLst>
              <a:gd name="T0" fmla="*/ 122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2 w 155"/>
              <a:gd name="T9" fmla="*/ 22 h 121"/>
              <a:gd name="T10" fmla="*/ 132 w 155"/>
              <a:gd name="T11" fmla="*/ 48 h 121"/>
              <a:gd name="T12" fmla="*/ 155 w 155"/>
              <a:gd name="T13" fmla="*/ 0 h 121"/>
              <a:gd name="T14" fmla="*/ 103 w 155"/>
              <a:gd name="T15" fmla="*/ 11 h 121"/>
              <a:gd name="T16" fmla="*/ 132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2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2" y="22"/>
                </a:lnTo>
                <a:close/>
                <a:moveTo>
                  <a:pt x="132" y="48"/>
                </a:moveTo>
                <a:lnTo>
                  <a:pt x="155" y="0"/>
                </a:lnTo>
                <a:lnTo>
                  <a:pt x="103" y="11"/>
                </a:lnTo>
                <a:lnTo>
                  <a:pt x="13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Freeform 222">
            <a:extLst>
              <a:ext uri="{FF2B5EF4-FFF2-40B4-BE49-F238E27FC236}">
                <a16:creationId xmlns:a16="http://schemas.microsoft.com/office/drawing/2014/main" id="{34050217-4F3E-4C5B-8A68-5077AFB94357}"/>
              </a:ext>
            </a:extLst>
          </p:cNvPr>
          <p:cNvSpPr>
            <a:spLocks/>
          </p:cNvSpPr>
          <p:nvPr/>
        </p:nvSpPr>
        <p:spPr bwMode="auto">
          <a:xfrm>
            <a:off x="6611938" y="979488"/>
            <a:ext cx="198438" cy="157163"/>
          </a:xfrm>
          <a:custGeom>
            <a:avLst/>
            <a:gdLst>
              <a:gd name="T0" fmla="*/ 122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2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2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87D2E3D7-EAD9-4E7A-A1E4-4A971A541D35}"/>
              </a:ext>
            </a:extLst>
          </p:cNvPr>
          <p:cNvSpPr>
            <a:spLocks/>
          </p:cNvSpPr>
          <p:nvPr/>
        </p:nvSpPr>
        <p:spPr bwMode="auto">
          <a:xfrm>
            <a:off x="6775451" y="944563"/>
            <a:ext cx="82550" cy="76200"/>
          </a:xfrm>
          <a:custGeom>
            <a:avLst/>
            <a:gdLst>
              <a:gd name="T0" fmla="*/ 29 w 52"/>
              <a:gd name="T1" fmla="*/ 48 h 48"/>
              <a:gd name="T2" fmla="*/ 52 w 52"/>
              <a:gd name="T3" fmla="*/ 0 h 48"/>
              <a:gd name="T4" fmla="*/ 0 w 52"/>
              <a:gd name="T5" fmla="*/ 11 h 48"/>
              <a:gd name="T6" fmla="*/ 29 w 52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48">
                <a:moveTo>
                  <a:pt x="29" y="48"/>
                </a:moveTo>
                <a:lnTo>
                  <a:pt x="52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224">
            <a:extLst>
              <a:ext uri="{FF2B5EF4-FFF2-40B4-BE49-F238E27FC236}">
                <a16:creationId xmlns:a16="http://schemas.microsoft.com/office/drawing/2014/main" id="{B17830AF-9B27-41A3-A696-AEA398C9CAD8}"/>
              </a:ext>
            </a:extLst>
          </p:cNvPr>
          <p:cNvSpPr>
            <a:spLocks noEditPoints="1"/>
          </p:cNvSpPr>
          <p:nvPr/>
        </p:nvSpPr>
        <p:spPr bwMode="auto">
          <a:xfrm>
            <a:off x="6858001" y="944563"/>
            <a:ext cx="290513" cy="182563"/>
          </a:xfrm>
          <a:custGeom>
            <a:avLst/>
            <a:gdLst>
              <a:gd name="T0" fmla="*/ 35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2 w 183"/>
              <a:gd name="T7" fmla="*/ 24 h 115"/>
              <a:gd name="T8" fmla="*/ 35 w 183"/>
              <a:gd name="T9" fmla="*/ 19 h 115"/>
              <a:gd name="T10" fmla="*/ 28 w 183"/>
              <a:gd name="T11" fmla="*/ 46 h 115"/>
              <a:gd name="T12" fmla="*/ 0 w 183"/>
              <a:gd name="T13" fmla="*/ 0 h 115"/>
              <a:gd name="T14" fmla="*/ 53 w 183"/>
              <a:gd name="T15" fmla="*/ 5 h 115"/>
              <a:gd name="T16" fmla="*/ 28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5" y="19"/>
                </a:moveTo>
                <a:lnTo>
                  <a:pt x="183" y="110"/>
                </a:lnTo>
                <a:lnTo>
                  <a:pt x="180" y="115"/>
                </a:lnTo>
                <a:lnTo>
                  <a:pt x="32" y="24"/>
                </a:lnTo>
                <a:lnTo>
                  <a:pt x="35" y="19"/>
                </a:lnTo>
                <a:close/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Freeform 225">
            <a:extLst>
              <a:ext uri="{FF2B5EF4-FFF2-40B4-BE49-F238E27FC236}">
                <a16:creationId xmlns:a16="http://schemas.microsoft.com/office/drawing/2014/main" id="{8412EB5E-B29E-4DE5-959D-35B73C2CD133}"/>
              </a:ext>
            </a:extLst>
          </p:cNvPr>
          <p:cNvSpPr>
            <a:spLocks/>
          </p:cNvSpPr>
          <p:nvPr/>
        </p:nvSpPr>
        <p:spPr bwMode="auto">
          <a:xfrm>
            <a:off x="6908801" y="974726"/>
            <a:ext cx="239713" cy="152400"/>
          </a:xfrm>
          <a:custGeom>
            <a:avLst/>
            <a:gdLst>
              <a:gd name="T0" fmla="*/ 3 w 151"/>
              <a:gd name="T1" fmla="*/ 0 h 96"/>
              <a:gd name="T2" fmla="*/ 151 w 151"/>
              <a:gd name="T3" fmla="*/ 91 h 96"/>
              <a:gd name="T4" fmla="*/ 148 w 151"/>
              <a:gd name="T5" fmla="*/ 96 h 96"/>
              <a:gd name="T6" fmla="*/ 0 w 151"/>
              <a:gd name="T7" fmla="*/ 5 h 96"/>
              <a:gd name="T8" fmla="*/ 3 w 151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96">
                <a:moveTo>
                  <a:pt x="3" y="0"/>
                </a:moveTo>
                <a:lnTo>
                  <a:pt x="151" y="91"/>
                </a:lnTo>
                <a:lnTo>
                  <a:pt x="148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95E902C-98BB-44A5-8669-2D1B1B26A258}"/>
              </a:ext>
            </a:extLst>
          </p:cNvPr>
          <p:cNvSpPr>
            <a:spLocks/>
          </p:cNvSpPr>
          <p:nvPr/>
        </p:nvSpPr>
        <p:spPr bwMode="auto">
          <a:xfrm>
            <a:off x="6858001" y="944563"/>
            <a:ext cx="84138" cy="73025"/>
          </a:xfrm>
          <a:custGeom>
            <a:avLst/>
            <a:gdLst>
              <a:gd name="T0" fmla="*/ 28 w 53"/>
              <a:gd name="T1" fmla="*/ 46 h 46"/>
              <a:gd name="T2" fmla="*/ 0 w 53"/>
              <a:gd name="T3" fmla="*/ 0 h 46"/>
              <a:gd name="T4" fmla="*/ 53 w 53"/>
              <a:gd name="T5" fmla="*/ 5 h 46"/>
              <a:gd name="T6" fmla="*/ 2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28" y="46"/>
                </a:moveTo>
                <a:lnTo>
                  <a:pt x="0" y="0"/>
                </a:lnTo>
                <a:lnTo>
                  <a:pt x="53" y="5"/>
                </a:lnTo>
                <a:lnTo>
                  <a:pt x="2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1056A959-930D-4227-865A-0308332A46D8}"/>
              </a:ext>
            </a:extLst>
          </p:cNvPr>
          <p:cNvSpPr>
            <a:spLocks noEditPoints="1"/>
          </p:cNvSpPr>
          <p:nvPr/>
        </p:nvSpPr>
        <p:spPr bwMode="auto">
          <a:xfrm>
            <a:off x="7210426" y="1454151"/>
            <a:ext cx="246063" cy="192088"/>
          </a:xfrm>
          <a:custGeom>
            <a:avLst/>
            <a:gdLst>
              <a:gd name="T0" fmla="*/ 121 w 155"/>
              <a:gd name="T1" fmla="*/ 22 h 121"/>
              <a:gd name="T2" fmla="*/ 0 w 155"/>
              <a:gd name="T3" fmla="*/ 116 h 121"/>
              <a:gd name="T4" fmla="*/ 4 w 155"/>
              <a:gd name="T5" fmla="*/ 121 h 121"/>
              <a:gd name="T6" fmla="*/ 125 w 155"/>
              <a:gd name="T7" fmla="*/ 27 h 121"/>
              <a:gd name="T8" fmla="*/ 121 w 155"/>
              <a:gd name="T9" fmla="*/ 22 h 121"/>
              <a:gd name="T10" fmla="*/ 131 w 155"/>
              <a:gd name="T11" fmla="*/ 48 h 121"/>
              <a:gd name="T12" fmla="*/ 155 w 155"/>
              <a:gd name="T13" fmla="*/ 0 h 121"/>
              <a:gd name="T14" fmla="*/ 102 w 155"/>
              <a:gd name="T15" fmla="*/ 11 h 121"/>
              <a:gd name="T16" fmla="*/ 131 w 155"/>
              <a:gd name="T17" fmla="*/ 4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1">
                <a:moveTo>
                  <a:pt x="121" y="22"/>
                </a:moveTo>
                <a:lnTo>
                  <a:pt x="0" y="116"/>
                </a:lnTo>
                <a:lnTo>
                  <a:pt x="4" y="121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1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900EC198-FA80-4B27-8CCD-4E254F6FEB63}"/>
              </a:ext>
            </a:extLst>
          </p:cNvPr>
          <p:cNvSpPr>
            <a:spLocks/>
          </p:cNvSpPr>
          <p:nvPr/>
        </p:nvSpPr>
        <p:spPr bwMode="auto">
          <a:xfrm>
            <a:off x="7210426" y="1489076"/>
            <a:ext cx="198438" cy="157163"/>
          </a:xfrm>
          <a:custGeom>
            <a:avLst/>
            <a:gdLst>
              <a:gd name="T0" fmla="*/ 121 w 125"/>
              <a:gd name="T1" fmla="*/ 0 h 99"/>
              <a:gd name="T2" fmla="*/ 0 w 125"/>
              <a:gd name="T3" fmla="*/ 94 h 99"/>
              <a:gd name="T4" fmla="*/ 4 w 125"/>
              <a:gd name="T5" fmla="*/ 99 h 99"/>
              <a:gd name="T6" fmla="*/ 125 w 125"/>
              <a:gd name="T7" fmla="*/ 5 h 99"/>
              <a:gd name="T8" fmla="*/ 121 w 12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9">
                <a:moveTo>
                  <a:pt x="121" y="0"/>
                </a:moveTo>
                <a:lnTo>
                  <a:pt x="0" y="94"/>
                </a:lnTo>
                <a:lnTo>
                  <a:pt x="4" y="99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A2A64629-3748-484B-B6F9-7F536D2FB4F5}"/>
              </a:ext>
            </a:extLst>
          </p:cNvPr>
          <p:cNvSpPr>
            <a:spLocks/>
          </p:cNvSpPr>
          <p:nvPr/>
        </p:nvSpPr>
        <p:spPr bwMode="auto">
          <a:xfrm>
            <a:off x="7372351" y="1454151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1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1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Freeform 230">
            <a:extLst>
              <a:ext uri="{FF2B5EF4-FFF2-40B4-BE49-F238E27FC236}">
                <a16:creationId xmlns:a16="http://schemas.microsoft.com/office/drawing/2014/main" id="{6E6A6DDB-0D17-459D-B135-F3F0EECE4E4D}"/>
              </a:ext>
            </a:extLst>
          </p:cNvPr>
          <p:cNvSpPr>
            <a:spLocks noEditPoints="1"/>
          </p:cNvSpPr>
          <p:nvPr/>
        </p:nvSpPr>
        <p:spPr bwMode="auto">
          <a:xfrm>
            <a:off x="7456488" y="1454151"/>
            <a:ext cx="290513" cy="182563"/>
          </a:xfrm>
          <a:custGeom>
            <a:avLst/>
            <a:gdLst>
              <a:gd name="T0" fmla="*/ 36 w 183"/>
              <a:gd name="T1" fmla="*/ 19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4 h 115"/>
              <a:gd name="T8" fmla="*/ 36 w 183"/>
              <a:gd name="T9" fmla="*/ 19 h 115"/>
              <a:gd name="T10" fmla="*/ 29 w 183"/>
              <a:gd name="T11" fmla="*/ 46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9"/>
                </a:moveTo>
                <a:lnTo>
                  <a:pt x="183" y="110"/>
                </a:lnTo>
                <a:lnTo>
                  <a:pt x="180" y="115"/>
                </a:lnTo>
                <a:lnTo>
                  <a:pt x="33" y="24"/>
                </a:lnTo>
                <a:lnTo>
                  <a:pt x="36" y="19"/>
                </a:lnTo>
                <a:close/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Freeform 231">
            <a:extLst>
              <a:ext uri="{FF2B5EF4-FFF2-40B4-BE49-F238E27FC236}">
                <a16:creationId xmlns:a16="http://schemas.microsoft.com/office/drawing/2014/main" id="{E5E1710A-2BAC-4D47-99A4-B67D99257872}"/>
              </a:ext>
            </a:extLst>
          </p:cNvPr>
          <p:cNvSpPr>
            <a:spLocks/>
          </p:cNvSpPr>
          <p:nvPr/>
        </p:nvSpPr>
        <p:spPr bwMode="auto">
          <a:xfrm>
            <a:off x="7508876" y="1484313"/>
            <a:ext cx="238125" cy="152400"/>
          </a:xfrm>
          <a:custGeom>
            <a:avLst/>
            <a:gdLst>
              <a:gd name="T0" fmla="*/ 3 w 150"/>
              <a:gd name="T1" fmla="*/ 0 h 96"/>
              <a:gd name="T2" fmla="*/ 150 w 150"/>
              <a:gd name="T3" fmla="*/ 91 h 96"/>
              <a:gd name="T4" fmla="*/ 147 w 150"/>
              <a:gd name="T5" fmla="*/ 96 h 96"/>
              <a:gd name="T6" fmla="*/ 0 w 150"/>
              <a:gd name="T7" fmla="*/ 5 h 96"/>
              <a:gd name="T8" fmla="*/ 3 w 150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6">
                <a:moveTo>
                  <a:pt x="3" y="0"/>
                </a:moveTo>
                <a:lnTo>
                  <a:pt x="150" y="91"/>
                </a:lnTo>
                <a:lnTo>
                  <a:pt x="147" y="96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Freeform 232">
            <a:extLst>
              <a:ext uri="{FF2B5EF4-FFF2-40B4-BE49-F238E27FC236}">
                <a16:creationId xmlns:a16="http://schemas.microsoft.com/office/drawing/2014/main" id="{F1A9D4D8-1D8A-4257-9586-D6FAA92BA390}"/>
              </a:ext>
            </a:extLst>
          </p:cNvPr>
          <p:cNvSpPr>
            <a:spLocks/>
          </p:cNvSpPr>
          <p:nvPr/>
        </p:nvSpPr>
        <p:spPr bwMode="auto">
          <a:xfrm>
            <a:off x="7456488" y="1454151"/>
            <a:ext cx="85725" cy="73025"/>
          </a:xfrm>
          <a:custGeom>
            <a:avLst/>
            <a:gdLst>
              <a:gd name="T0" fmla="*/ 29 w 54"/>
              <a:gd name="T1" fmla="*/ 46 h 46"/>
              <a:gd name="T2" fmla="*/ 0 w 54"/>
              <a:gd name="T3" fmla="*/ 0 h 46"/>
              <a:gd name="T4" fmla="*/ 54 w 54"/>
              <a:gd name="T5" fmla="*/ 5 h 46"/>
              <a:gd name="T6" fmla="*/ 29 w 54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6">
                <a:moveTo>
                  <a:pt x="29" y="46"/>
                </a:moveTo>
                <a:lnTo>
                  <a:pt x="0" y="0"/>
                </a:lnTo>
                <a:lnTo>
                  <a:pt x="54" y="5"/>
                </a:lnTo>
                <a:lnTo>
                  <a:pt x="29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0150A6C0-34CB-49D9-B5E0-C42266BF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6" y="1698626"/>
            <a:ext cx="174625" cy="1349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Freeform 234">
            <a:extLst>
              <a:ext uri="{FF2B5EF4-FFF2-40B4-BE49-F238E27FC236}">
                <a16:creationId xmlns:a16="http://schemas.microsoft.com/office/drawing/2014/main" id="{08A66D48-ADD6-4A50-81F8-55CAD8DCF8E9}"/>
              </a:ext>
            </a:extLst>
          </p:cNvPr>
          <p:cNvSpPr>
            <a:spLocks/>
          </p:cNvSpPr>
          <p:nvPr/>
        </p:nvSpPr>
        <p:spPr bwMode="auto">
          <a:xfrm>
            <a:off x="7296151" y="1654176"/>
            <a:ext cx="44450" cy="179388"/>
          </a:xfrm>
          <a:custGeom>
            <a:avLst/>
            <a:gdLst>
              <a:gd name="T0" fmla="*/ 0 w 28"/>
              <a:gd name="T1" fmla="*/ 28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8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235">
            <a:extLst>
              <a:ext uri="{FF2B5EF4-FFF2-40B4-BE49-F238E27FC236}">
                <a16:creationId xmlns:a16="http://schemas.microsoft.com/office/drawing/2014/main" id="{560CC2A9-2BB2-4AF5-919B-DA0924880DBF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Freeform 236">
            <a:extLst>
              <a:ext uri="{FF2B5EF4-FFF2-40B4-BE49-F238E27FC236}">
                <a16:creationId xmlns:a16="http://schemas.microsoft.com/office/drawing/2014/main" id="{5A9D30EF-18A7-4B40-87EA-C8E2FF02E33D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179388"/>
          </a:xfrm>
          <a:custGeom>
            <a:avLst/>
            <a:gdLst>
              <a:gd name="T0" fmla="*/ 0 w 138"/>
              <a:gd name="T1" fmla="*/ 28 h 113"/>
              <a:gd name="T2" fmla="*/ 29 w 138"/>
              <a:gd name="T3" fmla="*/ 0 h 113"/>
              <a:gd name="T4" fmla="*/ 138 w 138"/>
              <a:gd name="T5" fmla="*/ 0 h 113"/>
              <a:gd name="T6" fmla="*/ 138 w 138"/>
              <a:gd name="T7" fmla="*/ 85 h 113"/>
              <a:gd name="T8" fmla="*/ 110 w 138"/>
              <a:gd name="T9" fmla="*/ 113 h 113"/>
              <a:gd name="T10" fmla="*/ 0 w 138"/>
              <a:gd name="T11" fmla="*/ 113 h 113"/>
              <a:gd name="T12" fmla="*/ 0 w 138"/>
              <a:gd name="T13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3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5"/>
                </a:lnTo>
                <a:lnTo>
                  <a:pt x="110" y="113"/>
                </a:lnTo>
                <a:lnTo>
                  <a:pt x="0" y="113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Freeform 237">
            <a:extLst>
              <a:ext uri="{FF2B5EF4-FFF2-40B4-BE49-F238E27FC236}">
                <a16:creationId xmlns:a16="http://schemas.microsoft.com/office/drawing/2014/main" id="{19B50FD5-404E-4D03-BB77-0B2816905091}"/>
              </a:ext>
            </a:extLst>
          </p:cNvPr>
          <p:cNvSpPr>
            <a:spLocks/>
          </p:cNvSpPr>
          <p:nvPr/>
        </p:nvSpPr>
        <p:spPr bwMode="auto">
          <a:xfrm>
            <a:off x="7121526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Line 238">
            <a:extLst>
              <a:ext uri="{FF2B5EF4-FFF2-40B4-BE49-F238E27FC236}">
                <a16:creationId xmlns:a16="http://schemas.microsoft.com/office/drawing/2014/main" id="{D454A68C-D895-4CB0-A6CE-75E84DFCE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1" y="1698626"/>
            <a:ext cx="0" cy="13493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" name="Freeform 239">
            <a:extLst>
              <a:ext uri="{FF2B5EF4-FFF2-40B4-BE49-F238E27FC236}">
                <a16:creationId xmlns:a16="http://schemas.microsoft.com/office/drawing/2014/main" id="{C8BD4CBB-FF03-45AE-B05B-FDF8CACCCF1B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Freeform 240">
            <a:extLst>
              <a:ext uri="{FF2B5EF4-FFF2-40B4-BE49-F238E27FC236}">
                <a16:creationId xmlns:a16="http://schemas.microsoft.com/office/drawing/2014/main" id="{EBC3C805-31C0-49C1-86A6-26781EDDD036}"/>
              </a:ext>
            </a:extLst>
          </p:cNvPr>
          <p:cNvSpPr>
            <a:spLocks/>
          </p:cNvSpPr>
          <p:nvPr/>
        </p:nvSpPr>
        <p:spPr bwMode="auto">
          <a:xfrm>
            <a:off x="7142163" y="1717676"/>
            <a:ext cx="128588" cy="95250"/>
          </a:xfrm>
          <a:custGeom>
            <a:avLst/>
            <a:gdLst>
              <a:gd name="T0" fmla="*/ 186 w 378"/>
              <a:gd name="T1" fmla="*/ 281 h 281"/>
              <a:gd name="T2" fmla="*/ 2 w 378"/>
              <a:gd name="T3" fmla="*/ 138 h 281"/>
              <a:gd name="T4" fmla="*/ 193 w 378"/>
              <a:gd name="T5" fmla="*/ 1 h 281"/>
              <a:gd name="T6" fmla="*/ 376 w 378"/>
              <a:gd name="T7" fmla="*/ 144 h 281"/>
              <a:gd name="T8" fmla="*/ 349 w 378"/>
              <a:gd name="T9" fmla="*/ 214 h 281"/>
              <a:gd name="T10" fmla="*/ 367 w 378"/>
              <a:gd name="T11" fmla="*/ 233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3 h 281"/>
              <a:gd name="T18" fmla="*/ 239 w 378"/>
              <a:gd name="T19" fmla="*/ 65 h 281"/>
              <a:gd name="T20" fmla="*/ 69 w 378"/>
              <a:gd name="T21" fmla="*/ 110 h 281"/>
              <a:gd name="T22" fmla="*/ 140 w 378"/>
              <a:gd name="T23" fmla="*/ 217 h 281"/>
              <a:gd name="T24" fmla="*/ 187 w 378"/>
              <a:gd name="T25" fmla="*/ 224 h 281"/>
              <a:gd name="T26" fmla="*/ 186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6" y="281"/>
                </a:moveTo>
                <a:cubicBezTo>
                  <a:pt x="82" y="280"/>
                  <a:pt x="0" y="216"/>
                  <a:pt x="2" y="138"/>
                </a:cubicBezTo>
                <a:cubicBezTo>
                  <a:pt x="4" y="61"/>
                  <a:pt x="90" y="0"/>
                  <a:pt x="193" y="1"/>
                </a:cubicBezTo>
                <a:cubicBezTo>
                  <a:pt x="296" y="3"/>
                  <a:pt x="378" y="66"/>
                  <a:pt x="376" y="144"/>
                </a:cubicBezTo>
                <a:cubicBezTo>
                  <a:pt x="375" y="168"/>
                  <a:pt x="366" y="193"/>
                  <a:pt x="349" y="214"/>
                </a:cubicBezTo>
                <a:lnTo>
                  <a:pt x="367" y="233"/>
                </a:lnTo>
                <a:lnTo>
                  <a:pt x="278" y="233"/>
                </a:lnTo>
                <a:lnTo>
                  <a:pt x="291" y="154"/>
                </a:lnTo>
                <a:lnTo>
                  <a:pt x="309" y="173"/>
                </a:lnTo>
                <a:cubicBezTo>
                  <a:pt x="336" y="131"/>
                  <a:pt x="305" y="82"/>
                  <a:pt x="239" y="65"/>
                </a:cubicBezTo>
                <a:cubicBezTo>
                  <a:pt x="172" y="47"/>
                  <a:pt x="97" y="67"/>
                  <a:pt x="69" y="110"/>
                </a:cubicBezTo>
                <a:cubicBezTo>
                  <a:pt x="42" y="152"/>
                  <a:pt x="73" y="200"/>
                  <a:pt x="140" y="217"/>
                </a:cubicBezTo>
                <a:cubicBezTo>
                  <a:pt x="155" y="221"/>
                  <a:pt x="171" y="224"/>
                  <a:pt x="187" y="224"/>
                </a:cubicBezTo>
                <a:lnTo>
                  <a:pt x="186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CE8A5C61-4204-48BE-9F84-095DBDC9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1698626"/>
            <a:ext cx="174625" cy="136525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D80579A7-A79A-4E7C-8F44-858D41A89181}"/>
              </a:ext>
            </a:extLst>
          </p:cNvPr>
          <p:cNvSpPr>
            <a:spLocks/>
          </p:cNvSpPr>
          <p:nvPr/>
        </p:nvSpPr>
        <p:spPr bwMode="auto">
          <a:xfrm>
            <a:off x="7802563" y="1654176"/>
            <a:ext cx="44450" cy="180975"/>
          </a:xfrm>
          <a:custGeom>
            <a:avLst/>
            <a:gdLst>
              <a:gd name="T0" fmla="*/ 0 w 28"/>
              <a:gd name="T1" fmla="*/ 28 h 114"/>
              <a:gd name="T2" fmla="*/ 28 w 28"/>
              <a:gd name="T3" fmla="*/ 0 h 114"/>
              <a:gd name="T4" fmla="*/ 28 w 28"/>
              <a:gd name="T5" fmla="*/ 86 h 114"/>
              <a:gd name="T6" fmla="*/ 0 w 28"/>
              <a:gd name="T7" fmla="*/ 114 h 114"/>
              <a:gd name="T8" fmla="*/ 0 w 28"/>
              <a:gd name="T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4">
                <a:moveTo>
                  <a:pt x="0" y="28"/>
                </a:moveTo>
                <a:lnTo>
                  <a:pt x="28" y="0"/>
                </a:lnTo>
                <a:lnTo>
                  <a:pt x="28" y="86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5BCBE027-54B4-42FE-9FF4-EDED59D5B13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29 w 138"/>
              <a:gd name="T3" fmla="*/ 0 h 28"/>
              <a:gd name="T4" fmla="*/ 138 w 138"/>
              <a:gd name="T5" fmla="*/ 0 h 28"/>
              <a:gd name="T6" fmla="*/ 110 w 138"/>
              <a:gd name="T7" fmla="*/ 28 h 28"/>
              <a:gd name="T8" fmla="*/ 0 w 13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1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" name="Freeform 244">
            <a:extLst>
              <a:ext uri="{FF2B5EF4-FFF2-40B4-BE49-F238E27FC236}">
                <a16:creationId xmlns:a16="http://schemas.microsoft.com/office/drawing/2014/main" id="{B1A871B9-78B3-42E5-BC80-BE032B4A43DC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180975"/>
          </a:xfrm>
          <a:custGeom>
            <a:avLst/>
            <a:gdLst>
              <a:gd name="T0" fmla="*/ 0 w 138"/>
              <a:gd name="T1" fmla="*/ 28 h 114"/>
              <a:gd name="T2" fmla="*/ 29 w 138"/>
              <a:gd name="T3" fmla="*/ 0 h 114"/>
              <a:gd name="T4" fmla="*/ 138 w 138"/>
              <a:gd name="T5" fmla="*/ 0 h 114"/>
              <a:gd name="T6" fmla="*/ 138 w 138"/>
              <a:gd name="T7" fmla="*/ 86 h 114"/>
              <a:gd name="T8" fmla="*/ 110 w 138"/>
              <a:gd name="T9" fmla="*/ 114 h 114"/>
              <a:gd name="T10" fmla="*/ 0 w 138"/>
              <a:gd name="T11" fmla="*/ 114 h 114"/>
              <a:gd name="T12" fmla="*/ 0 w 138"/>
              <a:gd name="T1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4">
                <a:moveTo>
                  <a:pt x="0" y="28"/>
                </a:moveTo>
                <a:lnTo>
                  <a:pt x="29" y="0"/>
                </a:lnTo>
                <a:lnTo>
                  <a:pt x="138" y="0"/>
                </a:lnTo>
                <a:lnTo>
                  <a:pt x="138" y="86"/>
                </a:lnTo>
                <a:lnTo>
                  <a:pt x="110" y="114"/>
                </a:lnTo>
                <a:lnTo>
                  <a:pt x="0" y="114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" name="Freeform 245">
            <a:extLst>
              <a:ext uri="{FF2B5EF4-FFF2-40B4-BE49-F238E27FC236}">
                <a16:creationId xmlns:a16="http://schemas.microsoft.com/office/drawing/2014/main" id="{BEF8B9C2-43E9-4223-BD30-F8DF935C3205}"/>
              </a:ext>
            </a:extLst>
          </p:cNvPr>
          <p:cNvSpPr>
            <a:spLocks/>
          </p:cNvSpPr>
          <p:nvPr/>
        </p:nvSpPr>
        <p:spPr bwMode="auto">
          <a:xfrm>
            <a:off x="7627938" y="1654176"/>
            <a:ext cx="219075" cy="44450"/>
          </a:xfrm>
          <a:custGeom>
            <a:avLst/>
            <a:gdLst>
              <a:gd name="T0" fmla="*/ 0 w 138"/>
              <a:gd name="T1" fmla="*/ 28 h 28"/>
              <a:gd name="T2" fmla="*/ 110 w 138"/>
              <a:gd name="T3" fmla="*/ 28 h 28"/>
              <a:gd name="T4" fmla="*/ 138 w 13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8">
                <a:moveTo>
                  <a:pt x="0" y="28"/>
                </a:moveTo>
                <a:lnTo>
                  <a:pt x="110" y="28"/>
                </a:lnTo>
                <a:lnTo>
                  <a:pt x="138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" name="Line 246">
            <a:extLst>
              <a:ext uri="{FF2B5EF4-FFF2-40B4-BE49-F238E27FC236}">
                <a16:creationId xmlns:a16="http://schemas.microsoft.com/office/drawing/2014/main" id="{00E2355A-5BDA-4679-9084-E18C7D67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1698626"/>
            <a:ext cx="0" cy="1365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" name="Freeform 247">
            <a:extLst>
              <a:ext uri="{FF2B5EF4-FFF2-40B4-BE49-F238E27FC236}">
                <a16:creationId xmlns:a16="http://schemas.microsoft.com/office/drawing/2014/main" id="{BC8529A0-9BC4-4089-8241-BD26C554F335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0" name="Freeform 248">
            <a:extLst>
              <a:ext uri="{FF2B5EF4-FFF2-40B4-BE49-F238E27FC236}">
                <a16:creationId xmlns:a16="http://schemas.microsoft.com/office/drawing/2014/main" id="{E2FAE40E-F78A-4B23-A158-1FD2C5CF0807}"/>
              </a:ext>
            </a:extLst>
          </p:cNvPr>
          <p:cNvSpPr>
            <a:spLocks/>
          </p:cNvSpPr>
          <p:nvPr/>
        </p:nvSpPr>
        <p:spPr bwMode="auto">
          <a:xfrm>
            <a:off x="7653338" y="1716088"/>
            <a:ext cx="127000" cy="101600"/>
          </a:xfrm>
          <a:custGeom>
            <a:avLst/>
            <a:gdLst>
              <a:gd name="T0" fmla="*/ 0 w 80"/>
              <a:gd name="T1" fmla="*/ 16 h 64"/>
              <a:gd name="T2" fmla="*/ 56 w 80"/>
              <a:gd name="T3" fmla="*/ 16 h 64"/>
              <a:gd name="T4" fmla="*/ 56 w 80"/>
              <a:gd name="T5" fmla="*/ 48 h 64"/>
              <a:gd name="T6" fmla="*/ 48 w 80"/>
              <a:gd name="T7" fmla="*/ 48 h 64"/>
              <a:gd name="T8" fmla="*/ 64 w 80"/>
              <a:gd name="T9" fmla="*/ 64 h 64"/>
              <a:gd name="T10" fmla="*/ 80 w 80"/>
              <a:gd name="T11" fmla="*/ 48 h 64"/>
              <a:gd name="T12" fmla="*/ 72 w 80"/>
              <a:gd name="T13" fmla="*/ 48 h 64"/>
              <a:gd name="T14" fmla="*/ 72 w 80"/>
              <a:gd name="T15" fmla="*/ 0 h 64"/>
              <a:gd name="T16" fmla="*/ 0 w 80"/>
              <a:gd name="T17" fmla="*/ 0 h 64"/>
              <a:gd name="T18" fmla="*/ 0 w 80"/>
              <a:gd name="T19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64">
                <a:moveTo>
                  <a:pt x="0" y="16"/>
                </a:moveTo>
                <a:lnTo>
                  <a:pt x="56" y="16"/>
                </a:lnTo>
                <a:lnTo>
                  <a:pt x="56" y="48"/>
                </a:lnTo>
                <a:lnTo>
                  <a:pt x="48" y="48"/>
                </a:lnTo>
                <a:lnTo>
                  <a:pt x="64" y="64"/>
                </a:lnTo>
                <a:lnTo>
                  <a:pt x="80" y="48"/>
                </a:lnTo>
                <a:lnTo>
                  <a:pt x="72" y="48"/>
                </a:lnTo>
                <a:lnTo>
                  <a:pt x="72" y="0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110FDDF5-99E9-4DBC-8C19-1992282EE020}"/>
              </a:ext>
            </a:extLst>
          </p:cNvPr>
          <p:cNvSpPr>
            <a:spLocks noEditPoints="1"/>
          </p:cNvSpPr>
          <p:nvPr/>
        </p:nvSpPr>
        <p:spPr bwMode="auto">
          <a:xfrm>
            <a:off x="6210301" y="1463676"/>
            <a:ext cx="246063" cy="190500"/>
          </a:xfrm>
          <a:custGeom>
            <a:avLst/>
            <a:gdLst>
              <a:gd name="T0" fmla="*/ 121 w 155"/>
              <a:gd name="T1" fmla="*/ 22 h 120"/>
              <a:gd name="T2" fmla="*/ 0 w 155"/>
              <a:gd name="T3" fmla="*/ 116 h 120"/>
              <a:gd name="T4" fmla="*/ 3 w 155"/>
              <a:gd name="T5" fmla="*/ 120 h 120"/>
              <a:gd name="T6" fmla="*/ 125 w 155"/>
              <a:gd name="T7" fmla="*/ 27 h 120"/>
              <a:gd name="T8" fmla="*/ 121 w 155"/>
              <a:gd name="T9" fmla="*/ 22 h 120"/>
              <a:gd name="T10" fmla="*/ 131 w 155"/>
              <a:gd name="T11" fmla="*/ 48 h 120"/>
              <a:gd name="T12" fmla="*/ 155 w 155"/>
              <a:gd name="T13" fmla="*/ 0 h 120"/>
              <a:gd name="T14" fmla="*/ 102 w 155"/>
              <a:gd name="T15" fmla="*/ 10 h 120"/>
              <a:gd name="T16" fmla="*/ 131 w 155"/>
              <a:gd name="T17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20">
                <a:moveTo>
                  <a:pt x="121" y="22"/>
                </a:moveTo>
                <a:lnTo>
                  <a:pt x="0" y="116"/>
                </a:lnTo>
                <a:lnTo>
                  <a:pt x="3" y="120"/>
                </a:lnTo>
                <a:lnTo>
                  <a:pt x="125" y="27"/>
                </a:lnTo>
                <a:lnTo>
                  <a:pt x="121" y="22"/>
                </a:lnTo>
                <a:close/>
                <a:moveTo>
                  <a:pt x="131" y="48"/>
                </a:moveTo>
                <a:lnTo>
                  <a:pt x="155" y="0"/>
                </a:lnTo>
                <a:lnTo>
                  <a:pt x="102" y="10"/>
                </a:lnTo>
                <a:lnTo>
                  <a:pt x="13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" name="Freeform 250">
            <a:extLst>
              <a:ext uri="{FF2B5EF4-FFF2-40B4-BE49-F238E27FC236}">
                <a16:creationId xmlns:a16="http://schemas.microsoft.com/office/drawing/2014/main" id="{53916617-E6BD-4F65-A863-D14240D013CC}"/>
              </a:ext>
            </a:extLst>
          </p:cNvPr>
          <p:cNvSpPr>
            <a:spLocks/>
          </p:cNvSpPr>
          <p:nvPr/>
        </p:nvSpPr>
        <p:spPr bwMode="auto">
          <a:xfrm>
            <a:off x="6210301" y="1498601"/>
            <a:ext cx="198438" cy="155575"/>
          </a:xfrm>
          <a:custGeom>
            <a:avLst/>
            <a:gdLst>
              <a:gd name="T0" fmla="*/ 121 w 125"/>
              <a:gd name="T1" fmla="*/ 0 h 98"/>
              <a:gd name="T2" fmla="*/ 0 w 125"/>
              <a:gd name="T3" fmla="*/ 94 h 98"/>
              <a:gd name="T4" fmla="*/ 3 w 125"/>
              <a:gd name="T5" fmla="*/ 98 h 98"/>
              <a:gd name="T6" fmla="*/ 125 w 125"/>
              <a:gd name="T7" fmla="*/ 5 h 98"/>
              <a:gd name="T8" fmla="*/ 121 w 125"/>
              <a:gd name="T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98">
                <a:moveTo>
                  <a:pt x="121" y="0"/>
                </a:moveTo>
                <a:lnTo>
                  <a:pt x="0" y="94"/>
                </a:lnTo>
                <a:lnTo>
                  <a:pt x="3" y="98"/>
                </a:lnTo>
                <a:lnTo>
                  <a:pt x="125" y="5"/>
                </a:lnTo>
                <a:lnTo>
                  <a:pt x="121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E7273913-F55C-4C5B-9D7F-ECDA05467C02}"/>
              </a:ext>
            </a:extLst>
          </p:cNvPr>
          <p:cNvSpPr>
            <a:spLocks/>
          </p:cNvSpPr>
          <p:nvPr/>
        </p:nvSpPr>
        <p:spPr bwMode="auto">
          <a:xfrm>
            <a:off x="6372226" y="1463676"/>
            <a:ext cx="84138" cy="76200"/>
          </a:xfrm>
          <a:custGeom>
            <a:avLst/>
            <a:gdLst>
              <a:gd name="T0" fmla="*/ 29 w 53"/>
              <a:gd name="T1" fmla="*/ 48 h 48"/>
              <a:gd name="T2" fmla="*/ 53 w 53"/>
              <a:gd name="T3" fmla="*/ 0 h 48"/>
              <a:gd name="T4" fmla="*/ 0 w 53"/>
              <a:gd name="T5" fmla="*/ 10 h 48"/>
              <a:gd name="T6" fmla="*/ 29 w 53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8">
                <a:moveTo>
                  <a:pt x="29" y="48"/>
                </a:moveTo>
                <a:lnTo>
                  <a:pt x="53" y="0"/>
                </a:lnTo>
                <a:lnTo>
                  <a:pt x="0" y="10"/>
                </a:lnTo>
                <a:lnTo>
                  <a:pt x="29" y="48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A8D13853-EF0B-49C4-AF7E-F3C6C2761832}"/>
              </a:ext>
            </a:extLst>
          </p:cNvPr>
          <p:cNvSpPr>
            <a:spLocks noEditPoints="1"/>
          </p:cNvSpPr>
          <p:nvPr/>
        </p:nvSpPr>
        <p:spPr bwMode="auto">
          <a:xfrm>
            <a:off x="6456363" y="1463676"/>
            <a:ext cx="290513" cy="182563"/>
          </a:xfrm>
          <a:custGeom>
            <a:avLst/>
            <a:gdLst>
              <a:gd name="T0" fmla="*/ 36 w 183"/>
              <a:gd name="T1" fmla="*/ 18 h 115"/>
              <a:gd name="T2" fmla="*/ 183 w 183"/>
              <a:gd name="T3" fmla="*/ 110 h 115"/>
              <a:gd name="T4" fmla="*/ 180 w 183"/>
              <a:gd name="T5" fmla="*/ 115 h 115"/>
              <a:gd name="T6" fmla="*/ 33 w 183"/>
              <a:gd name="T7" fmla="*/ 23 h 115"/>
              <a:gd name="T8" fmla="*/ 36 w 183"/>
              <a:gd name="T9" fmla="*/ 18 h 115"/>
              <a:gd name="T10" fmla="*/ 29 w 183"/>
              <a:gd name="T11" fmla="*/ 45 h 115"/>
              <a:gd name="T12" fmla="*/ 0 w 183"/>
              <a:gd name="T13" fmla="*/ 0 h 115"/>
              <a:gd name="T14" fmla="*/ 54 w 183"/>
              <a:gd name="T15" fmla="*/ 5 h 115"/>
              <a:gd name="T16" fmla="*/ 29 w 183"/>
              <a:gd name="T1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15">
                <a:moveTo>
                  <a:pt x="36" y="18"/>
                </a:moveTo>
                <a:lnTo>
                  <a:pt x="183" y="110"/>
                </a:lnTo>
                <a:lnTo>
                  <a:pt x="180" y="115"/>
                </a:lnTo>
                <a:lnTo>
                  <a:pt x="33" y="23"/>
                </a:lnTo>
                <a:lnTo>
                  <a:pt x="36" y="18"/>
                </a:lnTo>
                <a:close/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431C8EC8-FF16-4C33-AC85-13EC1BAE2875}"/>
              </a:ext>
            </a:extLst>
          </p:cNvPr>
          <p:cNvSpPr>
            <a:spLocks/>
          </p:cNvSpPr>
          <p:nvPr/>
        </p:nvSpPr>
        <p:spPr bwMode="auto">
          <a:xfrm>
            <a:off x="6508751" y="1492251"/>
            <a:ext cx="238125" cy="153988"/>
          </a:xfrm>
          <a:custGeom>
            <a:avLst/>
            <a:gdLst>
              <a:gd name="T0" fmla="*/ 3 w 150"/>
              <a:gd name="T1" fmla="*/ 0 h 97"/>
              <a:gd name="T2" fmla="*/ 150 w 150"/>
              <a:gd name="T3" fmla="*/ 92 h 97"/>
              <a:gd name="T4" fmla="*/ 147 w 150"/>
              <a:gd name="T5" fmla="*/ 97 h 97"/>
              <a:gd name="T6" fmla="*/ 0 w 150"/>
              <a:gd name="T7" fmla="*/ 5 h 97"/>
              <a:gd name="T8" fmla="*/ 3 w 150"/>
              <a:gd name="T9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97">
                <a:moveTo>
                  <a:pt x="3" y="0"/>
                </a:moveTo>
                <a:lnTo>
                  <a:pt x="150" y="92"/>
                </a:lnTo>
                <a:lnTo>
                  <a:pt x="147" y="97"/>
                </a:lnTo>
                <a:lnTo>
                  <a:pt x="0" y="5"/>
                </a:lnTo>
                <a:lnTo>
                  <a:pt x="3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" name="Freeform 254">
            <a:extLst>
              <a:ext uri="{FF2B5EF4-FFF2-40B4-BE49-F238E27FC236}">
                <a16:creationId xmlns:a16="http://schemas.microsoft.com/office/drawing/2014/main" id="{F88433D5-7A67-4BC0-A174-462BE30A7ECF}"/>
              </a:ext>
            </a:extLst>
          </p:cNvPr>
          <p:cNvSpPr>
            <a:spLocks/>
          </p:cNvSpPr>
          <p:nvPr/>
        </p:nvSpPr>
        <p:spPr bwMode="auto">
          <a:xfrm>
            <a:off x="6456363" y="1463676"/>
            <a:ext cx="85725" cy="71438"/>
          </a:xfrm>
          <a:custGeom>
            <a:avLst/>
            <a:gdLst>
              <a:gd name="T0" fmla="*/ 29 w 54"/>
              <a:gd name="T1" fmla="*/ 45 h 45"/>
              <a:gd name="T2" fmla="*/ 0 w 54"/>
              <a:gd name="T3" fmla="*/ 0 h 45"/>
              <a:gd name="T4" fmla="*/ 54 w 54"/>
              <a:gd name="T5" fmla="*/ 5 h 45"/>
              <a:gd name="T6" fmla="*/ 29 w 54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45">
                <a:moveTo>
                  <a:pt x="29" y="45"/>
                </a:moveTo>
                <a:lnTo>
                  <a:pt x="0" y="0"/>
                </a:lnTo>
                <a:lnTo>
                  <a:pt x="54" y="5"/>
                </a:lnTo>
                <a:lnTo>
                  <a:pt x="29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" name="Rectangle 255">
            <a:extLst>
              <a:ext uri="{FF2B5EF4-FFF2-40B4-BE49-F238E27FC236}">
                <a16:creationId xmlns:a16="http://schemas.microsoft.com/office/drawing/2014/main" id="{0AC764BD-F785-41D5-8097-ED12AFB4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1689101"/>
            <a:ext cx="176213" cy="1333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" name="Freeform 256">
            <a:extLst>
              <a:ext uri="{FF2B5EF4-FFF2-40B4-BE49-F238E27FC236}">
                <a16:creationId xmlns:a16="http://schemas.microsoft.com/office/drawing/2014/main" id="{F3088E1C-1941-4556-8EDC-B9E7A2E5FE9E}"/>
              </a:ext>
            </a:extLst>
          </p:cNvPr>
          <p:cNvSpPr>
            <a:spLocks/>
          </p:cNvSpPr>
          <p:nvPr/>
        </p:nvSpPr>
        <p:spPr bwMode="auto">
          <a:xfrm>
            <a:off x="6302376" y="1643063"/>
            <a:ext cx="44450" cy="179388"/>
          </a:xfrm>
          <a:custGeom>
            <a:avLst/>
            <a:gdLst>
              <a:gd name="T0" fmla="*/ 0 w 28"/>
              <a:gd name="T1" fmla="*/ 29 h 113"/>
              <a:gd name="T2" fmla="*/ 28 w 28"/>
              <a:gd name="T3" fmla="*/ 0 h 113"/>
              <a:gd name="T4" fmla="*/ 28 w 28"/>
              <a:gd name="T5" fmla="*/ 85 h 113"/>
              <a:gd name="T6" fmla="*/ 0 w 28"/>
              <a:gd name="T7" fmla="*/ 113 h 113"/>
              <a:gd name="T8" fmla="*/ 0 w 28"/>
              <a:gd name="T9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13">
                <a:moveTo>
                  <a:pt x="0" y="29"/>
                </a:moveTo>
                <a:lnTo>
                  <a:pt x="28" y="0"/>
                </a:lnTo>
                <a:lnTo>
                  <a:pt x="28" y="85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" name="Freeform 257">
            <a:extLst>
              <a:ext uri="{FF2B5EF4-FFF2-40B4-BE49-F238E27FC236}">
                <a16:creationId xmlns:a16="http://schemas.microsoft.com/office/drawing/2014/main" id="{092266D4-17AF-4147-9F8F-608F9DBF4B00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28 w 139"/>
              <a:gd name="T3" fmla="*/ 0 h 29"/>
              <a:gd name="T4" fmla="*/ 139 w 139"/>
              <a:gd name="T5" fmla="*/ 0 h 29"/>
              <a:gd name="T6" fmla="*/ 111 w 139"/>
              <a:gd name="T7" fmla="*/ 29 h 29"/>
              <a:gd name="T8" fmla="*/ 0 w 13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11" y="29"/>
                </a:lnTo>
                <a:lnTo>
                  <a:pt x="0" y="29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A83A3567-C442-42AA-B2B3-EDC813E82B2E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179388"/>
          </a:xfrm>
          <a:custGeom>
            <a:avLst/>
            <a:gdLst>
              <a:gd name="T0" fmla="*/ 0 w 139"/>
              <a:gd name="T1" fmla="*/ 29 h 113"/>
              <a:gd name="T2" fmla="*/ 28 w 139"/>
              <a:gd name="T3" fmla="*/ 0 h 113"/>
              <a:gd name="T4" fmla="*/ 139 w 139"/>
              <a:gd name="T5" fmla="*/ 0 h 113"/>
              <a:gd name="T6" fmla="*/ 139 w 139"/>
              <a:gd name="T7" fmla="*/ 85 h 113"/>
              <a:gd name="T8" fmla="*/ 111 w 139"/>
              <a:gd name="T9" fmla="*/ 113 h 113"/>
              <a:gd name="T10" fmla="*/ 0 w 139"/>
              <a:gd name="T11" fmla="*/ 113 h 113"/>
              <a:gd name="T12" fmla="*/ 0 w 139"/>
              <a:gd name="T13" fmla="*/ 2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13">
                <a:moveTo>
                  <a:pt x="0" y="29"/>
                </a:moveTo>
                <a:lnTo>
                  <a:pt x="28" y="0"/>
                </a:lnTo>
                <a:lnTo>
                  <a:pt x="139" y="0"/>
                </a:lnTo>
                <a:lnTo>
                  <a:pt x="139" y="85"/>
                </a:lnTo>
                <a:lnTo>
                  <a:pt x="111" y="113"/>
                </a:lnTo>
                <a:lnTo>
                  <a:pt x="0" y="113"/>
                </a:lnTo>
                <a:lnTo>
                  <a:pt x="0" y="29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Freeform 259">
            <a:extLst>
              <a:ext uri="{FF2B5EF4-FFF2-40B4-BE49-F238E27FC236}">
                <a16:creationId xmlns:a16="http://schemas.microsoft.com/office/drawing/2014/main" id="{BE65DEAA-B0B6-45E0-9722-2E2B891346C3}"/>
              </a:ext>
            </a:extLst>
          </p:cNvPr>
          <p:cNvSpPr>
            <a:spLocks/>
          </p:cNvSpPr>
          <p:nvPr/>
        </p:nvSpPr>
        <p:spPr bwMode="auto">
          <a:xfrm>
            <a:off x="6126163" y="1643063"/>
            <a:ext cx="220663" cy="46038"/>
          </a:xfrm>
          <a:custGeom>
            <a:avLst/>
            <a:gdLst>
              <a:gd name="T0" fmla="*/ 0 w 139"/>
              <a:gd name="T1" fmla="*/ 29 h 29"/>
              <a:gd name="T2" fmla="*/ 111 w 139"/>
              <a:gd name="T3" fmla="*/ 29 h 29"/>
              <a:gd name="T4" fmla="*/ 139 w 139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29">
                <a:moveTo>
                  <a:pt x="0" y="29"/>
                </a:moveTo>
                <a:lnTo>
                  <a:pt x="111" y="29"/>
                </a:lnTo>
                <a:lnTo>
                  <a:pt x="13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5B99ED82-8176-40F1-AF4E-4B54D00F3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6" y="1689101"/>
            <a:ext cx="0" cy="133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EBFD276B-2572-485B-AABA-E4BDEFCB1F62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4" name="Freeform 262">
            <a:extLst>
              <a:ext uri="{FF2B5EF4-FFF2-40B4-BE49-F238E27FC236}">
                <a16:creationId xmlns:a16="http://schemas.microsoft.com/office/drawing/2014/main" id="{FA063FE4-D96F-41F2-B47D-17FBA0913803}"/>
              </a:ext>
            </a:extLst>
          </p:cNvPr>
          <p:cNvSpPr>
            <a:spLocks/>
          </p:cNvSpPr>
          <p:nvPr/>
        </p:nvSpPr>
        <p:spPr bwMode="auto">
          <a:xfrm>
            <a:off x="6146801" y="1706563"/>
            <a:ext cx="128588" cy="95250"/>
          </a:xfrm>
          <a:custGeom>
            <a:avLst/>
            <a:gdLst>
              <a:gd name="T0" fmla="*/ 185 w 378"/>
              <a:gd name="T1" fmla="*/ 281 h 281"/>
              <a:gd name="T2" fmla="*/ 2 w 378"/>
              <a:gd name="T3" fmla="*/ 138 h 281"/>
              <a:gd name="T4" fmla="*/ 192 w 378"/>
              <a:gd name="T5" fmla="*/ 1 h 281"/>
              <a:gd name="T6" fmla="*/ 376 w 378"/>
              <a:gd name="T7" fmla="*/ 143 h 281"/>
              <a:gd name="T8" fmla="*/ 349 w 378"/>
              <a:gd name="T9" fmla="*/ 213 h 281"/>
              <a:gd name="T10" fmla="*/ 367 w 378"/>
              <a:gd name="T11" fmla="*/ 232 h 281"/>
              <a:gd name="T12" fmla="*/ 278 w 378"/>
              <a:gd name="T13" fmla="*/ 233 h 281"/>
              <a:gd name="T14" fmla="*/ 291 w 378"/>
              <a:gd name="T15" fmla="*/ 154 h 281"/>
              <a:gd name="T16" fmla="*/ 309 w 378"/>
              <a:gd name="T17" fmla="*/ 172 h 281"/>
              <a:gd name="T18" fmla="*/ 238 w 378"/>
              <a:gd name="T19" fmla="*/ 64 h 281"/>
              <a:gd name="T20" fmla="*/ 69 w 378"/>
              <a:gd name="T21" fmla="*/ 109 h 281"/>
              <a:gd name="T22" fmla="*/ 139 w 378"/>
              <a:gd name="T23" fmla="*/ 217 h 281"/>
              <a:gd name="T24" fmla="*/ 187 w 378"/>
              <a:gd name="T25" fmla="*/ 223 h 281"/>
              <a:gd name="T26" fmla="*/ 185 w 378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" h="281">
                <a:moveTo>
                  <a:pt x="185" y="281"/>
                </a:moveTo>
                <a:cubicBezTo>
                  <a:pt x="82" y="279"/>
                  <a:pt x="0" y="215"/>
                  <a:pt x="2" y="138"/>
                </a:cubicBezTo>
                <a:cubicBezTo>
                  <a:pt x="4" y="61"/>
                  <a:pt x="89" y="0"/>
                  <a:pt x="192" y="1"/>
                </a:cubicBezTo>
                <a:cubicBezTo>
                  <a:pt x="296" y="2"/>
                  <a:pt x="378" y="66"/>
                  <a:pt x="376" y="143"/>
                </a:cubicBezTo>
                <a:cubicBezTo>
                  <a:pt x="375" y="168"/>
                  <a:pt x="366" y="192"/>
                  <a:pt x="349" y="213"/>
                </a:cubicBezTo>
                <a:lnTo>
                  <a:pt x="367" y="232"/>
                </a:lnTo>
                <a:lnTo>
                  <a:pt x="278" y="233"/>
                </a:lnTo>
                <a:lnTo>
                  <a:pt x="291" y="154"/>
                </a:lnTo>
                <a:lnTo>
                  <a:pt x="309" y="172"/>
                </a:lnTo>
                <a:cubicBezTo>
                  <a:pt x="336" y="130"/>
                  <a:pt x="304" y="82"/>
                  <a:pt x="238" y="64"/>
                </a:cubicBezTo>
                <a:cubicBezTo>
                  <a:pt x="172" y="47"/>
                  <a:pt x="96" y="67"/>
                  <a:pt x="69" y="109"/>
                </a:cubicBezTo>
                <a:cubicBezTo>
                  <a:pt x="42" y="151"/>
                  <a:pt x="73" y="200"/>
                  <a:pt x="139" y="217"/>
                </a:cubicBezTo>
                <a:cubicBezTo>
                  <a:pt x="154" y="221"/>
                  <a:pt x="171" y="223"/>
                  <a:pt x="187" y="223"/>
                </a:cubicBezTo>
                <a:lnTo>
                  <a:pt x="185" y="281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" name="Freeform 263">
            <a:extLst>
              <a:ext uri="{FF2B5EF4-FFF2-40B4-BE49-F238E27FC236}">
                <a16:creationId xmlns:a16="http://schemas.microsoft.com/office/drawing/2014/main" id="{07C11FAC-6FC6-4E39-A40D-F365499CCFDD}"/>
              </a:ext>
            </a:extLst>
          </p:cNvPr>
          <p:cNvSpPr>
            <a:spLocks/>
          </p:cNvSpPr>
          <p:nvPr/>
        </p:nvSpPr>
        <p:spPr bwMode="auto">
          <a:xfrm>
            <a:off x="6607176" y="1674813"/>
            <a:ext cx="238125" cy="165100"/>
          </a:xfrm>
          <a:custGeom>
            <a:avLst/>
            <a:gdLst>
              <a:gd name="T0" fmla="*/ 21 w 703"/>
              <a:gd name="T1" fmla="*/ 0 h 488"/>
              <a:gd name="T2" fmla="*/ 355 w 703"/>
              <a:gd name="T3" fmla="*/ 160 h 488"/>
              <a:gd name="T4" fmla="*/ 703 w 703"/>
              <a:gd name="T5" fmla="*/ 35 h 488"/>
              <a:gd name="T6" fmla="*/ 687 w 703"/>
              <a:gd name="T7" fmla="*/ 353 h 488"/>
              <a:gd name="T8" fmla="*/ 338 w 703"/>
              <a:gd name="T9" fmla="*/ 479 h 488"/>
              <a:gd name="T10" fmla="*/ 4 w 703"/>
              <a:gd name="T11" fmla="*/ 318 h 488"/>
              <a:gd name="T12" fmla="*/ 21 w 703"/>
              <a:gd name="T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488">
                <a:moveTo>
                  <a:pt x="21" y="0"/>
                </a:moveTo>
                <a:cubicBezTo>
                  <a:pt x="17" y="79"/>
                  <a:pt x="166" y="150"/>
                  <a:pt x="355" y="160"/>
                </a:cubicBezTo>
                <a:cubicBezTo>
                  <a:pt x="543" y="170"/>
                  <a:pt x="699" y="114"/>
                  <a:pt x="703" y="35"/>
                </a:cubicBezTo>
                <a:lnTo>
                  <a:pt x="687" y="353"/>
                </a:lnTo>
                <a:cubicBezTo>
                  <a:pt x="682" y="432"/>
                  <a:pt x="526" y="488"/>
                  <a:pt x="338" y="479"/>
                </a:cubicBezTo>
                <a:cubicBezTo>
                  <a:pt x="149" y="469"/>
                  <a:pt x="0" y="397"/>
                  <a:pt x="4" y="318"/>
                </a:cubicBezTo>
                <a:lnTo>
                  <a:pt x="21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" name="Freeform 264">
            <a:extLst>
              <a:ext uri="{FF2B5EF4-FFF2-40B4-BE49-F238E27FC236}">
                <a16:creationId xmlns:a16="http://schemas.microsoft.com/office/drawing/2014/main" id="{4169C734-F70F-42BC-B702-21406C73CE3C}"/>
              </a:ext>
            </a:extLst>
          </p:cNvPr>
          <p:cNvSpPr>
            <a:spLocks/>
          </p:cNvSpPr>
          <p:nvPr/>
        </p:nvSpPr>
        <p:spPr bwMode="auto">
          <a:xfrm>
            <a:off x="6611938" y="1628776"/>
            <a:ext cx="234950" cy="103188"/>
          </a:xfrm>
          <a:custGeom>
            <a:avLst/>
            <a:gdLst>
              <a:gd name="T0" fmla="*/ 4 w 690"/>
              <a:gd name="T1" fmla="*/ 135 h 305"/>
              <a:gd name="T2" fmla="*/ 352 w 690"/>
              <a:gd name="T3" fmla="*/ 9 h 305"/>
              <a:gd name="T4" fmla="*/ 686 w 690"/>
              <a:gd name="T5" fmla="*/ 170 h 305"/>
              <a:gd name="T6" fmla="*/ 338 w 690"/>
              <a:gd name="T7" fmla="*/ 295 h 305"/>
              <a:gd name="T8" fmla="*/ 4 w 690"/>
              <a:gd name="T9" fmla="*/ 13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" h="305">
                <a:moveTo>
                  <a:pt x="4" y="135"/>
                </a:moveTo>
                <a:cubicBezTo>
                  <a:pt x="8" y="56"/>
                  <a:pt x="164" y="0"/>
                  <a:pt x="352" y="9"/>
                </a:cubicBezTo>
                <a:cubicBezTo>
                  <a:pt x="541" y="19"/>
                  <a:pt x="690" y="91"/>
                  <a:pt x="686" y="170"/>
                </a:cubicBezTo>
                <a:cubicBezTo>
                  <a:pt x="682" y="249"/>
                  <a:pt x="526" y="305"/>
                  <a:pt x="338" y="295"/>
                </a:cubicBezTo>
                <a:cubicBezTo>
                  <a:pt x="149" y="285"/>
                  <a:pt x="0" y="214"/>
                  <a:pt x="4" y="135"/>
                </a:cubicBezTo>
              </a:path>
            </a:pathLst>
          </a:custGeom>
          <a:solidFill>
            <a:srgbClr val="E8E8E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Freeform 265">
            <a:extLst>
              <a:ext uri="{FF2B5EF4-FFF2-40B4-BE49-F238E27FC236}">
                <a16:creationId xmlns:a16="http://schemas.microsoft.com/office/drawing/2014/main" id="{02AB3446-7221-4075-9E7D-479DA7EA1D36}"/>
              </a:ext>
            </a:extLst>
          </p:cNvPr>
          <p:cNvSpPr>
            <a:spLocks noEditPoints="1"/>
          </p:cNvSpPr>
          <p:nvPr/>
        </p:nvSpPr>
        <p:spPr bwMode="auto">
          <a:xfrm>
            <a:off x="6607176" y="1628776"/>
            <a:ext cx="239713" cy="211138"/>
          </a:xfrm>
          <a:custGeom>
            <a:avLst/>
            <a:gdLst>
              <a:gd name="T0" fmla="*/ 703 w 707"/>
              <a:gd name="T1" fmla="*/ 170 h 623"/>
              <a:gd name="T2" fmla="*/ 355 w 707"/>
              <a:gd name="T3" fmla="*/ 295 h 623"/>
              <a:gd name="T4" fmla="*/ 21 w 707"/>
              <a:gd name="T5" fmla="*/ 135 h 623"/>
              <a:gd name="T6" fmla="*/ 369 w 707"/>
              <a:gd name="T7" fmla="*/ 9 h 623"/>
              <a:gd name="T8" fmla="*/ 703 w 707"/>
              <a:gd name="T9" fmla="*/ 170 h 623"/>
              <a:gd name="T10" fmla="*/ 703 w 707"/>
              <a:gd name="T11" fmla="*/ 170 h 623"/>
              <a:gd name="T12" fmla="*/ 687 w 707"/>
              <a:gd name="T13" fmla="*/ 488 h 623"/>
              <a:gd name="T14" fmla="*/ 338 w 707"/>
              <a:gd name="T15" fmla="*/ 614 h 623"/>
              <a:gd name="T16" fmla="*/ 4 w 707"/>
              <a:gd name="T17" fmla="*/ 453 h 623"/>
              <a:gd name="T18" fmla="*/ 21 w 707"/>
              <a:gd name="T19" fmla="*/ 135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7" h="623">
                <a:moveTo>
                  <a:pt x="703" y="170"/>
                </a:moveTo>
                <a:cubicBezTo>
                  <a:pt x="699" y="249"/>
                  <a:pt x="543" y="305"/>
                  <a:pt x="355" y="295"/>
                </a:cubicBezTo>
                <a:cubicBezTo>
                  <a:pt x="166" y="285"/>
                  <a:pt x="17" y="214"/>
                  <a:pt x="21" y="135"/>
                </a:cubicBezTo>
                <a:cubicBezTo>
                  <a:pt x="25" y="56"/>
                  <a:pt x="181" y="0"/>
                  <a:pt x="369" y="9"/>
                </a:cubicBezTo>
                <a:cubicBezTo>
                  <a:pt x="558" y="19"/>
                  <a:pt x="707" y="91"/>
                  <a:pt x="703" y="170"/>
                </a:cubicBezTo>
                <a:close/>
                <a:moveTo>
                  <a:pt x="703" y="170"/>
                </a:moveTo>
                <a:lnTo>
                  <a:pt x="687" y="488"/>
                </a:lnTo>
                <a:cubicBezTo>
                  <a:pt x="682" y="567"/>
                  <a:pt x="526" y="623"/>
                  <a:pt x="338" y="614"/>
                </a:cubicBezTo>
                <a:cubicBezTo>
                  <a:pt x="149" y="604"/>
                  <a:pt x="0" y="532"/>
                  <a:pt x="4" y="453"/>
                </a:cubicBezTo>
                <a:lnTo>
                  <a:pt x="21" y="13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" name="Freeform 266">
            <a:extLst>
              <a:ext uri="{FF2B5EF4-FFF2-40B4-BE49-F238E27FC236}">
                <a16:creationId xmlns:a16="http://schemas.microsoft.com/office/drawing/2014/main" id="{5E3C2FA4-238C-4B9F-B8B5-9D4F338BECB4}"/>
              </a:ext>
            </a:extLst>
          </p:cNvPr>
          <p:cNvSpPr>
            <a:spLocks/>
          </p:cNvSpPr>
          <p:nvPr/>
        </p:nvSpPr>
        <p:spPr bwMode="auto">
          <a:xfrm>
            <a:off x="6665913" y="1728788"/>
            <a:ext cx="134938" cy="80963"/>
          </a:xfrm>
          <a:custGeom>
            <a:avLst/>
            <a:gdLst>
              <a:gd name="T0" fmla="*/ 0 w 399"/>
              <a:gd name="T1" fmla="*/ 140 h 238"/>
              <a:gd name="T2" fmla="*/ 124 w 399"/>
              <a:gd name="T3" fmla="*/ 25 h 238"/>
              <a:gd name="T4" fmla="*/ 124 w 399"/>
              <a:gd name="T5" fmla="*/ 84 h 238"/>
              <a:gd name="T6" fmla="*/ 333 w 399"/>
              <a:gd name="T7" fmla="*/ 0 h 238"/>
              <a:gd name="T8" fmla="*/ 124 w 399"/>
              <a:gd name="T9" fmla="*/ 179 h 238"/>
              <a:gd name="T10" fmla="*/ 124 w 399"/>
              <a:gd name="T11" fmla="*/ 238 h 238"/>
              <a:gd name="T12" fmla="*/ 0 w 399"/>
              <a:gd name="T13" fmla="*/ 14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238">
                <a:moveTo>
                  <a:pt x="0" y="140"/>
                </a:moveTo>
                <a:lnTo>
                  <a:pt x="124" y="25"/>
                </a:lnTo>
                <a:lnTo>
                  <a:pt x="124" y="84"/>
                </a:lnTo>
                <a:cubicBezTo>
                  <a:pt x="221" y="69"/>
                  <a:pt x="298" y="39"/>
                  <a:pt x="333" y="0"/>
                </a:cubicBezTo>
                <a:cubicBezTo>
                  <a:pt x="399" y="72"/>
                  <a:pt x="305" y="152"/>
                  <a:pt x="124" y="179"/>
                </a:cubicBezTo>
                <a:lnTo>
                  <a:pt x="124" y="238"/>
                </a:lnTo>
                <a:lnTo>
                  <a:pt x="0" y="14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" name="Freeform 267">
            <a:extLst>
              <a:ext uri="{FF2B5EF4-FFF2-40B4-BE49-F238E27FC236}">
                <a16:creationId xmlns:a16="http://schemas.microsoft.com/office/drawing/2014/main" id="{EB1BDE98-6E5E-42BE-83E6-431133C404F0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79375"/>
          </a:xfrm>
          <a:custGeom>
            <a:avLst/>
            <a:gdLst>
              <a:gd name="T0" fmla="*/ 354 w 354"/>
              <a:gd name="T1" fmla="*/ 235 h 235"/>
              <a:gd name="T2" fmla="*/ 0 w 354"/>
              <a:gd name="T3" fmla="*/ 96 h 235"/>
              <a:gd name="T4" fmla="*/ 0 w 354"/>
              <a:gd name="T5" fmla="*/ 0 h 235"/>
              <a:gd name="T6" fmla="*/ 354 w 354"/>
              <a:gd name="T7" fmla="*/ 141 h 235"/>
              <a:gd name="T8" fmla="*/ 354 w 354"/>
              <a:gd name="T9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35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lose/>
              </a:path>
            </a:pathLst>
          </a:custGeom>
          <a:solidFill>
            <a:srgbClr val="AEAEAE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" name="Freeform 268">
            <a:extLst>
              <a:ext uri="{FF2B5EF4-FFF2-40B4-BE49-F238E27FC236}">
                <a16:creationId xmlns:a16="http://schemas.microsoft.com/office/drawing/2014/main" id="{44783D4A-B779-4DAE-A5EA-6FE74B02E0AF}"/>
              </a:ext>
            </a:extLst>
          </p:cNvPr>
          <p:cNvSpPr>
            <a:spLocks/>
          </p:cNvSpPr>
          <p:nvPr/>
        </p:nvSpPr>
        <p:spPr bwMode="auto">
          <a:xfrm>
            <a:off x="6665913" y="1665288"/>
            <a:ext cx="120650" cy="144463"/>
          </a:xfrm>
          <a:custGeom>
            <a:avLst/>
            <a:gdLst>
              <a:gd name="T0" fmla="*/ 354 w 354"/>
              <a:gd name="T1" fmla="*/ 235 h 426"/>
              <a:gd name="T2" fmla="*/ 0 w 354"/>
              <a:gd name="T3" fmla="*/ 96 h 426"/>
              <a:gd name="T4" fmla="*/ 0 w 354"/>
              <a:gd name="T5" fmla="*/ 0 h 426"/>
              <a:gd name="T6" fmla="*/ 354 w 354"/>
              <a:gd name="T7" fmla="*/ 141 h 426"/>
              <a:gd name="T8" fmla="*/ 354 w 354"/>
              <a:gd name="T9" fmla="*/ 235 h 426"/>
              <a:gd name="T10" fmla="*/ 124 w 354"/>
              <a:gd name="T11" fmla="*/ 367 h 426"/>
              <a:gd name="T12" fmla="*/ 124 w 354"/>
              <a:gd name="T13" fmla="*/ 426 h 426"/>
              <a:gd name="T14" fmla="*/ 0 w 354"/>
              <a:gd name="T15" fmla="*/ 328 h 426"/>
              <a:gd name="T16" fmla="*/ 124 w 354"/>
              <a:gd name="T17" fmla="*/ 213 h 426"/>
              <a:gd name="T18" fmla="*/ 124 w 354"/>
              <a:gd name="T19" fmla="*/ 272 h 426"/>
              <a:gd name="T20" fmla="*/ 333 w 354"/>
              <a:gd name="T21" fmla="*/ 18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426">
                <a:moveTo>
                  <a:pt x="354" y="235"/>
                </a:moveTo>
                <a:cubicBezTo>
                  <a:pt x="354" y="158"/>
                  <a:pt x="196" y="96"/>
                  <a:pt x="0" y="96"/>
                </a:cubicBezTo>
                <a:lnTo>
                  <a:pt x="0" y="0"/>
                </a:lnTo>
                <a:cubicBezTo>
                  <a:pt x="196" y="0"/>
                  <a:pt x="354" y="63"/>
                  <a:pt x="354" y="141"/>
                </a:cubicBezTo>
                <a:lnTo>
                  <a:pt x="354" y="235"/>
                </a:lnTo>
                <a:cubicBezTo>
                  <a:pt x="354" y="294"/>
                  <a:pt x="262" y="346"/>
                  <a:pt x="124" y="367"/>
                </a:cubicBezTo>
                <a:lnTo>
                  <a:pt x="124" y="426"/>
                </a:lnTo>
                <a:lnTo>
                  <a:pt x="0" y="328"/>
                </a:lnTo>
                <a:lnTo>
                  <a:pt x="124" y="213"/>
                </a:lnTo>
                <a:lnTo>
                  <a:pt x="124" y="272"/>
                </a:lnTo>
                <a:cubicBezTo>
                  <a:pt x="221" y="257"/>
                  <a:pt x="298" y="227"/>
                  <a:pt x="333" y="188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Freeform 269">
            <a:extLst>
              <a:ext uri="{FF2B5EF4-FFF2-40B4-BE49-F238E27FC236}">
                <a16:creationId xmlns:a16="http://schemas.microsoft.com/office/drawing/2014/main" id="{AB9EEF86-B67D-4279-9DB1-B085FB493F3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Freeform 270">
            <a:extLst>
              <a:ext uri="{FF2B5EF4-FFF2-40B4-BE49-F238E27FC236}">
                <a16:creationId xmlns:a16="http://schemas.microsoft.com/office/drawing/2014/main" id="{07926CC8-F206-4F5C-A427-B0C780301B71}"/>
              </a:ext>
            </a:extLst>
          </p:cNvPr>
          <p:cNvSpPr>
            <a:spLocks/>
          </p:cNvSpPr>
          <p:nvPr/>
        </p:nvSpPr>
        <p:spPr bwMode="auto">
          <a:xfrm>
            <a:off x="7905751" y="760413"/>
            <a:ext cx="636588" cy="131763"/>
          </a:xfrm>
          <a:custGeom>
            <a:avLst/>
            <a:gdLst>
              <a:gd name="T0" fmla="*/ 126 w 401"/>
              <a:gd name="T1" fmla="*/ 4 h 83"/>
              <a:gd name="T2" fmla="*/ 352 w 401"/>
              <a:gd name="T3" fmla="*/ 0 h 83"/>
              <a:gd name="T4" fmla="*/ 401 w 401"/>
              <a:gd name="T5" fmla="*/ 40 h 83"/>
              <a:gd name="T6" fmla="*/ 255 w 401"/>
              <a:gd name="T7" fmla="*/ 83 h 83"/>
              <a:gd name="T8" fmla="*/ 0 w 401"/>
              <a:gd name="T9" fmla="*/ 78 h 83"/>
              <a:gd name="T10" fmla="*/ 126 w 401"/>
              <a:gd name="T11" fmla="*/ 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83">
                <a:moveTo>
                  <a:pt x="126" y="4"/>
                </a:moveTo>
                <a:lnTo>
                  <a:pt x="352" y="0"/>
                </a:lnTo>
                <a:lnTo>
                  <a:pt x="401" y="40"/>
                </a:lnTo>
                <a:lnTo>
                  <a:pt x="255" y="83"/>
                </a:lnTo>
                <a:lnTo>
                  <a:pt x="0" y="78"/>
                </a:lnTo>
                <a:lnTo>
                  <a:pt x="126" y="4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F50D73FC-EFF9-46B2-B6A7-14124BD8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ECCFA85A-7B3F-4DB2-9B35-75771FF3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882651"/>
            <a:ext cx="415925" cy="9366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" name="Freeform 273">
            <a:extLst>
              <a:ext uri="{FF2B5EF4-FFF2-40B4-BE49-F238E27FC236}">
                <a16:creationId xmlns:a16="http://schemas.microsoft.com/office/drawing/2014/main" id="{03707437-3FA6-47B5-8EE8-759F0036CC5D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  <a:gd name="T8" fmla="*/ 0 w 133"/>
              <a:gd name="T9" fmla="*/ 3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" name="Freeform 274">
            <a:extLst>
              <a:ext uri="{FF2B5EF4-FFF2-40B4-BE49-F238E27FC236}">
                <a16:creationId xmlns:a16="http://schemas.microsoft.com/office/drawing/2014/main" id="{45001B66-DF74-4203-AF3C-37983DB028D6}"/>
              </a:ext>
            </a:extLst>
          </p:cNvPr>
          <p:cNvSpPr>
            <a:spLocks/>
          </p:cNvSpPr>
          <p:nvPr/>
        </p:nvSpPr>
        <p:spPr bwMode="auto">
          <a:xfrm>
            <a:off x="8331201" y="839788"/>
            <a:ext cx="211138" cy="131763"/>
          </a:xfrm>
          <a:custGeom>
            <a:avLst/>
            <a:gdLst>
              <a:gd name="T0" fmla="*/ 0 w 133"/>
              <a:gd name="T1" fmla="*/ 38 h 83"/>
              <a:gd name="T2" fmla="*/ 0 w 133"/>
              <a:gd name="T3" fmla="*/ 83 h 83"/>
              <a:gd name="T4" fmla="*/ 133 w 133"/>
              <a:gd name="T5" fmla="*/ 49 h 83"/>
              <a:gd name="T6" fmla="*/ 133 w 133"/>
              <a:gd name="T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83">
                <a:moveTo>
                  <a:pt x="0" y="38"/>
                </a:moveTo>
                <a:lnTo>
                  <a:pt x="0" y="83"/>
                </a:lnTo>
                <a:lnTo>
                  <a:pt x="133" y="49"/>
                </a:lnTo>
                <a:lnTo>
                  <a:pt x="133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" name="Freeform 275">
            <a:extLst>
              <a:ext uri="{FF2B5EF4-FFF2-40B4-BE49-F238E27FC236}">
                <a16:creationId xmlns:a16="http://schemas.microsoft.com/office/drawing/2014/main" id="{36588B6B-C8A5-4582-BE7A-79014AE9B1D3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" name="Freeform 276">
            <a:extLst>
              <a:ext uri="{FF2B5EF4-FFF2-40B4-BE49-F238E27FC236}">
                <a16:creationId xmlns:a16="http://schemas.microsoft.com/office/drawing/2014/main" id="{55232B24-0DC5-4159-A854-4F8B7B617FBA}"/>
              </a:ext>
            </a:extLst>
          </p:cNvPr>
          <p:cNvSpPr>
            <a:spLocks/>
          </p:cNvSpPr>
          <p:nvPr/>
        </p:nvSpPr>
        <p:spPr bwMode="auto">
          <a:xfrm>
            <a:off x="6788151" y="447676"/>
            <a:ext cx="1552575" cy="120650"/>
          </a:xfrm>
          <a:custGeom>
            <a:avLst/>
            <a:gdLst>
              <a:gd name="T0" fmla="*/ 137 w 978"/>
              <a:gd name="T1" fmla="*/ 0 h 76"/>
              <a:gd name="T2" fmla="*/ 875 w 978"/>
              <a:gd name="T3" fmla="*/ 0 h 76"/>
              <a:gd name="T4" fmla="*/ 978 w 978"/>
              <a:gd name="T5" fmla="*/ 37 h 76"/>
              <a:gd name="T6" fmla="*/ 786 w 978"/>
              <a:gd name="T7" fmla="*/ 76 h 76"/>
              <a:gd name="T8" fmla="*/ 0 w 978"/>
              <a:gd name="T9" fmla="*/ 73 h 76"/>
              <a:gd name="T10" fmla="*/ 137 w 978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76">
                <a:moveTo>
                  <a:pt x="137" y="0"/>
                </a:moveTo>
                <a:lnTo>
                  <a:pt x="875" y="0"/>
                </a:lnTo>
                <a:lnTo>
                  <a:pt x="978" y="37"/>
                </a:lnTo>
                <a:lnTo>
                  <a:pt x="786" y="76"/>
                </a:lnTo>
                <a:lnTo>
                  <a:pt x="0" y="73"/>
                </a:lnTo>
                <a:lnTo>
                  <a:pt x="137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" name="Rectangle 277">
            <a:extLst>
              <a:ext uri="{FF2B5EF4-FFF2-40B4-BE49-F238E27FC236}">
                <a16:creationId xmlns:a16="http://schemas.microsoft.com/office/drawing/2014/main" id="{B72F07D4-D55C-454A-AACF-175C1563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Rectangle 278">
            <a:extLst>
              <a:ext uri="{FF2B5EF4-FFF2-40B4-BE49-F238E27FC236}">
                <a16:creationId xmlns:a16="http://schemas.microsoft.com/office/drawing/2014/main" id="{962E92B4-CFDC-4057-8E80-F9A2FA8D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563563"/>
            <a:ext cx="1276350" cy="7143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" name="Freeform 279">
            <a:extLst>
              <a:ext uri="{FF2B5EF4-FFF2-40B4-BE49-F238E27FC236}">
                <a16:creationId xmlns:a16="http://schemas.microsoft.com/office/drawing/2014/main" id="{C339BEE4-0A93-4F61-8277-F54DDCB3B0F3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  <a:gd name="T8" fmla="*/ 0 w 179"/>
              <a:gd name="T9" fmla="*/ 3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Freeform 280">
            <a:extLst>
              <a:ext uri="{FF2B5EF4-FFF2-40B4-BE49-F238E27FC236}">
                <a16:creationId xmlns:a16="http://schemas.microsoft.com/office/drawing/2014/main" id="{8FF3D322-59A6-4CFD-BD3F-2AB78AF80EE5}"/>
              </a:ext>
            </a:extLst>
          </p:cNvPr>
          <p:cNvSpPr>
            <a:spLocks/>
          </p:cNvSpPr>
          <p:nvPr/>
        </p:nvSpPr>
        <p:spPr bwMode="auto">
          <a:xfrm>
            <a:off x="8056563" y="506413"/>
            <a:ext cx="284163" cy="130175"/>
          </a:xfrm>
          <a:custGeom>
            <a:avLst/>
            <a:gdLst>
              <a:gd name="T0" fmla="*/ 0 w 179"/>
              <a:gd name="T1" fmla="*/ 38 h 82"/>
              <a:gd name="T2" fmla="*/ 0 w 179"/>
              <a:gd name="T3" fmla="*/ 82 h 82"/>
              <a:gd name="T4" fmla="*/ 179 w 179"/>
              <a:gd name="T5" fmla="*/ 48 h 82"/>
              <a:gd name="T6" fmla="*/ 179 w 17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82">
                <a:moveTo>
                  <a:pt x="0" y="38"/>
                </a:moveTo>
                <a:lnTo>
                  <a:pt x="0" y="82"/>
                </a:lnTo>
                <a:lnTo>
                  <a:pt x="179" y="48"/>
                </a:lnTo>
                <a:lnTo>
                  <a:pt x="179" y="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3" name="Freeform 281">
            <a:extLst>
              <a:ext uri="{FF2B5EF4-FFF2-40B4-BE49-F238E27FC236}">
                <a16:creationId xmlns:a16="http://schemas.microsoft.com/office/drawing/2014/main" id="{0145F1FF-6377-498C-B31B-C07A211F4E41}"/>
              </a:ext>
            </a:extLst>
          </p:cNvPr>
          <p:cNvSpPr>
            <a:spLocks noEditPoints="1"/>
          </p:cNvSpPr>
          <p:nvPr/>
        </p:nvSpPr>
        <p:spPr bwMode="auto">
          <a:xfrm>
            <a:off x="6953251" y="633413"/>
            <a:ext cx="495300" cy="188913"/>
          </a:xfrm>
          <a:custGeom>
            <a:avLst/>
            <a:gdLst>
              <a:gd name="T0" fmla="*/ 274 w 312"/>
              <a:gd name="T1" fmla="*/ 17 h 119"/>
              <a:gd name="T2" fmla="*/ 0 w 312"/>
              <a:gd name="T3" fmla="*/ 114 h 119"/>
              <a:gd name="T4" fmla="*/ 2 w 312"/>
              <a:gd name="T5" fmla="*/ 119 h 119"/>
              <a:gd name="T6" fmla="*/ 276 w 312"/>
              <a:gd name="T7" fmla="*/ 22 h 119"/>
              <a:gd name="T8" fmla="*/ 274 w 312"/>
              <a:gd name="T9" fmla="*/ 17 h 119"/>
              <a:gd name="T10" fmla="*/ 275 w 312"/>
              <a:gd name="T11" fmla="*/ 45 h 119"/>
              <a:gd name="T12" fmla="*/ 312 w 312"/>
              <a:gd name="T13" fmla="*/ 6 h 119"/>
              <a:gd name="T14" fmla="*/ 259 w 312"/>
              <a:gd name="T15" fmla="*/ 0 h 119"/>
              <a:gd name="T16" fmla="*/ 275 w 312"/>
              <a:gd name="T17" fmla="*/ 4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119">
                <a:moveTo>
                  <a:pt x="274" y="17"/>
                </a:moveTo>
                <a:lnTo>
                  <a:pt x="0" y="114"/>
                </a:lnTo>
                <a:lnTo>
                  <a:pt x="2" y="119"/>
                </a:lnTo>
                <a:lnTo>
                  <a:pt x="276" y="22"/>
                </a:lnTo>
                <a:lnTo>
                  <a:pt x="274" y="17"/>
                </a:lnTo>
                <a:close/>
                <a:moveTo>
                  <a:pt x="275" y="45"/>
                </a:moveTo>
                <a:lnTo>
                  <a:pt x="312" y="6"/>
                </a:lnTo>
                <a:lnTo>
                  <a:pt x="259" y="0"/>
                </a:lnTo>
                <a:lnTo>
                  <a:pt x="27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4" name="Freeform 282">
            <a:extLst>
              <a:ext uri="{FF2B5EF4-FFF2-40B4-BE49-F238E27FC236}">
                <a16:creationId xmlns:a16="http://schemas.microsoft.com/office/drawing/2014/main" id="{B263D80E-1DE5-4B0F-954C-ABC27A74B454}"/>
              </a:ext>
            </a:extLst>
          </p:cNvPr>
          <p:cNvSpPr>
            <a:spLocks/>
          </p:cNvSpPr>
          <p:nvPr/>
        </p:nvSpPr>
        <p:spPr bwMode="auto">
          <a:xfrm>
            <a:off x="6953251" y="660401"/>
            <a:ext cx="438150" cy="161925"/>
          </a:xfrm>
          <a:custGeom>
            <a:avLst/>
            <a:gdLst>
              <a:gd name="T0" fmla="*/ 274 w 276"/>
              <a:gd name="T1" fmla="*/ 0 h 102"/>
              <a:gd name="T2" fmla="*/ 0 w 276"/>
              <a:gd name="T3" fmla="*/ 97 h 102"/>
              <a:gd name="T4" fmla="*/ 2 w 276"/>
              <a:gd name="T5" fmla="*/ 102 h 102"/>
              <a:gd name="T6" fmla="*/ 276 w 276"/>
              <a:gd name="T7" fmla="*/ 5 h 102"/>
              <a:gd name="T8" fmla="*/ 274 w 2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02">
                <a:moveTo>
                  <a:pt x="274" y="0"/>
                </a:moveTo>
                <a:lnTo>
                  <a:pt x="0" y="97"/>
                </a:lnTo>
                <a:lnTo>
                  <a:pt x="2" y="102"/>
                </a:lnTo>
                <a:lnTo>
                  <a:pt x="276" y="5"/>
                </a:lnTo>
                <a:lnTo>
                  <a:pt x="274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5" name="Freeform 283">
            <a:extLst>
              <a:ext uri="{FF2B5EF4-FFF2-40B4-BE49-F238E27FC236}">
                <a16:creationId xmlns:a16="http://schemas.microsoft.com/office/drawing/2014/main" id="{E4222D97-CAC4-48D7-A098-F841B8C697DF}"/>
              </a:ext>
            </a:extLst>
          </p:cNvPr>
          <p:cNvSpPr>
            <a:spLocks/>
          </p:cNvSpPr>
          <p:nvPr/>
        </p:nvSpPr>
        <p:spPr bwMode="auto">
          <a:xfrm>
            <a:off x="7364413" y="633413"/>
            <a:ext cx="84138" cy="71438"/>
          </a:xfrm>
          <a:custGeom>
            <a:avLst/>
            <a:gdLst>
              <a:gd name="T0" fmla="*/ 16 w 53"/>
              <a:gd name="T1" fmla="*/ 45 h 45"/>
              <a:gd name="T2" fmla="*/ 53 w 53"/>
              <a:gd name="T3" fmla="*/ 6 h 45"/>
              <a:gd name="T4" fmla="*/ 0 w 53"/>
              <a:gd name="T5" fmla="*/ 0 h 45"/>
              <a:gd name="T6" fmla="*/ 16 w 53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5">
                <a:moveTo>
                  <a:pt x="16" y="45"/>
                </a:moveTo>
                <a:lnTo>
                  <a:pt x="53" y="6"/>
                </a:lnTo>
                <a:lnTo>
                  <a:pt x="0" y="0"/>
                </a:lnTo>
                <a:lnTo>
                  <a:pt x="16" y="45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" name="Freeform 284">
            <a:extLst>
              <a:ext uri="{FF2B5EF4-FFF2-40B4-BE49-F238E27FC236}">
                <a16:creationId xmlns:a16="http://schemas.microsoft.com/office/drawing/2014/main" id="{A6735579-0258-4F74-AD92-9EA487BE0FAA}"/>
              </a:ext>
            </a:extLst>
          </p:cNvPr>
          <p:cNvSpPr>
            <a:spLocks noEditPoints="1"/>
          </p:cNvSpPr>
          <p:nvPr/>
        </p:nvSpPr>
        <p:spPr bwMode="auto">
          <a:xfrm>
            <a:off x="7607301" y="615951"/>
            <a:ext cx="636588" cy="222250"/>
          </a:xfrm>
          <a:custGeom>
            <a:avLst/>
            <a:gdLst>
              <a:gd name="T0" fmla="*/ 39 w 401"/>
              <a:gd name="T1" fmla="*/ 18 h 140"/>
              <a:gd name="T2" fmla="*/ 401 w 401"/>
              <a:gd name="T3" fmla="*/ 134 h 140"/>
              <a:gd name="T4" fmla="*/ 399 w 401"/>
              <a:gd name="T5" fmla="*/ 140 h 140"/>
              <a:gd name="T6" fmla="*/ 37 w 401"/>
              <a:gd name="T7" fmla="*/ 23 h 140"/>
              <a:gd name="T8" fmla="*/ 39 w 401"/>
              <a:gd name="T9" fmla="*/ 18 h 140"/>
              <a:gd name="T10" fmla="*/ 38 w 401"/>
              <a:gd name="T11" fmla="*/ 46 h 140"/>
              <a:gd name="T12" fmla="*/ 0 w 401"/>
              <a:gd name="T13" fmla="*/ 8 h 140"/>
              <a:gd name="T14" fmla="*/ 53 w 401"/>
              <a:gd name="T15" fmla="*/ 0 h 140"/>
              <a:gd name="T16" fmla="*/ 38 w 401"/>
              <a:gd name="T17" fmla="*/ 4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140">
                <a:moveTo>
                  <a:pt x="39" y="18"/>
                </a:moveTo>
                <a:lnTo>
                  <a:pt x="401" y="134"/>
                </a:lnTo>
                <a:lnTo>
                  <a:pt x="399" y="140"/>
                </a:lnTo>
                <a:lnTo>
                  <a:pt x="37" y="23"/>
                </a:lnTo>
                <a:lnTo>
                  <a:pt x="39" y="18"/>
                </a:lnTo>
                <a:close/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" name="Freeform 285">
            <a:extLst>
              <a:ext uri="{FF2B5EF4-FFF2-40B4-BE49-F238E27FC236}">
                <a16:creationId xmlns:a16="http://schemas.microsoft.com/office/drawing/2014/main" id="{E0B2F549-F8AB-4B88-B805-DDBF19569999}"/>
              </a:ext>
            </a:extLst>
          </p:cNvPr>
          <p:cNvSpPr>
            <a:spLocks/>
          </p:cNvSpPr>
          <p:nvPr/>
        </p:nvSpPr>
        <p:spPr bwMode="auto">
          <a:xfrm>
            <a:off x="7666038" y="644526"/>
            <a:ext cx="577850" cy="193675"/>
          </a:xfrm>
          <a:custGeom>
            <a:avLst/>
            <a:gdLst>
              <a:gd name="T0" fmla="*/ 2 w 364"/>
              <a:gd name="T1" fmla="*/ 0 h 122"/>
              <a:gd name="T2" fmla="*/ 364 w 364"/>
              <a:gd name="T3" fmla="*/ 116 h 122"/>
              <a:gd name="T4" fmla="*/ 362 w 364"/>
              <a:gd name="T5" fmla="*/ 122 h 122"/>
              <a:gd name="T6" fmla="*/ 0 w 364"/>
              <a:gd name="T7" fmla="*/ 5 h 122"/>
              <a:gd name="T8" fmla="*/ 2 w 364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" h="122">
                <a:moveTo>
                  <a:pt x="2" y="0"/>
                </a:moveTo>
                <a:lnTo>
                  <a:pt x="364" y="116"/>
                </a:lnTo>
                <a:lnTo>
                  <a:pt x="362" y="122"/>
                </a:lnTo>
                <a:lnTo>
                  <a:pt x="0" y="5"/>
                </a:lnTo>
                <a:lnTo>
                  <a:pt x="2" y="0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" name="Freeform 286">
            <a:extLst>
              <a:ext uri="{FF2B5EF4-FFF2-40B4-BE49-F238E27FC236}">
                <a16:creationId xmlns:a16="http://schemas.microsoft.com/office/drawing/2014/main" id="{1D5BDD72-C8FF-4DE2-849F-6195512456DA}"/>
              </a:ext>
            </a:extLst>
          </p:cNvPr>
          <p:cNvSpPr>
            <a:spLocks/>
          </p:cNvSpPr>
          <p:nvPr/>
        </p:nvSpPr>
        <p:spPr bwMode="auto">
          <a:xfrm>
            <a:off x="7607301" y="615951"/>
            <a:ext cx="84138" cy="73025"/>
          </a:xfrm>
          <a:custGeom>
            <a:avLst/>
            <a:gdLst>
              <a:gd name="T0" fmla="*/ 38 w 53"/>
              <a:gd name="T1" fmla="*/ 46 h 46"/>
              <a:gd name="T2" fmla="*/ 0 w 53"/>
              <a:gd name="T3" fmla="*/ 8 h 46"/>
              <a:gd name="T4" fmla="*/ 53 w 53"/>
              <a:gd name="T5" fmla="*/ 0 h 46"/>
              <a:gd name="T6" fmla="*/ 38 w 53"/>
              <a:gd name="T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46">
                <a:moveTo>
                  <a:pt x="38" y="46"/>
                </a:moveTo>
                <a:lnTo>
                  <a:pt x="0" y="8"/>
                </a:lnTo>
                <a:lnTo>
                  <a:pt x="53" y="0"/>
                </a:lnTo>
                <a:lnTo>
                  <a:pt x="38" y="46"/>
                </a:lnTo>
              </a:path>
            </a:pathLst>
          </a:custGeom>
          <a:noFill/>
          <a:ln w="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9" name="Rectangle 287">
            <a:extLst>
              <a:ext uri="{FF2B5EF4-FFF2-40B4-BE49-F238E27FC236}">
                <a16:creationId xmlns:a16="http://schemas.microsoft.com/office/drawing/2014/main" id="{CBD9DAD9-4403-48D5-AD8A-18CDAAED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1" y="892176"/>
            <a:ext cx="4524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(Long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288">
            <a:extLst>
              <a:ext uri="{FF2B5EF4-FFF2-40B4-BE49-F238E27FC236}">
                <a16:creationId xmlns:a16="http://schemas.microsoft.com/office/drawing/2014/main" id="{B76A21E4-573A-4919-8667-3D39BB1C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6" y="89217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289">
            <a:extLst>
              <a:ext uri="{FF2B5EF4-FFF2-40B4-BE49-F238E27FC236}">
                <a16:creationId xmlns:a16="http://schemas.microsoft.com/office/drawing/2014/main" id="{2EF552A1-0137-4D77-AA00-1451272E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892176"/>
            <a:ext cx="10191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term memory)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Freeform 290">
            <a:extLst>
              <a:ext uri="{FF2B5EF4-FFF2-40B4-BE49-F238E27FC236}">
                <a16:creationId xmlns:a16="http://schemas.microsoft.com/office/drawing/2014/main" id="{19B1A76C-9472-4BC6-906F-9340B0E78CDA}"/>
              </a:ext>
            </a:extLst>
          </p:cNvPr>
          <p:cNvSpPr>
            <a:spLocks/>
          </p:cNvSpPr>
          <p:nvPr/>
        </p:nvSpPr>
        <p:spPr bwMode="auto">
          <a:xfrm>
            <a:off x="8728076" y="311151"/>
            <a:ext cx="1511300" cy="1673225"/>
          </a:xfrm>
          <a:custGeom>
            <a:avLst/>
            <a:gdLst>
              <a:gd name="T0" fmla="*/ 0 w 10448"/>
              <a:gd name="T1" fmla="*/ 1742 h 16976"/>
              <a:gd name="T2" fmla="*/ 1742 w 10448"/>
              <a:gd name="T3" fmla="*/ 0 h 16976"/>
              <a:gd name="T4" fmla="*/ 8707 w 10448"/>
              <a:gd name="T5" fmla="*/ 0 h 16976"/>
              <a:gd name="T6" fmla="*/ 10448 w 10448"/>
              <a:gd name="T7" fmla="*/ 1742 h 16976"/>
              <a:gd name="T8" fmla="*/ 10448 w 10448"/>
              <a:gd name="T9" fmla="*/ 15235 h 16976"/>
              <a:gd name="T10" fmla="*/ 8707 w 10448"/>
              <a:gd name="T11" fmla="*/ 16976 h 16976"/>
              <a:gd name="T12" fmla="*/ 1742 w 10448"/>
              <a:gd name="T13" fmla="*/ 16976 h 16976"/>
              <a:gd name="T14" fmla="*/ 0 w 10448"/>
              <a:gd name="T15" fmla="*/ 15235 h 16976"/>
              <a:gd name="T16" fmla="*/ 0 w 10448"/>
              <a:gd name="T17" fmla="*/ 1742 h 16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48" h="16976">
                <a:moveTo>
                  <a:pt x="0" y="1742"/>
                </a:moveTo>
                <a:cubicBezTo>
                  <a:pt x="0" y="780"/>
                  <a:pt x="780" y="0"/>
                  <a:pt x="1742" y="0"/>
                </a:cubicBezTo>
                <a:lnTo>
                  <a:pt x="8707" y="0"/>
                </a:lnTo>
                <a:cubicBezTo>
                  <a:pt x="9669" y="0"/>
                  <a:pt x="10448" y="780"/>
                  <a:pt x="10448" y="1742"/>
                </a:cubicBezTo>
                <a:lnTo>
                  <a:pt x="10448" y="15235"/>
                </a:lnTo>
                <a:cubicBezTo>
                  <a:pt x="10448" y="16197"/>
                  <a:pt x="9669" y="16976"/>
                  <a:pt x="8707" y="16976"/>
                </a:cubicBezTo>
                <a:lnTo>
                  <a:pt x="1742" y="16976"/>
                </a:lnTo>
                <a:cubicBezTo>
                  <a:pt x="780" y="16976"/>
                  <a:pt x="0" y="16197"/>
                  <a:pt x="0" y="15235"/>
                </a:cubicBezTo>
                <a:lnTo>
                  <a:pt x="0" y="1742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3" name="Rectangle 291">
            <a:extLst>
              <a:ext uri="{FF2B5EF4-FFF2-40B4-BE49-F238E27FC236}">
                <a16:creationId xmlns:a16="http://schemas.microsoft.com/office/drawing/2014/main" id="{6C1896BD-B333-4856-AF52-9A420668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63" y="487363"/>
            <a:ext cx="7032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Emotions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Freeform 292">
            <a:extLst>
              <a:ext uri="{FF2B5EF4-FFF2-40B4-BE49-F238E27FC236}">
                <a16:creationId xmlns:a16="http://schemas.microsoft.com/office/drawing/2014/main" id="{A96C0CF0-72BC-4E8C-8E81-3147EA21C71B}"/>
              </a:ext>
            </a:extLst>
          </p:cNvPr>
          <p:cNvSpPr>
            <a:spLocks/>
          </p:cNvSpPr>
          <p:nvPr/>
        </p:nvSpPr>
        <p:spPr bwMode="auto">
          <a:xfrm>
            <a:off x="9202738" y="2103438"/>
            <a:ext cx="1044575" cy="385763"/>
          </a:xfrm>
          <a:custGeom>
            <a:avLst/>
            <a:gdLst>
              <a:gd name="T0" fmla="*/ 658 w 658"/>
              <a:gd name="T1" fmla="*/ 0 h 243"/>
              <a:gd name="T2" fmla="*/ 658 w 658"/>
              <a:gd name="T3" fmla="*/ 121 h 243"/>
              <a:gd name="T4" fmla="*/ 329 w 658"/>
              <a:gd name="T5" fmla="*/ 243 h 243"/>
              <a:gd name="T6" fmla="*/ 0 w 658"/>
              <a:gd name="T7" fmla="*/ 121 h 243"/>
              <a:gd name="T8" fmla="*/ 0 w 658"/>
              <a:gd name="T9" fmla="*/ 0 h 243"/>
              <a:gd name="T10" fmla="*/ 658 w 658"/>
              <a:gd name="T11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" h="243">
                <a:moveTo>
                  <a:pt x="658" y="0"/>
                </a:moveTo>
                <a:lnTo>
                  <a:pt x="658" y="121"/>
                </a:lnTo>
                <a:lnTo>
                  <a:pt x="329" y="243"/>
                </a:lnTo>
                <a:lnTo>
                  <a:pt x="0" y="121"/>
                </a:lnTo>
                <a:lnTo>
                  <a:pt x="0" y="0"/>
                </a:lnTo>
                <a:lnTo>
                  <a:pt x="658" y="0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5" name="Rectangle 293">
            <a:extLst>
              <a:ext uri="{FF2B5EF4-FFF2-40B4-BE49-F238E27FC236}">
                <a16:creationId xmlns:a16="http://schemas.microsoft.com/office/drawing/2014/main" id="{57776EEA-125A-4050-A6EF-F8251726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976" y="2176463"/>
            <a:ext cx="681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Influence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294">
            <a:extLst>
              <a:ext uri="{FF2B5EF4-FFF2-40B4-BE49-F238E27FC236}">
                <a16:creationId xmlns:a16="http://schemas.microsoft.com/office/drawing/2014/main" id="{40CDE98E-E5B5-4CD3-8A38-AF4E1B35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4313238"/>
            <a:ext cx="1290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Allocentric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295">
            <a:extLst>
              <a:ext uri="{FF2B5EF4-FFF2-40B4-BE49-F238E27FC236}">
                <a16:creationId xmlns:a16="http://schemas.microsoft.com/office/drawing/2014/main" id="{D3AD0F13-D2A1-4A59-BC40-07A53381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296">
            <a:extLst>
              <a:ext uri="{FF2B5EF4-FFF2-40B4-BE49-F238E27FC236}">
                <a16:creationId xmlns:a16="http://schemas.microsoft.com/office/drawing/2014/main" id="{0FC9037A-9D4A-4D0F-85B9-E2D43E68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4313238"/>
            <a:ext cx="13081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Egocentric spatial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97">
            <a:extLst>
              <a:ext uri="{FF2B5EF4-FFF2-40B4-BE49-F238E27FC236}">
                <a16:creationId xmlns:a16="http://schemas.microsoft.com/office/drawing/2014/main" id="{4F59C671-F8A4-4BE1-A95F-3DA8B400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4510088"/>
            <a:ext cx="6207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98">
            <a:extLst>
              <a:ext uri="{FF2B5EF4-FFF2-40B4-BE49-F238E27FC236}">
                <a16:creationId xmlns:a16="http://schemas.microsoft.com/office/drawing/2014/main" id="{2AEA6767-09A4-4FFC-A4F9-CA4BA693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363" y="1052513"/>
            <a:ext cx="646113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1" name="Freeform 299">
            <a:extLst>
              <a:ext uri="{FF2B5EF4-FFF2-40B4-BE49-F238E27FC236}">
                <a16:creationId xmlns:a16="http://schemas.microsoft.com/office/drawing/2014/main" id="{6D22099B-A7AE-4CB0-B12A-1D37A995FABC}"/>
              </a:ext>
            </a:extLst>
          </p:cNvPr>
          <p:cNvSpPr>
            <a:spLocks/>
          </p:cNvSpPr>
          <p:nvPr/>
        </p:nvSpPr>
        <p:spPr bwMode="auto">
          <a:xfrm>
            <a:off x="9642476" y="842963"/>
            <a:ext cx="209550" cy="838200"/>
          </a:xfrm>
          <a:custGeom>
            <a:avLst/>
            <a:gdLst>
              <a:gd name="T0" fmla="*/ 0 w 132"/>
              <a:gd name="T1" fmla="*/ 132 h 528"/>
              <a:gd name="T2" fmla="*/ 132 w 132"/>
              <a:gd name="T3" fmla="*/ 0 h 528"/>
              <a:gd name="T4" fmla="*/ 132 w 132"/>
              <a:gd name="T5" fmla="*/ 396 h 528"/>
              <a:gd name="T6" fmla="*/ 0 w 132"/>
              <a:gd name="T7" fmla="*/ 528 h 528"/>
              <a:gd name="T8" fmla="*/ 0 w 132"/>
              <a:gd name="T9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528">
                <a:moveTo>
                  <a:pt x="0" y="132"/>
                </a:moveTo>
                <a:lnTo>
                  <a:pt x="132" y="0"/>
                </a:lnTo>
                <a:lnTo>
                  <a:pt x="132" y="396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" name="Freeform 300">
            <a:extLst>
              <a:ext uri="{FF2B5EF4-FFF2-40B4-BE49-F238E27FC236}">
                <a16:creationId xmlns:a16="http://schemas.microsoft.com/office/drawing/2014/main" id="{D6F0DCCD-0435-4AD6-9740-9967DB7272DA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131 w 539"/>
              <a:gd name="T3" fmla="*/ 0 h 132"/>
              <a:gd name="T4" fmla="*/ 539 w 539"/>
              <a:gd name="T5" fmla="*/ 0 h 132"/>
              <a:gd name="T6" fmla="*/ 407 w 539"/>
              <a:gd name="T7" fmla="*/ 132 h 132"/>
              <a:gd name="T8" fmla="*/ 0 w 539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407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" name="Freeform 301">
            <a:extLst>
              <a:ext uri="{FF2B5EF4-FFF2-40B4-BE49-F238E27FC236}">
                <a16:creationId xmlns:a16="http://schemas.microsoft.com/office/drawing/2014/main" id="{84940B86-FA38-4C90-B7C7-D065FE8E92A3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838200"/>
          </a:xfrm>
          <a:custGeom>
            <a:avLst/>
            <a:gdLst>
              <a:gd name="T0" fmla="*/ 0 w 539"/>
              <a:gd name="T1" fmla="*/ 132 h 528"/>
              <a:gd name="T2" fmla="*/ 131 w 539"/>
              <a:gd name="T3" fmla="*/ 0 h 528"/>
              <a:gd name="T4" fmla="*/ 539 w 539"/>
              <a:gd name="T5" fmla="*/ 0 h 528"/>
              <a:gd name="T6" fmla="*/ 539 w 539"/>
              <a:gd name="T7" fmla="*/ 396 h 528"/>
              <a:gd name="T8" fmla="*/ 407 w 539"/>
              <a:gd name="T9" fmla="*/ 528 h 528"/>
              <a:gd name="T10" fmla="*/ 0 w 539"/>
              <a:gd name="T11" fmla="*/ 528 h 528"/>
              <a:gd name="T12" fmla="*/ 0 w 539"/>
              <a:gd name="T13" fmla="*/ 132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528">
                <a:moveTo>
                  <a:pt x="0" y="132"/>
                </a:moveTo>
                <a:lnTo>
                  <a:pt x="131" y="0"/>
                </a:lnTo>
                <a:lnTo>
                  <a:pt x="539" y="0"/>
                </a:lnTo>
                <a:lnTo>
                  <a:pt x="539" y="396"/>
                </a:lnTo>
                <a:lnTo>
                  <a:pt x="407" y="528"/>
                </a:lnTo>
                <a:lnTo>
                  <a:pt x="0" y="528"/>
                </a:lnTo>
                <a:lnTo>
                  <a:pt x="0" y="132"/>
                </a:lnTo>
                <a:close/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" name="Freeform 302">
            <a:extLst>
              <a:ext uri="{FF2B5EF4-FFF2-40B4-BE49-F238E27FC236}">
                <a16:creationId xmlns:a16="http://schemas.microsoft.com/office/drawing/2014/main" id="{C862D95B-7245-4A51-9539-AAF11D8A86C0}"/>
              </a:ext>
            </a:extLst>
          </p:cNvPr>
          <p:cNvSpPr>
            <a:spLocks/>
          </p:cNvSpPr>
          <p:nvPr/>
        </p:nvSpPr>
        <p:spPr bwMode="auto">
          <a:xfrm>
            <a:off x="8996363" y="842963"/>
            <a:ext cx="855663" cy="209550"/>
          </a:xfrm>
          <a:custGeom>
            <a:avLst/>
            <a:gdLst>
              <a:gd name="T0" fmla="*/ 0 w 539"/>
              <a:gd name="T1" fmla="*/ 132 h 132"/>
              <a:gd name="T2" fmla="*/ 407 w 539"/>
              <a:gd name="T3" fmla="*/ 132 h 132"/>
              <a:gd name="T4" fmla="*/ 539 w 539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9" h="132">
                <a:moveTo>
                  <a:pt x="0" y="132"/>
                </a:moveTo>
                <a:lnTo>
                  <a:pt x="407" y="132"/>
                </a:lnTo>
                <a:lnTo>
                  <a:pt x="539" y="0"/>
                </a:ln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5" name="Line 303">
            <a:extLst>
              <a:ext uri="{FF2B5EF4-FFF2-40B4-BE49-F238E27FC236}">
                <a16:creationId xmlns:a16="http://schemas.microsoft.com/office/drawing/2014/main" id="{72132DC6-2D6E-41E6-A4B7-F7AFCB667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476" y="1052513"/>
            <a:ext cx="0" cy="628650"/>
          </a:xfrm>
          <a:prstGeom prst="lin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6" name="Rectangle 304">
            <a:extLst>
              <a:ext uri="{FF2B5EF4-FFF2-40B4-BE49-F238E27FC236}">
                <a16:creationId xmlns:a16="http://schemas.microsoft.com/office/drawing/2014/main" id="{D0E00AC4-8AB3-4F41-AC1F-2A5F5CFB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676" y="847726"/>
            <a:ext cx="1476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305">
            <a:extLst>
              <a:ext uri="{FF2B5EF4-FFF2-40B4-BE49-F238E27FC236}">
                <a16:creationId xmlns:a16="http://schemas.microsoft.com/office/drawing/2014/main" id="{515A4D23-3735-4ACC-97C6-80D25143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3" y="847726"/>
            <a:ext cx="1143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306">
            <a:extLst>
              <a:ext uri="{FF2B5EF4-FFF2-40B4-BE49-F238E27FC236}">
                <a16:creationId xmlns:a16="http://schemas.microsoft.com/office/drawing/2014/main" id="{29D1A154-03EE-47AF-909F-3271373B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13" y="847726"/>
            <a:ext cx="2682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HT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307">
            <a:extLst>
              <a:ext uri="{FF2B5EF4-FFF2-40B4-BE49-F238E27FC236}">
                <a16:creationId xmlns:a16="http://schemas.microsoft.com/office/drawing/2014/main" id="{B2D8D081-565C-49A4-8528-A326F96A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176" y="151130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308">
            <a:extLst>
              <a:ext uri="{FF2B5EF4-FFF2-40B4-BE49-F238E27FC236}">
                <a16:creationId xmlns:a16="http://schemas.microsoft.com/office/drawing/2014/main" id="{3F993FA5-7F4D-4EC7-9865-9647050D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1" y="1085851"/>
            <a:ext cx="2778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Oval 309">
            <a:extLst>
              <a:ext uri="{FF2B5EF4-FFF2-40B4-BE49-F238E27FC236}">
                <a16:creationId xmlns:a16="http://schemas.microsoft.com/office/drawing/2014/main" id="{6124A9C3-D52A-48C9-8A30-8FBF1790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2" name="Oval 310">
            <a:extLst>
              <a:ext uri="{FF2B5EF4-FFF2-40B4-BE49-F238E27FC236}">
                <a16:creationId xmlns:a16="http://schemas.microsoft.com/office/drawing/2014/main" id="{72AB3186-23D1-4F4E-ACB9-1CF3ECC2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39858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3" name="Rectangle 311">
            <a:extLst>
              <a:ext uri="{FF2B5EF4-FFF2-40B4-BE49-F238E27FC236}">
                <a16:creationId xmlns:a16="http://schemas.microsoft.com/office/drawing/2014/main" id="{84574861-76E1-4183-A205-A6E95411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1408113"/>
            <a:ext cx="30003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Dot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312">
            <a:extLst>
              <a:ext uri="{FF2B5EF4-FFF2-40B4-BE49-F238E27FC236}">
                <a16:creationId xmlns:a16="http://schemas.microsoft.com/office/drawing/2014/main" id="{83027218-9A26-4B90-BF2A-943B5363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1930401"/>
            <a:ext cx="6762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Segment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313">
            <a:extLst>
              <a:ext uri="{FF2B5EF4-FFF2-40B4-BE49-F238E27FC236}">
                <a16:creationId xmlns:a16="http://schemas.microsoft.com/office/drawing/2014/main" id="{3CEA1757-D8D0-4F75-BC8D-9E376856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709863"/>
            <a:ext cx="1495425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6" name="Rectangle 315">
            <a:extLst>
              <a:ext uri="{FF2B5EF4-FFF2-40B4-BE49-F238E27FC236}">
                <a16:creationId xmlns:a16="http://schemas.microsoft.com/office/drawing/2014/main" id="{E5D4E323-B12D-4C3A-85C3-310BA1F2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709863"/>
            <a:ext cx="1504950" cy="14684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7" name="Oval 317">
            <a:extLst>
              <a:ext uri="{FF2B5EF4-FFF2-40B4-BE49-F238E27FC236}">
                <a16:creationId xmlns:a16="http://schemas.microsoft.com/office/drawing/2014/main" id="{FDCC46FB-C22A-40F4-BE93-52F946D6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8" name="Oval 318">
            <a:extLst>
              <a:ext uri="{FF2B5EF4-FFF2-40B4-BE49-F238E27FC236}">
                <a16:creationId xmlns:a16="http://schemas.microsoft.com/office/drawing/2014/main" id="{4EAECF30-ED5D-4502-B0F4-45CF9D0B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1" y="1890713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9" name="Oval 319">
            <a:extLst>
              <a:ext uri="{FF2B5EF4-FFF2-40B4-BE49-F238E27FC236}">
                <a16:creationId xmlns:a16="http://schemas.microsoft.com/office/drawing/2014/main" id="{8D11BBE1-79B0-4B06-BF18-86A04C36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Oval 320">
            <a:extLst>
              <a:ext uri="{FF2B5EF4-FFF2-40B4-BE49-F238E27FC236}">
                <a16:creationId xmlns:a16="http://schemas.microsoft.com/office/drawing/2014/main" id="{38C1C022-3526-483F-9E69-09862E61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2038"/>
            <a:ext cx="161925" cy="163513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1" name="Freeform 321">
            <a:extLst>
              <a:ext uri="{FF2B5EF4-FFF2-40B4-BE49-F238E27FC236}">
                <a16:creationId xmlns:a16="http://schemas.microsoft.com/office/drawing/2014/main" id="{E751CE8F-A58C-44E0-ABE2-D18CD4E98B43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2" name="Freeform 322">
            <a:extLst>
              <a:ext uri="{FF2B5EF4-FFF2-40B4-BE49-F238E27FC236}">
                <a16:creationId xmlns:a16="http://schemas.microsoft.com/office/drawing/2014/main" id="{847966F3-63D8-401A-9075-0A96AE9DB7B0}"/>
              </a:ext>
            </a:extLst>
          </p:cNvPr>
          <p:cNvSpPr>
            <a:spLocks/>
          </p:cNvSpPr>
          <p:nvPr/>
        </p:nvSpPr>
        <p:spPr bwMode="auto">
          <a:xfrm>
            <a:off x="2278063" y="1971676"/>
            <a:ext cx="409575" cy="411163"/>
          </a:xfrm>
          <a:custGeom>
            <a:avLst/>
            <a:gdLst>
              <a:gd name="T0" fmla="*/ 0 w 258"/>
              <a:gd name="T1" fmla="*/ 28 h 259"/>
              <a:gd name="T2" fmla="*/ 231 w 258"/>
              <a:gd name="T3" fmla="*/ 259 h 259"/>
              <a:gd name="T4" fmla="*/ 258 w 258"/>
              <a:gd name="T5" fmla="*/ 231 h 259"/>
              <a:gd name="T6" fmla="*/ 27 w 258"/>
              <a:gd name="T7" fmla="*/ 0 h 259"/>
              <a:gd name="T8" fmla="*/ 0 w 258"/>
              <a:gd name="T9" fmla="*/ 2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259">
                <a:moveTo>
                  <a:pt x="0" y="28"/>
                </a:moveTo>
                <a:lnTo>
                  <a:pt x="231" y="259"/>
                </a:lnTo>
                <a:lnTo>
                  <a:pt x="258" y="231"/>
                </a:lnTo>
                <a:lnTo>
                  <a:pt x="27" y="0"/>
                </a:lnTo>
                <a:lnTo>
                  <a:pt x="0" y="2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3" name="Rectangle 323">
            <a:extLst>
              <a:ext uri="{FF2B5EF4-FFF2-40B4-BE49-F238E27FC236}">
                <a16:creationId xmlns:a16="http://schemas.microsoft.com/office/drawing/2014/main" id="{077D72F4-E703-4013-912E-2269C71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2173288"/>
            <a:ext cx="6635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Attention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324">
            <a:extLst>
              <a:ext uri="{FF2B5EF4-FFF2-40B4-BE49-F238E27FC236}">
                <a16:creationId xmlns:a16="http://schemas.microsoft.com/office/drawing/2014/main" id="{99A4AF8B-63C3-401A-BCD1-DFA2EF30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6" y="2370138"/>
            <a:ext cx="560388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Prompt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325">
            <a:extLst>
              <a:ext uri="{FF2B5EF4-FFF2-40B4-BE49-F238E27FC236}">
                <a16:creationId xmlns:a16="http://schemas.microsoft.com/office/drawing/2014/main" id="{2B34E7D6-30E5-415A-9D97-6554E38F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3973513"/>
            <a:ext cx="4032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13131D"/>
                </a:solidFill>
                <a:effectLst/>
                <a:latin typeface="Arial" panose="020B0604020202020204" pitchFamily="34" charset="0"/>
              </a:rPr>
              <a:t>Solid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B24919A5-A179-4613-8A18-20D3E018A03E}"/>
              </a:ext>
            </a:extLst>
          </p:cNvPr>
          <p:cNvSpPr/>
          <p:nvPr/>
        </p:nvSpPr>
        <p:spPr>
          <a:xfrm>
            <a:off x="1921164" y="5523351"/>
            <a:ext cx="8585200" cy="790574"/>
          </a:xfrm>
          <a:prstGeom prst="rightArrow">
            <a:avLst>
              <a:gd name="adj1" fmla="val 100000"/>
              <a:gd name="adj2" fmla="val 254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55954BE-1033-4428-AAB1-7794FF35B662}"/>
              </a:ext>
            </a:extLst>
          </p:cNvPr>
          <p:cNvSpPr/>
          <p:nvPr/>
        </p:nvSpPr>
        <p:spPr>
          <a:xfrm>
            <a:off x="3732213" y="5975927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5" name="Flèche : droite 324">
            <a:extLst>
              <a:ext uri="{FF2B5EF4-FFF2-40B4-BE49-F238E27FC236}">
                <a16:creationId xmlns:a16="http://schemas.microsoft.com/office/drawing/2014/main" id="{DAB1F56E-8982-4919-BE6A-454355BDCBBE}"/>
              </a:ext>
            </a:extLst>
          </p:cNvPr>
          <p:cNvSpPr/>
          <p:nvPr/>
        </p:nvSpPr>
        <p:spPr>
          <a:xfrm>
            <a:off x="4170938" y="5971309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0" name="Connecteur droit 1479">
            <a:extLst>
              <a:ext uri="{FF2B5EF4-FFF2-40B4-BE49-F238E27FC236}">
                <a16:creationId xmlns:a16="http://schemas.microsoft.com/office/drawing/2014/main" id="{C6F0EC5C-4FE8-423D-9491-D35115C5CBCE}"/>
              </a:ext>
            </a:extLst>
          </p:cNvPr>
          <p:cNvCxnSpPr/>
          <p:nvPr/>
        </p:nvCxnSpPr>
        <p:spPr>
          <a:xfrm>
            <a:off x="4534854" y="5971309"/>
            <a:ext cx="0" cy="212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Flèche : droite 327">
            <a:extLst>
              <a:ext uri="{FF2B5EF4-FFF2-40B4-BE49-F238E27FC236}">
                <a16:creationId xmlns:a16="http://schemas.microsoft.com/office/drawing/2014/main" id="{A25C3027-DF17-4638-861D-C0402F1E813C}"/>
              </a:ext>
            </a:extLst>
          </p:cNvPr>
          <p:cNvSpPr/>
          <p:nvPr/>
        </p:nvSpPr>
        <p:spPr>
          <a:xfrm rot="16200000">
            <a:off x="5548052" y="5942183"/>
            <a:ext cx="252932" cy="230193"/>
          </a:xfrm>
          <a:prstGeom prst="rightArrow">
            <a:avLst>
              <a:gd name="adj1" fmla="val 100000"/>
              <a:gd name="adj2" fmla="val 2067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2" name="Flèche : en arc 1481">
            <a:extLst>
              <a:ext uri="{FF2B5EF4-FFF2-40B4-BE49-F238E27FC236}">
                <a16:creationId xmlns:a16="http://schemas.microsoft.com/office/drawing/2014/main" id="{9BDA8A53-14C7-46FB-A8E9-B09BA61A2DA3}"/>
              </a:ext>
            </a:extLst>
          </p:cNvPr>
          <p:cNvSpPr/>
          <p:nvPr/>
        </p:nvSpPr>
        <p:spPr>
          <a:xfrm>
            <a:off x="5880389" y="5853111"/>
            <a:ext cx="722659" cy="693969"/>
          </a:xfrm>
          <a:prstGeom prst="circularArrow">
            <a:avLst>
              <a:gd name="adj1" fmla="val 46926"/>
              <a:gd name="adj2" fmla="val 870221"/>
              <a:gd name="adj3" fmla="val 13561933"/>
              <a:gd name="adj4" fmla="val 10894254"/>
              <a:gd name="adj5" fmla="val 199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2" name="Flèche : droite 331">
            <a:extLst>
              <a:ext uri="{FF2B5EF4-FFF2-40B4-BE49-F238E27FC236}">
                <a16:creationId xmlns:a16="http://schemas.microsoft.com/office/drawing/2014/main" id="{3719C836-89FA-4A02-923B-73E13C9F6BD5}"/>
              </a:ext>
            </a:extLst>
          </p:cNvPr>
          <p:cNvSpPr/>
          <p:nvPr/>
        </p:nvSpPr>
        <p:spPr>
          <a:xfrm>
            <a:off x="6263958" y="5970993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72477BD3-F596-4CBB-911C-F69186AFA0CB}"/>
              </a:ext>
            </a:extLst>
          </p:cNvPr>
          <p:cNvCxnSpPr/>
          <p:nvPr/>
        </p:nvCxnSpPr>
        <p:spPr>
          <a:xfrm>
            <a:off x="6627874" y="5970993"/>
            <a:ext cx="0" cy="212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Flèche : en arc 333">
            <a:extLst>
              <a:ext uri="{FF2B5EF4-FFF2-40B4-BE49-F238E27FC236}">
                <a16:creationId xmlns:a16="http://schemas.microsoft.com/office/drawing/2014/main" id="{F018C57A-9E7B-4E12-A08C-CB0DDDC89D48}"/>
              </a:ext>
            </a:extLst>
          </p:cNvPr>
          <p:cNvSpPr/>
          <p:nvPr/>
        </p:nvSpPr>
        <p:spPr>
          <a:xfrm flipV="1">
            <a:off x="4713578" y="5569745"/>
            <a:ext cx="722659" cy="790574"/>
          </a:xfrm>
          <a:prstGeom prst="circularArrow">
            <a:avLst>
              <a:gd name="adj1" fmla="val 46926"/>
              <a:gd name="adj2" fmla="val 870221"/>
              <a:gd name="adj3" fmla="val 13561933"/>
              <a:gd name="adj4" fmla="val 10894254"/>
              <a:gd name="adj5" fmla="val 199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5" name="Flèche : droite 334">
            <a:extLst>
              <a:ext uri="{FF2B5EF4-FFF2-40B4-BE49-F238E27FC236}">
                <a16:creationId xmlns:a16="http://schemas.microsoft.com/office/drawing/2014/main" id="{87C88D4C-4759-4A92-8F78-5C782EA66F75}"/>
              </a:ext>
            </a:extLst>
          </p:cNvPr>
          <p:cNvSpPr/>
          <p:nvPr/>
        </p:nvSpPr>
        <p:spPr>
          <a:xfrm>
            <a:off x="5072858" y="5981629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3EC062D2-072C-479D-ADA7-7EAF82DE98F7}"/>
              </a:ext>
            </a:extLst>
          </p:cNvPr>
          <p:cNvCxnSpPr/>
          <p:nvPr/>
        </p:nvCxnSpPr>
        <p:spPr>
          <a:xfrm>
            <a:off x="5436774" y="5981629"/>
            <a:ext cx="0" cy="212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Flèche : droite 336">
            <a:extLst>
              <a:ext uri="{FF2B5EF4-FFF2-40B4-BE49-F238E27FC236}">
                <a16:creationId xmlns:a16="http://schemas.microsoft.com/office/drawing/2014/main" id="{CB6C8CE8-699B-415E-9564-4597F07CAC50}"/>
              </a:ext>
            </a:extLst>
          </p:cNvPr>
          <p:cNvSpPr/>
          <p:nvPr/>
        </p:nvSpPr>
        <p:spPr>
          <a:xfrm rot="16200000" flipH="1">
            <a:off x="6795441" y="5955042"/>
            <a:ext cx="243956" cy="261711"/>
          </a:xfrm>
          <a:prstGeom prst="rightArrow">
            <a:avLst>
              <a:gd name="adj1" fmla="val 100000"/>
              <a:gd name="adj2" fmla="val 2067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Flèche : droite 337">
            <a:extLst>
              <a:ext uri="{FF2B5EF4-FFF2-40B4-BE49-F238E27FC236}">
                <a16:creationId xmlns:a16="http://schemas.microsoft.com/office/drawing/2014/main" id="{5B12AA89-81E2-4B09-AA22-D62577C364CB}"/>
              </a:ext>
            </a:extLst>
          </p:cNvPr>
          <p:cNvSpPr/>
          <p:nvPr/>
        </p:nvSpPr>
        <p:spPr>
          <a:xfrm>
            <a:off x="7154863" y="5970992"/>
            <a:ext cx="323851" cy="212437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4" name="Forme libre : forme 1483">
            <a:extLst>
              <a:ext uri="{FF2B5EF4-FFF2-40B4-BE49-F238E27FC236}">
                <a16:creationId xmlns:a16="http://schemas.microsoft.com/office/drawing/2014/main" id="{16C1A86F-7AEB-42D7-96D1-A99785DC503D}"/>
              </a:ext>
            </a:extLst>
          </p:cNvPr>
          <p:cNvSpPr/>
          <p:nvPr/>
        </p:nvSpPr>
        <p:spPr>
          <a:xfrm>
            <a:off x="2262909" y="2798618"/>
            <a:ext cx="1025236" cy="646546"/>
          </a:xfrm>
          <a:custGeom>
            <a:avLst/>
            <a:gdLst>
              <a:gd name="connsiteX0" fmla="*/ 304800 w 1025236"/>
              <a:gd name="connsiteY0" fmla="*/ 18473 h 646546"/>
              <a:gd name="connsiteX1" fmla="*/ 0 w 1025236"/>
              <a:gd name="connsiteY1" fmla="*/ 184727 h 646546"/>
              <a:gd name="connsiteX2" fmla="*/ 9236 w 1025236"/>
              <a:gd name="connsiteY2" fmla="*/ 535709 h 646546"/>
              <a:gd name="connsiteX3" fmla="*/ 332509 w 1025236"/>
              <a:gd name="connsiteY3" fmla="*/ 646546 h 646546"/>
              <a:gd name="connsiteX4" fmla="*/ 840509 w 1025236"/>
              <a:gd name="connsiteY4" fmla="*/ 508000 h 646546"/>
              <a:gd name="connsiteX5" fmla="*/ 1025236 w 1025236"/>
              <a:gd name="connsiteY5" fmla="*/ 295564 h 646546"/>
              <a:gd name="connsiteX6" fmla="*/ 812800 w 1025236"/>
              <a:gd name="connsiteY6" fmla="*/ 0 h 646546"/>
              <a:gd name="connsiteX7" fmla="*/ 369455 w 1025236"/>
              <a:gd name="connsiteY7" fmla="*/ 18473 h 646546"/>
              <a:gd name="connsiteX0" fmla="*/ 304800 w 1025236"/>
              <a:gd name="connsiteY0" fmla="*/ 18473 h 646546"/>
              <a:gd name="connsiteX1" fmla="*/ 0 w 1025236"/>
              <a:gd name="connsiteY1" fmla="*/ 184727 h 646546"/>
              <a:gd name="connsiteX2" fmla="*/ 9236 w 1025236"/>
              <a:gd name="connsiteY2" fmla="*/ 535709 h 646546"/>
              <a:gd name="connsiteX3" fmla="*/ 332509 w 1025236"/>
              <a:gd name="connsiteY3" fmla="*/ 646546 h 646546"/>
              <a:gd name="connsiteX4" fmla="*/ 840509 w 1025236"/>
              <a:gd name="connsiteY4" fmla="*/ 508000 h 646546"/>
              <a:gd name="connsiteX5" fmla="*/ 1025236 w 1025236"/>
              <a:gd name="connsiteY5" fmla="*/ 295564 h 646546"/>
              <a:gd name="connsiteX6" fmla="*/ 812800 w 1025236"/>
              <a:gd name="connsiteY6" fmla="*/ 0 h 646546"/>
              <a:gd name="connsiteX7" fmla="*/ 286328 w 1025236"/>
              <a:gd name="connsiteY7" fmla="*/ 9237 h 64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236" h="646546">
                <a:moveTo>
                  <a:pt x="304800" y="18473"/>
                </a:moveTo>
                <a:lnTo>
                  <a:pt x="0" y="184727"/>
                </a:lnTo>
                <a:lnTo>
                  <a:pt x="9236" y="535709"/>
                </a:lnTo>
                <a:lnTo>
                  <a:pt x="332509" y="646546"/>
                </a:lnTo>
                <a:lnTo>
                  <a:pt x="840509" y="508000"/>
                </a:lnTo>
                <a:lnTo>
                  <a:pt x="1025236" y="295564"/>
                </a:lnTo>
                <a:lnTo>
                  <a:pt x="812800" y="0"/>
                </a:lnTo>
                <a:lnTo>
                  <a:pt x="286328" y="9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6" name="Rectangle : coins arrondis 1485">
            <a:extLst>
              <a:ext uri="{FF2B5EF4-FFF2-40B4-BE49-F238E27FC236}">
                <a16:creationId xmlns:a16="http://schemas.microsoft.com/office/drawing/2014/main" id="{65C066C4-D303-4637-9E98-D49F69AA9F88}"/>
              </a:ext>
            </a:extLst>
          </p:cNvPr>
          <p:cNvSpPr/>
          <p:nvPr/>
        </p:nvSpPr>
        <p:spPr>
          <a:xfrm>
            <a:off x="4534854" y="2132014"/>
            <a:ext cx="3658235" cy="28924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0A386ED9-3ED7-4817-AE91-DF5617E0F505}"/>
              </a:ext>
            </a:extLst>
          </p:cNvPr>
          <p:cNvSpPr/>
          <p:nvPr/>
        </p:nvSpPr>
        <p:spPr>
          <a:xfrm rot="5400000">
            <a:off x="3790951" y="5569745"/>
            <a:ext cx="265113" cy="28062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Triangle isocèle 215">
            <a:extLst>
              <a:ext uri="{FF2B5EF4-FFF2-40B4-BE49-F238E27FC236}">
                <a16:creationId xmlns:a16="http://schemas.microsoft.com/office/drawing/2014/main" id="{ACFCB93F-C9EA-4CDB-A5A9-AA4D20431E31}"/>
              </a:ext>
            </a:extLst>
          </p:cNvPr>
          <p:cNvSpPr/>
          <p:nvPr/>
        </p:nvSpPr>
        <p:spPr>
          <a:xfrm rot="5400000">
            <a:off x="4200306" y="5567435"/>
            <a:ext cx="265113" cy="28062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4FF5BF8-1716-43F9-BFB6-9F96B4A85329}"/>
              </a:ext>
            </a:extLst>
          </p:cNvPr>
          <p:cNvSpPr/>
          <p:nvPr/>
        </p:nvSpPr>
        <p:spPr>
          <a:xfrm>
            <a:off x="4731293" y="5592764"/>
            <a:ext cx="263085" cy="2475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Triangle isocèle 217">
            <a:extLst>
              <a:ext uri="{FF2B5EF4-FFF2-40B4-BE49-F238E27FC236}">
                <a16:creationId xmlns:a16="http://schemas.microsoft.com/office/drawing/2014/main" id="{C2C6B9FF-9BA8-4DE3-92C7-A29A9426A7D9}"/>
              </a:ext>
            </a:extLst>
          </p:cNvPr>
          <p:cNvSpPr/>
          <p:nvPr/>
        </p:nvSpPr>
        <p:spPr>
          <a:xfrm rot="5400000">
            <a:off x="5192268" y="5569745"/>
            <a:ext cx="265113" cy="28062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AEEAE2CC-335F-472B-AAE4-AB18C55C2860}"/>
              </a:ext>
            </a:extLst>
          </p:cNvPr>
          <p:cNvSpPr/>
          <p:nvPr/>
        </p:nvSpPr>
        <p:spPr>
          <a:xfrm>
            <a:off x="5943726" y="5581897"/>
            <a:ext cx="263085" cy="2475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Triangle isocèle 219">
            <a:extLst>
              <a:ext uri="{FF2B5EF4-FFF2-40B4-BE49-F238E27FC236}">
                <a16:creationId xmlns:a16="http://schemas.microsoft.com/office/drawing/2014/main" id="{A916313B-AEF8-4FDE-898F-1294055F29A7}"/>
              </a:ext>
            </a:extLst>
          </p:cNvPr>
          <p:cNvSpPr/>
          <p:nvPr/>
        </p:nvSpPr>
        <p:spPr>
          <a:xfrm rot="5400000">
            <a:off x="6409531" y="5574143"/>
            <a:ext cx="265113" cy="28062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Triangle isocèle 221">
            <a:extLst>
              <a:ext uri="{FF2B5EF4-FFF2-40B4-BE49-F238E27FC236}">
                <a16:creationId xmlns:a16="http://schemas.microsoft.com/office/drawing/2014/main" id="{C1F7C034-ABCD-495C-8F6C-6EBA204C47C5}"/>
              </a:ext>
            </a:extLst>
          </p:cNvPr>
          <p:cNvSpPr/>
          <p:nvPr/>
        </p:nvSpPr>
        <p:spPr>
          <a:xfrm rot="5400000">
            <a:off x="7210183" y="5554813"/>
            <a:ext cx="265113" cy="28062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9D6E7-CB36-46FA-AF74-1B9BEB164F9A}"/>
              </a:ext>
            </a:extLst>
          </p:cNvPr>
          <p:cNvSpPr/>
          <p:nvPr/>
        </p:nvSpPr>
        <p:spPr>
          <a:xfrm>
            <a:off x="6860375" y="5566056"/>
            <a:ext cx="288140" cy="2615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A2C73AC-1C47-409A-926D-07C77B67F1C4}"/>
              </a:ext>
            </a:extLst>
          </p:cNvPr>
          <p:cNvSpPr/>
          <p:nvPr/>
        </p:nvSpPr>
        <p:spPr>
          <a:xfrm>
            <a:off x="5559421" y="5583296"/>
            <a:ext cx="288140" cy="2615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043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e60c57-04a8-4fdf-9a78-9246588044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276B1A206BF04FA114D42CBCB9B6C1" ma:contentTypeVersion="18" ma:contentTypeDescription="Create a new document." ma:contentTypeScope="" ma:versionID="60b6db9d6e39a415a2e52714527e83f1">
  <xsd:schema xmlns:xsd="http://www.w3.org/2001/XMLSchema" xmlns:xs="http://www.w3.org/2001/XMLSchema" xmlns:p="http://schemas.microsoft.com/office/2006/metadata/properties" xmlns:ns3="4ee60c57-04a8-4fdf-9a78-924658804494" xmlns:ns4="8b796975-f1a1-4fad-b45e-0b8f7d65d071" targetNamespace="http://schemas.microsoft.com/office/2006/metadata/properties" ma:root="true" ma:fieldsID="aeb10c0c699b2dcaedfc7d62819d9d98" ns3:_="" ns4:_="">
    <xsd:import namespace="4ee60c57-04a8-4fdf-9a78-924658804494"/>
    <xsd:import namespace="8b796975-f1a1-4fad-b45e-0b8f7d65d0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60c57-04a8-4fdf-9a78-924658804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96975-f1a1-4fad-b45e-0b8f7d65d0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678483-1574-4CAB-8727-9F8BB4E7D698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4ee60c57-04a8-4fdf-9a78-924658804494"/>
    <ds:schemaRef ds:uri="http://schemas.microsoft.com/office/infopath/2007/PartnerControls"/>
    <ds:schemaRef ds:uri="8b796975-f1a1-4fad-b45e-0b8f7d65d07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185AF1-8B6A-4093-BFE8-78060192D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A7CEED-403C-474F-9F7B-4CB8E0AF3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e60c57-04a8-4fdf-9a78-924658804494"/>
    <ds:schemaRef ds:uri="8b796975-f1a1-4fad-b45e-0b8f7d65d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82</Words>
  <Application>Microsoft Office PowerPoint</Application>
  <PresentationFormat>Grand écran</PresentationFormat>
  <Paragraphs>69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GEORGEON Olivier</dc:creator>
  <cp:lastModifiedBy>GEORGEON Olivier</cp:lastModifiedBy>
  <cp:revision>8</cp:revision>
  <dcterms:created xsi:type="dcterms:W3CDTF">2024-05-08T08:33:58Z</dcterms:created>
  <dcterms:modified xsi:type="dcterms:W3CDTF">2024-05-12T13:41:57Z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0x010100E3276B1A206BF04FA114D42CBCB9B6C1</vt:lpwstr>
  </property>
</Properties>
</file>