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3" r:id="rId6"/>
    <p:sldId id="266" r:id="rId7"/>
    <p:sldId id="269" r:id="rId8"/>
    <p:sldId id="268" r:id="rId9"/>
    <p:sldId id="267" r:id="rId10"/>
    <p:sldId id="264" r:id="rId11"/>
    <p:sldId id="262" r:id="rId12"/>
    <p:sldId id="261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6A44F-5CF8-4919-A4B3-9011B04F01A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F803-65DD-4B91-933E-61806F5BC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8BA0D9-85E1-4AD5-9967-5DB0B7ABC13D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2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C54-9C6D-4AE0-AA67-6B3B2A8ACAAD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3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3D0B-03FD-468A-B56A-D5AA0E3E823F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740-173A-4A75-8491-AD3D805FEA0C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3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D6C-FB2A-4803-AF23-2174C1AC8169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6FDE-893B-4F85-A56C-B3730D0A613B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8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BED-0A0E-4FD7-98DA-3F2C80509271}" type="datetime1">
              <a:rPr lang="fr-FR" smtClean="0"/>
              <a:t>10/01/2022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CD60-926C-46C6-A946-D5BB1A28F534}" type="datetime1">
              <a:rPr lang="fr-FR" smtClean="0"/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8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A44-F4C4-445F-93C4-7AAA17787691}" type="datetime1">
              <a:rPr lang="fr-FR" smtClean="0"/>
              <a:t>10/01/2022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3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E0E7-BB54-434D-B8F0-442CD4890C86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08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D0C4-5DD2-4DDF-8A3B-3A01F88371D8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6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B4621A-7495-4F05-87A7-370612BC3D53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8D838-9761-4BFB-BA15-6D12E61B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965959"/>
            <a:ext cx="8229600" cy="170087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Projet ASP Net : Mise en place</a:t>
            </a:r>
            <a:br>
              <a:rPr lang="fr-FR" dirty="0"/>
            </a:br>
            <a:r>
              <a:rPr lang="fr-FR" dirty="0"/>
              <a:t>                	     d’un site de sondage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E5E169-6A71-401A-B149-F342EEDF7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Hugo Weber</a:t>
            </a:r>
          </a:p>
          <a:p>
            <a:r>
              <a:rPr lang="fr-FR" dirty="0"/>
              <a:t>Olivier Hildenbrand</a:t>
            </a:r>
          </a:p>
          <a:p>
            <a:r>
              <a:rPr lang="fr-FR" dirty="0"/>
              <a:t>Formation CDA – Alternance</a:t>
            </a:r>
          </a:p>
          <a:p>
            <a:r>
              <a:rPr lang="fr-FR" dirty="0"/>
              <a:t>CCI Campus</a:t>
            </a:r>
          </a:p>
        </p:txBody>
      </p:sp>
      <p:pic>
        <p:nvPicPr>
          <p:cNvPr id="1026" name="Picture 2" descr="CCI Campus - La formation qui vous ressemble">
            <a:extLst>
              <a:ext uri="{FF2B5EF4-FFF2-40B4-BE49-F238E27FC236}">
                <a16:creationId xmlns:a16="http://schemas.microsoft.com/office/drawing/2014/main" id="{B02748A3-39C7-4352-B054-42DCBD1F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56930"/>
            <a:ext cx="1607137" cy="126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87F94-CC2F-4DEE-8E61-68BDA36F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27E38-5C05-47E1-9BC3-D575D1A4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337" y="2727313"/>
            <a:ext cx="6743654" cy="2045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Plus grandes difficultés :</a:t>
            </a:r>
          </a:p>
          <a:p>
            <a:pPr marL="0" indent="0" algn="ctr">
              <a:buNone/>
            </a:pPr>
            <a:r>
              <a:rPr lang="fr-FR" dirty="0"/>
              <a:t> Le manque de connaissance du mode de programmation</a:t>
            </a:r>
          </a:p>
          <a:p>
            <a:pPr marL="0" indent="0" algn="ctr">
              <a:buNone/>
            </a:pPr>
            <a:r>
              <a:rPr lang="fr-FR" dirty="0"/>
              <a:t>Amélioration de la base de données compliqué</a:t>
            </a:r>
          </a:p>
          <a:p>
            <a:pPr marL="0" indent="0" algn="ctr">
              <a:buNone/>
            </a:pPr>
            <a:r>
              <a:rPr lang="fr-FR" dirty="0"/>
              <a:t>Tri des réponses ordre décroissant non implémenté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EB97BA-DD5E-4984-8935-43EC06B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10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883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38402-C504-401D-AB6E-536CB90A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Humain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B9B6-2EC8-43EA-AC57-5996BB66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610" y="2581562"/>
            <a:ext cx="7113108" cy="20089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Acquisition d’expérience sur ASP Net 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Acquisition d’expérience sur C#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Renforcement des connaissances via le travail d’équipe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Travail d’équipe efficace, complémentaire et agréable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53837-046F-420F-A567-DC13CAFA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3601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5CACA-D76D-4061-9E4C-411C580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9C8BE-3736-4408-8074-08481178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428" y="2679192"/>
            <a:ext cx="6411144" cy="14996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Site web fonctionnel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 Implémentation de toute les mécaniques de base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 Implémentation de mécaniques plus complexes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B73B4-1D98-4EDC-9E0D-B8008984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565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DC749-8A51-4C7F-AFB0-B74F6CB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AE637-F858-4009-83BD-33D07F5C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719" y="2359891"/>
            <a:ext cx="8276890" cy="21382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Bonne introduction sur une technologie très intéressante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Projet complet forçant à tester et à se documenter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Bon moyen pour développer notre capacités à travailler en groupe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Comment pourrait-on l’améliorer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80A613-4D66-456E-A603-211F49DF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7132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EFE38-4B91-4506-BDC8-52FA651B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fr-FR" dirty="0"/>
              <a:t>Merci de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16143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101DB-6424-4CD3-BF4B-668E2834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02412" cy="5249334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D7544-F4DF-4ABD-8D99-0C86E51B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563" y="1439779"/>
            <a:ext cx="6147169" cy="436345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Présentation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Contexte de notre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Cahier des charges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Organisation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Réalisation technique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Démonstration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Bilan du projet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Difficultés rencontrées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Bilan Humain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Bilan technique</a:t>
            </a:r>
          </a:p>
          <a:p>
            <a:pPr marL="0" indent="0">
              <a:buNone/>
            </a:pPr>
            <a:r>
              <a:rPr lang="fr-FR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7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1A4F3-8553-496B-B365-5B3B7314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Qui somme nous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364AF-8701-4882-8ACD-285688B3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909" y="1895038"/>
            <a:ext cx="5522181" cy="121198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 jeunes diplômés en IT…</a:t>
            </a:r>
          </a:p>
          <a:p>
            <a:pPr algn="ctr"/>
            <a:r>
              <a:rPr lang="fr-FR" dirty="0"/>
              <a:t>… ravi de pouvoir montrer leurs compétences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3AB790-B6CD-48CC-8CB1-FA263BB9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197492"/>
            <a:ext cx="3917950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27FB59-5302-44A4-BA6B-2B1A3B53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334" y="6479941"/>
            <a:ext cx="973666" cy="274320"/>
          </a:xfrm>
        </p:spPr>
        <p:txBody>
          <a:bodyPr/>
          <a:lstStyle/>
          <a:p>
            <a:fld id="{4C2ABFA0-04AC-4694-8AA8-E65B42D4AFEB}" type="slidenum">
              <a:rPr lang="fr-FR" sz="2000" smtClean="0"/>
              <a:t>3</a:t>
            </a:fld>
            <a:endParaRPr lang="fr-FR" sz="2000" dirty="0"/>
          </a:p>
        </p:txBody>
      </p:sp>
      <p:pic>
        <p:nvPicPr>
          <p:cNvPr id="5" name="Picture 2" descr="CCI Campus Colmar, Alsace : emploi, formation, entreprises | jds.fr">
            <a:extLst>
              <a:ext uri="{FF2B5EF4-FFF2-40B4-BE49-F238E27FC236}">
                <a16:creationId xmlns:a16="http://schemas.microsoft.com/office/drawing/2014/main" id="{94212090-E249-4FBD-A037-A7613AAC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7492"/>
            <a:ext cx="4404254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1136FD-BBB2-4EB4-A240-3E21EECF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00A33D-6DF3-4BE3-BCA4-C971D1C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Contexte de notre projet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826B28-36B0-4CC1-8EC8-EF9B88B3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D53BC-A657-417A-93DD-63722E9A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20" y="2565204"/>
            <a:ext cx="4294907" cy="2487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- 3 grands projets sur 3 technologies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Technos : ASP Net, Laravel, Kotlin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Projet ASP Net : Créer un site de   participation/création de sondage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0EBCE5-BE69-4C32-A469-DAE12CD2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4C2ABFA0-04AC-4694-8AA8-E65B42D4AFEB}" type="slidenum">
              <a:rPr lang="fr-FR" sz="2000" smtClean="0"/>
              <a:pPr>
                <a:spcAft>
                  <a:spcPts val="600"/>
                </a:spcAft>
              </a:pPr>
              <a:t>4</a:t>
            </a:fld>
            <a:endParaRPr lang="fr-FR" sz="2000" dirty="0"/>
          </a:p>
        </p:txBody>
      </p:sp>
      <p:pic>
        <p:nvPicPr>
          <p:cNvPr id="1026" name="Picture 2" descr="Formation ASP.NET Core | Formez-vous intensivement !">
            <a:extLst>
              <a:ext uri="{FF2B5EF4-FFF2-40B4-BE49-F238E27FC236}">
                <a16:creationId xmlns:a16="http://schemas.microsoft.com/office/drawing/2014/main" id="{8DBFAAAB-F27C-45E9-9AA7-C546B39D2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343" y="464662"/>
            <a:ext cx="1744986" cy="15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l parait que Laravel est sympa. Je veux en avoir le cœur net ! | by  Sébastien Souphron | thewarmupio | Medium">
            <a:extLst>
              <a:ext uri="{FF2B5EF4-FFF2-40B4-BE49-F238E27FC236}">
                <a16:creationId xmlns:a16="http://schemas.microsoft.com/office/drawing/2014/main" id="{1C2B0801-9C77-483D-BCBC-8370E1B7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24" y="375518"/>
            <a:ext cx="1622451" cy="16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ster « K pour Kotlin: Kotlin Logo », par hellkni9ht | Redbubble">
            <a:extLst>
              <a:ext uri="{FF2B5EF4-FFF2-40B4-BE49-F238E27FC236}">
                <a16:creationId xmlns:a16="http://schemas.microsoft.com/office/drawing/2014/main" id="{35CD626B-8D54-4736-B4BF-E5FDC954E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8533" r="15140" b="8533"/>
          <a:stretch/>
        </p:blipFill>
        <p:spPr bwMode="auto">
          <a:xfrm>
            <a:off x="10134600" y="237414"/>
            <a:ext cx="1676400" cy="19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CI Campus Strasbourg - Location de salles - Alsace Congrès | Alsace Congrès">
            <a:extLst>
              <a:ext uri="{FF2B5EF4-FFF2-40B4-BE49-F238E27FC236}">
                <a16:creationId xmlns:a16="http://schemas.microsoft.com/office/drawing/2014/main" id="{3316D948-85BD-4B3C-89DF-D76563B1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67" y="2602811"/>
            <a:ext cx="5232400" cy="349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0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7F8F2-C0B9-4ED5-A9B8-BFC6444C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1A767B-312E-4F2F-880F-2E9D3EAF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5</a:t>
            </a:fld>
            <a:endParaRPr lang="fr-FR" sz="2000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FFE816F-E80F-4AED-8E85-FD0069469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852818"/>
              </p:ext>
            </p:extLst>
          </p:nvPr>
        </p:nvGraphicFramePr>
        <p:xfrm>
          <a:off x="1023938" y="2286000"/>
          <a:ext cx="10333872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4624">
                  <a:extLst>
                    <a:ext uri="{9D8B030D-6E8A-4147-A177-3AD203B41FA5}">
                      <a16:colId xmlns:a16="http://schemas.microsoft.com/office/drawing/2014/main" val="3356623766"/>
                    </a:ext>
                  </a:extLst>
                </a:gridCol>
                <a:gridCol w="3444624">
                  <a:extLst>
                    <a:ext uri="{9D8B030D-6E8A-4147-A177-3AD203B41FA5}">
                      <a16:colId xmlns:a16="http://schemas.microsoft.com/office/drawing/2014/main" val="3885379268"/>
                    </a:ext>
                  </a:extLst>
                </a:gridCol>
                <a:gridCol w="3444624">
                  <a:extLst>
                    <a:ext uri="{9D8B030D-6E8A-4147-A177-3AD203B41FA5}">
                      <a16:colId xmlns:a16="http://schemas.microsoft.com/office/drawing/2014/main" val="158257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Navigation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Fonctionnalités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Framework HTML/CSS -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Page d’accueil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Inscription - Connexion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2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ASP Net Core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Ajouter, modifier, supprimer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Création BDD - Entity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de sondage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Manuel d’utilisateur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Accéder aux résultats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de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Désactiver un sondage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Envoyer un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4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8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430FC-2CDD-4E20-8AA4-6E533502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: Planning et Communication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C1E877-7B90-4508-B19A-7B5F354F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6</a:t>
            </a:fld>
            <a:endParaRPr lang="fr-FR" sz="2000" dirty="0"/>
          </a:p>
        </p:txBody>
      </p:sp>
      <p:pic>
        <p:nvPicPr>
          <p:cNvPr id="1026" name="Picture 2" descr="Discord Logo : histoire, signification de l&amp;#39;emblème">
            <a:extLst>
              <a:ext uri="{FF2B5EF4-FFF2-40B4-BE49-F238E27FC236}">
                <a16:creationId xmlns:a16="http://schemas.microsoft.com/office/drawing/2014/main" id="{FB5C5DE1-18F7-436E-9E04-4B183605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903" y="2337552"/>
            <a:ext cx="1055254" cy="5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9F8E5E-627D-4560-A20B-F8F861BD8E01}"/>
              </a:ext>
            </a:extLst>
          </p:cNvPr>
          <p:cNvSpPr txBox="1"/>
          <p:nvPr/>
        </p:nvSpPr>
        <p:spPr>
          <a:xfrm>
            <a:off x="8050034" y="3071424"/>
            <a:ext cx="24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Communication, travail en distanciel</a:t>
            </a:r>
          </a:p>
        </p:txBody>
      </p:sp>
      <p:pic>
        <p:nvPicPr>
          <p:cNvPr id="1028" name="Picture 4" descr="Microsoft Teams Logo : histoire, signification de l&amp;#39;emblème">
            <a:extLst>
              <a:ext uri="{FF2B5EF4-FFF2-40B4-BE49-F238E27FC236}">
                <a16:creationId xmlns:a16="http://schemas.microsoft.com/office/drawing/2014/main" id="{80F22E9C-71C1-4A3F-ABE4-655D3909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56" y="4309104"/>
            <a:ext cx="1332347" cy="7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2E7566-0543-4BC9-BBB2-F7BD9DFF1935}"/>
              </a:ext>
            </a:extLst>
          </p:cNvPr>
          <p:cNvSpPr txBox="1"/>
          <p:nvPr/>
        </p:nvSpPr>
        <p:spPr>
          <a:xfrm>
            <a:off x="8167792" y="5058549"/>
            <a:ext cx="219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</a:t>
            </a:r>
          </a:p>
          <a:p>
            <a:pPr algn="ctr"/>
            <a:r>
              <a:rPr lang="fr-FR" dirty="0"/>
              <a:t> avec professeur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72A79B-30A6-4767-A651-B4B358D43F29}"/>
              </a:ext>
            </a:extLst>
          </p:cNvPr>
          <p:cNvSpPr txBox="1"/>
          <p:nvPr/>
        </p:nvSpPr>
        <p:spPr>
          <a:xfrm>
            <a:off x="1024128" y="2702092"/>
            <a:ext cx="5234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Réunion hebdomadaire en milieu de semaine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Séance de travail en groupe tout les samedis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Programmation libre en semaine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Partage de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7651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DCE81-3400-4DE6-AF7D-F211475D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: Nos outils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611BE2-0C9C-4BFB-9482-D6B45072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7</a:t>
            </a:fld>
            <a:endParaRPr lang="fr-FR" sz="2000" dirty="0"/>
          </a:p>
        </p:txBody>
      </p:sp>
      <p:pic>
        <p:nvPicPr>
          <p:cNvPr id="1028" name="Picture 4" descr="Microsoft Visual Studio — Wikipédia">
            <a:extLst>
              <a:ext uri="{FF2B5EF4-FFF2-40B4-BE49-F238E27FC236}">
                <a16:creationId xmlns:a16="http://schemas.microsoft.com/office/drawing/2014/main" id="{19FC4BBC-5E74-4890-B165-21DCDDB3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28" y="2901372"/>
            <a:ext cx="1055255" cy="10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F04A00-E430-4EDB-BC2B-501174D91434}"/>
              </a:ext>
            </a:extLst>
          </p:cNvPr>
          <p:cNvSpPr txBox="1"/>
          <p:nvPr/>
        </p:nvSpPr>
        <p:spPr>
          <a:xfrm>
            <a:off x="1448955" y="411826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Visual Studio 2022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C38CFB-46CC-4292-B101-3E47CED33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22" y="2948275"/>
            <a:ext cx="1265382" cy="10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C0EC65E-EC11-4A48-A6CC-92C90C45C66C}"/>
              </a:ext>
            </a:extLst>
          </p:cNvPr>
          <p:cNvSpPr txBox="1"/>
          <p:nvPr/>
        </p:nvSpPr>
        <p:spPr>
          <a:xfrm>
            <a:off x="5062914" y="4118267"/>
            <a:ext cx="114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Bootstrap</a:t>
            </a:r>
          </a:p>
        </p:txBody>
      </p:sp>
      <p:pic>
        <p:nvPicPr>
          <p:cNvPr id="10" name="Picture 8" descr="Logo github - Icônes des médias sociaux gratuites">
            <a:extLst>
              <a:ext uri="{FF2B5EF4-FFF2-40B4-BE49-F238E27FC236}">
                <a16:creationId xmlns:a16="http://schemas.microsoft.com/office/drawing/2014/main" id="{1357C662-B23C-41D0-A289-4075F911C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40" y="2901371"/>
            <a:ext cx="1055255" cy="10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8521A5-533B-4D75-BA21-09E8474D6164}"/>
              </a:ext>
            </a:extLst>
          </p:cNvPr>
          <p:cNvSpPr txBox="1"/>
          <p:nvPr/>
        </p:nvSpPr>
        <p:spPr>
          <a:xfrm>
            <a:off x="7584671" y="4118267"/>
            <a:ext cx="24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Partage du code</a:t>
            </a:r>
          </a:p>
        </p:txBody>
      </p:sp>
    </p:spTree>
    <p:extLst>
      <p:ext uri="{BB962C8B-B14F-4D97-AF65-F5344CB8AC3E}">
        <p14:creationId xmlns:p14="http://schemas.microsoft.com/office/powerpoint/2010/main" val="111734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7B76C-F939-40C2-BBED-BEFD5A4C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E69D0-DB84-4089-9FE3-C2BA4F2E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8</a:t>
            </a:fld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2BFBA6-4CDA-4DC9-9077-2944A833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00" y="2062373"/>
            <a:ext cx="7670200" cy="37751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D6AFDC-ECA2-4085-9F02-19CCFE56C30B}"/>
              </a:ext>
            </a:extLst>
          </p:cNvPr>
          <p:cNvSpPr txBox="1"/>
          <p:nvPr/>
        </p:nvSpPr>
        <p:spPr>
          <a:xfrm>
            <a:off x="4761345" y="5903452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Manuel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3474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7B76C-F939-40C2-BBED-BEFD5A4C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E69D0-DB84-4089-9FE3-C2BA4F2E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9</a:t>
            </a:fld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431ED2-E28B-48CB-A7EA-12DE6D34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4" y="2493960"/>
            <a:ext cx="4703975" cy="22792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B17F9F-EC50-4B47-B8D1-BBC9530E521E}"/>
              </a:ext>
            </a:extLst>
          </p:cNvPr>
          <p:cNvSpPr txBox="1"/>
          <p:nvPr/>
        </p:nvSpPr>
        <p:spPr>
          <a:xfrm>
            <a:off x="6936030" y="4857004"/>
            <a:ext cx="33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Inscription, connexion d’utilisateur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CD0C30-89E4-46B9-B11A-D87B427F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33" y="2084832"/>
            <a:ext cx="2690029" cy="31496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F7452A6-D0E6-45D4-BAD1-63A19694D34F}"/>
              </a:ext>
            </a:extLst>
          </p:cNvPr>
          <p:cNvSpPr txBox="1"/>
          <p:nvPr/>
        </p:nvSpPr>
        <p:spPr>
          <a:xfrm>
            <a:off x="2306496" y="5324881"/>
            <a:ext cx="142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 d’email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290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898</TotalTime>
  <Words>344</Words>
  <Application>Microsoft Office PowerPoint</Application>
  <PresentationFormat>Grand écran</PresentationFormat>
  <Paragraphs>94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Tw Cen MT</vt:lpstr>
      <vt:lpstr>Tw Cen MT Condensed</vt:lpstr>
      <vt:lpstr>Wingdings</vt:lpstr>
      <vt:lpstr>Wingdings 3</vt:lpstr>
      <vt:lpstr>Intégral</vt:lpstr>
      <vt:lpstr>Projet ASP Net : Mise en place                       d’un site de sondage</vt:lpstr>
      <vt:lpstr>Plan</vt:lpstr>
      <vt:lpstr>Présentation : Qui somme nous ?</vt:lpstr>
      <vt:lpstr>Contexte de notre projet</vt:lpstr>
      <vt:lpstr>Cahier des charges</vt:lpstr>
      <vt:lpstr>Organisation : Planning et Communication</vt:lpstr>
      <vt:lpstr>Organisation : Nos outils</vt:lpstr>
      <vt:lpstr>Réalisation technique</vt:lpstr>
      <vt:lpstr>Réalisation technique</vt:lpstr>
      <vt:lpstr>Difficultés rencontrées  </vt:lpstr>
      <vt:lpstr>Bilan Humain</vt:lpstr>
      <vt:lpstr>Bilan Technique</vt:lpstr>
      <vt:lpstr>Conclusion 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ASP Net : Mise en place d’un site de sondage</dc:title>
  <dc:creator>hugo weber</dc:creator>
  <cp:lastModifiedBy>hugo weber</cp:lastModifiedBy>
  <cp:revision>40</cp:revision>
  <dcterms:created xsi:type="dcterms:W3CDTF">2022-01-04T15:45:34Z</dcterms:created>
  <dcterms:modified xsi:type="dcterms:W3CDTF">2022-01-10T08:58:57Z</dcterms:modified>
</cp:coreProperties>
</file>