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4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54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11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945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66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62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4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17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43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6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2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78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72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2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65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ADA3-07ED-4DB5-B376-DAA25A749997}" type="datetimeFigureOut">
              <a:rPr lang="en-GB" smtClean="0"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2F9DB2-66AD-4DD9-9F47-32ADDFF878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4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/ppt/media/image2.jpg" Id="rId915" /><Relationship Type="http://schemas.openxmlformats.org/officeDocument/2006/relationships/image" Target="/ppt/media/image3.jpg" Id="rId916" /><Relationship Type="http://schemas.openxmlformats.org/officeDocument/2006/relationships/image" Target="/ppt/media/image4.jpg" Id="rId917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0302" y="508883"/>
            <a:ext cx="689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Test</a:t>
            </a:r>
            <a:endParaRPr lang="en-GB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17994"/>
              </p:ext>
            </p:extLst>
          </p:nvPr>
        </p:nvGraphicFramePr>
        <p:xfrm>
          <a:off x="926768" y="1204696"/>
          <a:ext cx="731873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87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 the last 20 years David Narro Associates have completed   more than 4000 projects ranging in value from just a few hundred pounds to more than £20million. Our work covers all market sectors including residential, commercial, the Arts, healthcare, education and restoration...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5"/>
          <p:cNvPicPr>
            <a:picLocks noChangeAspect="1"/>
          </p:cNvPicPr>
          <p:nvPr/>
        </p:nvPicPr>
        <p:blipFill>
          <a:blip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353000"/>
            <a:ext cx="2057400" cy="1257300"/>
          </a:xfrm>
          <a:prstGeom prst="rect">
            <a:avLst/>
          </a:prstGeom>
        </p:spPr>
      </p:pic>
      <p:pic>
        <p:nvPicPr>
          <p:cNvPr id="4" name="Picture 5"/>
          <p:cNvPicPr>
            <a:picLocks noChangeAspect="1"/>
          </p:cNvPicPr>
          <p:nvPr/>
        </p:nvPicPr>
        <p:blipFill>
          <a:blip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924625"/>
            <a:ext cx="2057400" cy="1257300"/>
          </a:xfrm>
          <a:prstGeom prst="rect">
            <a:avLst/>
          </a:prstGeom>
        </p:spPr>
      </p:pic>
      <p:pic>
        <p:nvPicPr>
          <p:cNvPr id="4" name="Picture 5"/>
          <p:cNvPicPr>
            <a:picLocks noChangeAspect="1"/>
          </p:cNvPicPr>
          <p:nvPr/>
        </p:nvPicPr>
        <p:blipFill>
          <a:blip r:embed="rId9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496250"/>
            <a:ext cx="2057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80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>Escrivo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Hess</dc:creator>
  <cp:lastModifiedBy>Olivier Hess</cp:lastModifiedBy>
  <cp:revision>26</cp:revision>
  <dcterms:created xsi:type="dcterms:W3CDTF">2014-03-12T14:21:59Z</dcterms:created>
  <dcterms:modified xsi:type="dcterms:W3CDTF">2014-03-13T14:51:53Z</dcterms:modified>
</cp:coreProperties>
</file>