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1872" y="1130902"/>
            <a:ext cx="9418320" cy="4041648"/>
          </a:xfrm>
        </p:spPr>
        <p:txBody>
          <a:bodyPr/>
          <a:lstStyle/>
          <a:p>
            <a:r>
              <a:rPr lang="fr-FR" dirty="0" smtClean="0"/>
              <a:t>Jeu de combat sur navigateur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1872" y="5172550"/>
            <a:ext cx="9418320" cy="1691640"/>
          </a:xfrm>
        </p:spPr>
        <p:txBody>
          <a:bodyPr/>
          <a:lstStyle/>
          <a:p>
            <a:r>
              <a:rPr lang="fr-FR" dirty="0" smtClean="0"/>
              <a:t>Avec </a:t>
            </a:r>
            <a:r>
              <a:rPr lang="fr-FR" dirty="0" err="1" smtClean="0"/>
              <a:t>CreateJS</a:t>
            </a:r>
            <a:endParaRPr lang="fr-FR" dirty="0"/>
          </a:p>
        </p:txBody>
      </p:sp>
      <p:pic>
        <p:nvPicPr>
          <p:cNvPr id="4" name="Image 3" descr="../../Ressources%20Graphiques/StreetBoulich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292" y="82192"/>
            <a:ext cx="5745480" cy="3239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06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Versus </a:t>
            </a:r>
            <a:r>
              <a:rPr lang="fr-FR" dirty="0" err="1" smtClean="0"/>
              <a:t>Fighting</a:t>
            </a:r>
            <a:endParaRPr lang="fr-FR" dirty="0" smtClean="0"/>
          </a:p>
          <a:p>
            <a:r>
              <a:rPr lang="fr-FR" smtClean="0"/>
              <a:t>Sur Navigateur</a:t>
            </a:r>
            <a:endParaRPr lang="fr-FR" dirty="0" smtClean="0"/>
          </a:p>
          <a:p>
            <a:r>
              <a:rPr lang="fr-FR" dirty="0" smtClean="0"/>
              <a:t>Multijoueur</a:t>
            </a:r>
          </a:p>
          <a:p>
            <a:r>
              <a:rPr lang="fr-FR" dirty="0" smtClean="0"/>
              <a:t>L’Univers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17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HTML5</a:t>
            </a:r>
          </a:p>
          <a:p>
            <a:r>
              <a:rPr lang="fr-FR" dirty="0" smtClean="0"/>
              <a:t>CSS3</a:t>
            </a:r>
          </a:p>
          <a:p>
            <a:r>
              <a:rPr lang="fr-FR" dirty="0" smtClean="0"/>
              <a:t>Suite de librairie </a:t>
            </a:r>
            <a:r>
              <a:rPr lang="fr-FR" dirty="0" err="1" smtClean="0"/>
              <a:t>CreateJS</a:t>
            </a:r>
            <a:endParaRPr lang="fr-FR" dirty="0" smtClean="0"/>
          </a:p>
          <a:p>
            <a:pPr lvl="1"/>
            <a:r>
              <a:rPr lang="fr-FR" dirty="0" err="1" smtClean="0"/>
              <a:t>EaselJS</a:t>
            </a:r>
            <a:r>
              <a:rPr lang="fr-FR" dirty="0" smtClean="0"/>
              <a:t> (utilise les canevas pour la création de formes)</a:t>
            </a:r>
          </a:p>
          <a:p>
            <a:pPr lvl="1"/>
            <a:r>
              <a:rPr lang="fr-FR" dirty="0" err="1" smtClean="0"/>
              <a:t>TweenJS</a:t>
            </a:r>
            <a:r>
              <a:rPr lang="fr-FR" dirty="0" smtClean="0"/>
              <a:t> (animations)</a:t>
            </a:r>
          </a:p>
          <a:p>
            <a:pPr lvl="1"/>
            <a:r>
              <a:rPr lang="fr-FR" dirty="0" err="1" smtClean="0"/>
              <a:t>SoundJS</a:t>
            </a:r>
            <a:r>
              <a:rPr lang="fr-FR" dirty="0" smtClean="0"/>
              <a:t> (sons)</a:t>
            </a:r>
          </a:p>
          <a:p>
            <a:pPr lvl="1"/>
            <a:r>
              <a:rPr lang="fr-FR" dirty="0" err="1" smtClean="0"/>
              <a:t>PreloadJS</a:t>
            </a:r>
            <a:r>
              <a:rPr lang="fr-FR" dirty="0" smtClean="0"/>
              <a:t> (chargement de médias et données)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3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Rôles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Développement</a:t>
            </a:r>
          </a:p>
          <a:p>
            <a:pPr lvl="1"/>
            <a:r>
              <a:rPr lang="fr-FR" dirty="0" smtClean="0"/>
              <a:t>Olivier Murat (M2 </a:t>
            </a:r>
            <a:r>
              <a:rPr lang="fr-FR" dirty="0" err="1" smtClean="0"/>
              <a:t>Ingésup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Benjamin Pellé (M1 </a:t>
            </a:r>
            <a:r>
              <a:rPr lang="fr-FR" dirty="0" err="1" smtClean="0"/>
              <a:t>Ingésup</a:t>
            </a:r>
            <a:r>
              <a:rPr lang="fr-FR" dirty="0" smtClean="0"/>
              <a:t>)</a:t>
            </a:r>
          </a:p>
          <a:p>
            <a:r>
              <a:rPr lang="fr-FR" dirty="0" smtClean="0"/>
              <a:t>Graphismes</a:t>
            </a:r>
          </a:p>
          <a:p>
            <a:pPr lvl="1"/>
            <a:r>
              <a:rPr lang="fr-FR" dirty="0" smtClean="0"/>
              <a:t>Jules </a:t>
            </a:r>
            <a:r>
              <a:rPr lang="fr-FR" dirty="0" err="1" smtClean="0"/>
              <a:t>Charabouska</a:t>
            </a:r>
            <a:r>
              <a:rPr lang="fr-FR" dirty="0" smtClean="0"/>
              <a:t> (</a:t>
            </a:r>
            <a:r>
              <a:rPr lang="fr-FR" dirty="0" err="1" smtClean="0"/>
              <a:t>Limart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07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du site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Page d’accueil</a:t>
            </a:r>
          </a:p>
          <a:p>
            <a:pPr lvl="1"/>
            <a:r>
              <a:rPr lang="fr-FR" dirty="0" smtClean="0"/>
              <a:t>Demande un pseudo</a:t>
            </a:r>
          </a:p>
          <a:p>
            <a:pPr lvl="1"/>
            <a:r>
              <a:rPr lang="fr-FR" dirty="0" smtClean="0"/>
              <a:t>Puis nous propose d’entrer dans une partie (liste de salles)</a:t>
            </a:r>
          </a:p>
          <a:p>
            <a:r>
              <a:rPr lang="fr-FR" dirty="0" smtClean="0"/>
              <a:t>Lancement de la partie</a:t>
            </a:r>
          </a:p>
          <a:p>
            <a:pPr lvl="1"/>
            <a:r>
              <a:rPr lang="fr-FR" dirty="0" smtClean="0"/>
              <a:t>On intègre notre personnage et la partie commence</a:t>
            </a:r>
            <a:endParaRPr lang="fr-FR" dirty="0"/>
          </a:p>
          <a:p>
            <a:r>
              <a:rPr lang="fr-FR" dirty="0" smtClean="0"/>
              <a:t>Fin de partie</a:t>
            </a:r>
          </a:p>
          <a:p>
            <a:pPr lvl="1"/>
            <a:r>
              <a:rPr lang="fr-FR" dirty="0" smtClean="0"/>
              <a:t>Retour a la page d’accueil (pseudo déjà enregistré)</a:t>
            </a:r>
          </a:p>
        </p:txBody>
      </p:sp>
    </p:spTree>
    <p:extLst>
      <p:ext uri="{BB962C8B-B14F-4D97-AF65-F5344CB8AC3E}">
        <p14:creationId xmlns:p14="http://schemas.microsoft.com/office/powerpoint/2010/main" val="20342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une page avec un personnage contrôlable</a:t>
            </a:r>
          </a:p>
          <a:p>
            <a:r>
              <a:rPr lang="fr-FR" dirty="0" smtClean="0"/>
              <a:t>Améliorer la page avec deux personnages (gérer l’orientation des personnages, les collisions/dommages...)</a:t>
            </a:r>
          </a:p>
          <a:p>
            <a:r>
              <a:rPr lang="fr-FR" dirty="0" smtClean="0"/>
              <a:t>Créer la page d’accueil</a:t>
            </a:r>
          </a:p>
          <a:p>
            <a:r>
              <a:rPr lang="fr-FR" dirty="0" smtClean="0"/>
              <a:t>Multijoueur en ligne</a:t>
            </a:r>
          </a:p>
        </p:txBody>
      </p:sp>
    </p:spTree>
    <p:extLst>
      <p:ext uri="{BB962C8B-B14F-4D97-AF65-F5344CB8AC3E}">
        <p14:creationId xmlns:p14="http://schemas.microsoft.com/office/powerpoint/2010/main" val="3671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Besoins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Attente du reste de l’équipe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5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fichage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144</TotalTime>
  <Words>149</Words>
  <Application>Microsoft Macintosh PowerPoint</Application>
  <PresentationFormat>Grand écran</PresentationFormat>
  <Paragraphs>36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Affichage</vt:lpstr>
      <vt:lpstr>Jeu de combat sur navigateur</vt:lpstr>
      <vt:lpstr>Présentation</vt:lpstr>
      <vt:lpstr>Technologies</vt:lpstr>
      <vt:lpstr>Rôles</vt:lpstr>
      <vt:lpstr>Architecture du site</vt:lpstr>
      <vt:lpstr>Objectifs</vt:lpstr>
      <vt:lpstr>Besoins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 de combat sur navigateur</dc:title>
  <dc:creator>MURAT Olivier</dc:creator>
  <cp:lastModifiedBy>MURAT Olivier</cp:lastModifiedBy>
  <cp:revision>8</cp:revision>
  <dcterms:created xsi:type="dcterms:W3CDTF">2018-01-10T11:37:54Z</dcterms:created>
  <dcterms:modified xsi:type="dcterms:W3CDTF">2018-01-10T16:07:13Z</dcterms:modified>
</cp:coreProperties>
</file>