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E Sebastien" userId="10033FFFA50E5953@LIVE.COM" providerId="AD" clId="Web-{CE9827C3-839A-4EC2-84B4-44881AFDEA1A}"/>
    <pc:docChg chg="addSld delSld modSld modSection">
      <pc:chgData name="MARIE Sebastien" userId="10033FFFA50E5953@LIVE.COM" providerId="AD" clId="Web-{CE9827C3-839A-4EC2-84B4-44881AFDEA1A}" dt="2017-12-12T15:25:43.711" v="226"/>
      <pc:docMkLst>
        <pc:docMk/>
      </pc:docMkLst>
      <pc:sldChg chg="addSp modSp">
        <pc:chgData name="MARIE Sebastien" userId="10033FFFA50E5953@LIVE.COM" providerId="AD" clId="Web-{CE9827C3-839A-4EC2-84B4-44881AFDEA1A}" dt="2017-12-12T15:25:43.711" v="226"/>
        <pc:sldMkLst>
          <pc:docMk/>
          <pc:sldMk cId="553726541" sldId="256"/>
        </pc:sldMkLst>
        <pc:spChg chg="mod">
          <ac:chgData name="MARIE Sebastien" userId="10033FFFA50E5953@LIVE.COM" providerId="AD" clId="Web-{CE9827C3-839A-4EC2-84B4-44881AFDEA1A}" dt="2017-12-12T15:25:34.851" v="224"/>
          <ac:spMkLst>
            <pc:docMk/>
            <pc:sldMk cId="553726541" sldId="256"/>
            <ac:spMk id="2" creationId="{9FB28281-3783-403A-B1AB-0182A003DFE3}"/>
          </ac:spMkLst>
        </pc:spChg>
        <pc:spChg chg="mod">
          <ac:chgData name="MARIE Sebastien" userId="10033FFFA50E5953@LIVE.COM" providerId="AD" clId="Web-{CE9827C3-839A-4EC2-84B4-44881AFDEA1A}" dt="2017-12-12T15:25:43.711" v="226"/>
          <ac:spMkLst>
            <pc:docMk/>
            <pc:sldMk cId="553726541" sldId="256"/>
            <ac:spMk id="3" creationId="{C4542EAC-8BF3-4BFD-9891-145BC49409C2}"/>
          </ac:spMkLst>
        </pc:spChg>
        <pc:spChg chg="add mod">
          <ac:chgData name="MARIE Sebastien" userId="10033FFFA50E5953@LIVE.COM" providerId="AD" clId="Web-{CE9827C3-839A-4EC2-84B4-44881AFDEA1A}" dt="2017-12-12T15:20:15.776" v="99"/>
          <ac:spMkLst>
            <pc:docMk/>
            <pc:sldMk cId="553726541" sldId="256"/>
            <ac:spMk id="4" creationId="{D0FB24DF-E93B-47C3-999B-3E499687B7A1}"/>
          </ac:spMkLst>
        </pc:spChg>
        <pc:spChg chg="add mod">
          <ac:chgData name="MARIE Sebastien" userId="10033FFFA50E5953@LIVE.COM" providerId="AD" clId="Web-{CE9827C3-839A-4EC2-84B4-44881AFDEA1A}" dt="2017-12-12T15:17:58.695" v="82"/>
          <ac:spMkLst>
            <pc:docMk/>
            <pc:sldMk cId="553726541" sldId="256"/>
            <ac:spMk id="5" creationId="{8344ABD3-84F2-4126-A0B2-991920BA2B8F}"/>
          </ac:spMkLst>
        </pc:spChg>
      </pc:sldChg>
      <pc:sldChg chg="modSp new">
        <pc:chgData name="MARIE Sebastien" userId="10033FFFA50E5953@LIVE.COM" providerId="AD" clId="Web-{CE9827C3-839A-4EC2-84B4-44881AFDEA1A}" dt="2017-12-12T15:22:38.391" v="202"/>
        <pc:sldMkLst>
          <pc:docMk/>
          <pc:sldMk cId="180350872" sldId="257"/>
        </pc:sldMkLst>
        <pc:spChg chg="mod">
          <ac:chgData name="MARIE Sebastien" userId="10033FFFA50E5953@LIVE.COM" providerId="AD" clId="Web-{CE9827C3-839A-4EC2-84B4-44881AFDEA1A}" dt="2017-12-12T15:22:38.391" v="202"/>
          <ac:spMkLst>
            <pc:docMk/>
            <pc:sldMk cId="180350872" sldId="257"/>
            <ac:spMk id="2" creationId="{141AC654-6F05-41B9-AF29-FC9A091C1EF5}"/>
          </ac:spMkLst>
        </pc:spChg>
      </pc:sldChg>
      <pc:sldChg chg="add del replId">
        <pc:chgData name="MARIE Sebastien" userId="10033FFFA50E5953@LIVE.COM" providerId="AD" clId="Web-{CE9827C3-839A-4EC2-84B4-44881AFDEA1A}" dt="2017-12-12T15:12:20.211" v="40"/>
        <pc:sldMkLst>
          <pc:docMk/>
          <pc:sldMk cId="4226223988" sldId="257"/>
        </pc:sldMkLst>
      </pc:sldChg>
      <pc:sldChg chg="modSp new">
        <pc:chgData name="MARIE Sebastien" userId="10033FFFA50E5953@LIVE.COM" providerId="AD" clId="Web-{CE9827C3-839A-4EC2-84B4-44881AFDEA1A}" dt="2017-12-12T15:24:53.100" v="216"/>
        <pc:sldMkLst>
          <pc:docMk/>
          <pc:sldMk cId="2445557161" sldId="258"/>
        </pc:sldMkLst>
        <pc:spChg chg="mod">
          <ac:chgData name="MARIE Sebastien" userId="10033FFFA50E5953@LIVE.COM" providerId="AD" clId="Web-{CE9827C3-839A-4EC2-84B4-44881AFDEA1A}" dt="2017-12-12T15:24:53.100" v="216"/>
          <ac:spMkLst>
            <pc:docMk/>
            <pc:sldMk cId="2445557161" sldId="258"/>
            <ac:spMk id="2" creationId="{4733AE09-33DE-4EC2-8D5A-63E2F1E1813C}"/>
          </ac:spMkLst>
        </pc:spChg>
      </pc:sldChg>
      <pc:sldChg chg="new">
        <pc:chgData name="MARIE Sebastien" userId="10033FFFA50E5953@LIVE.COM" providerId="AD" clId="Web-{CE9827C3-839A-4EC2-84B4-44881AFDEA1A}" dt="2017-12-12T15:24:59.381" v="219"/>
        <pc:sldMkLst>
          <pc:docMk/>
          <pc:sldMk cId="1314437290" sldId="259"/>
        </pc:sldMkLst>
      </pc:sldChg>
    </pc:docChg>
  </pc:docChgLst>
  <pc:docChgLst>
    <pc:chgData name="MARIE Sebastien" userId="10033FFFA50E5953@LIVE.COM" providerId="AD" clId="Web-{B93B88CB-7302-4DC4-A763-2621B54CDBFB}"/>
    <pc:docChg chg="modSld">
      <pc:chgData name="MARIE Sebastien" userId="10033FFFA50E5953@LIVE.COM" providerId="AD" clId="Web-{B93B88CB-7302-4DC4-A763-2621B54CDBFB}" dt="2017-12-12T23:51:36.150" v="350"/>
      <pc:docMkLst>
        <pc:docMk/>
      </pc:docMkLst>
      <pc:sldChg chg="modSp">
        <pc:chgData name="MARIE Sebastien" userId="10033FFFA50E5953@LIVE.COM" providerId="AD" clId="Web-{B93B88CB-7302-4DC4-A763-2621B54CDBFB}" dt="2017-12-12T23:34:20.121" v="329"/>
        <pc:sldMkLst>
          <pc:docMk/>
          <pc:sldMk cId="180350872" sldId="257"/>
        </pc:sldMkLst>
        <pc:spChg chg="mod">
          <ac:chgData name="MARIE Sebastien" userId="10033FFFA50E5953@LIVE.COM" providerId="AD" clId="Web-{B93B88CB-7302-4DC4-A763-2621B54CDBFB}" dt="2017-12-12T23:34:20.121" v="329"/>
          <ac:spMkLst>
            <pc:docMk/>
            <pc:sldMk cId="180350872" sldId="257"/>
            <ac:spMk id="3" creationId="{60E3DB33-9B93-4543-8782-4879CAFB259E}"/>
          </ac:spMkLst>
        </pc:spChg>
        <pc:spChg chg="mod">
          <ac:chgData name="MARIE Sebastien" userId="10033FFFA50E5953@LIVE.COM" providerId="AD" clId="Web-{B93B88CB-7302-4DC4-A763-2621B54CDBFB}" dt="2017-12-12T23:33:57.996" v="320"/>
          <ac:spMkLst>
            <pc:docMk/>
            <pc:sldMk cId="180350872" sldId="257"/>
            <ac:spMk id="4" creationId="{D5E9C19F-23A3-4477-80D8-A7870A460802}"/>
          </ac:spMkLst>
        </pc:spChg>
        <pc:spChg chg="mod">
          <ac:chgData name="MARIE Sebastien" userId="10033FFFA50E5953@LIVE.COM" providerId="AD" clId="Web-{B93B88CB-7302-4DC4-A763-2621B54CDBFB}" dt="2017-12-12T23:34:13.434" v="328"/>
          <ac:spMkLst>
            <pc:docMk/>
            <pc:sldMk cId="180350872" sldId="257"/>
            <ac:spMk id="5" creationId="{34B05370-45B1-4064-869A-52D0816F7855}"/>
          </ac:spMkLst>
        </pc:spChg>
      </pc:sldChg>
      <pc:sldChg chg="addSp modSp">
        <pc:chgData name="MARIE Sebastien" userId="10033FFFA50E5953@LIVE.COM" providerId="AD" clId="Web-{B93B88CB-7302-4DC4-A763-2621B54CDBFB}" dt="2017-12-12T23:33:44.620" v="308"/>
        <pc:sldMkLst>
          <pc:docMk/>
          <pc:sldMk cId="2445557161" sldId="258"/>
        </pc:sldMkLst>
        <pc:spChg chg="mod">
          <ac:chgData name="MARIE Sebastien" userId="10033FFFA50E5953@LIVE.COM" providerId="AD" clId="Web-{B93B88CB-7302-4DC4-A763-2621B54CDBFB}" dt="2017-12-12T23:33:44.620" v="308"/>
          <ac:spMkLst>
            <pc:docMk/>
            <pc:sldMk cId="2445557161" sldId="258"/>
            <ac:spMk id="2" creationId="{4733AE09-33DE-4EC2-8D5A-63E2F1E1813C}"/>
          </ac:spMkLst>
        </pc:spChg>
        <pc:spChg chg="mod">
          <ac:chgData name="MARIE Sebastien" userId="10033FFFA50E5953@LIVE.COM" providerId="AD" clId="Web-{B93B88CB-7302-4DC4-A763-2621B54CDBFB}" dt="2017-12-12T23:30:31.272" v="236"/>
          <ac:spMkLst>
            <pc:docMk/>
            <pc:sldMk cId="2445557161" sldId="258"/>
            <ac:spMk id="3" creationId="{938138FD-B01B-4358-8E2F-D039E175E089}"/>
          </ac:spMkLst>
        </pc:spChg>
        <pc:spChg chg="mod">
          <ac:chgData name="MARIE Sebastien" userId="10033FFFA50E5953@LIVE.COM" providerId="AD" clId="Web-{B93B88CB-7302-4DC4-A763-2621B54CDBFB}" dt="2017-12-12T23:30:37.428" v="237"/>
          <ac:spMkLst>
            <pc:docMk/>
            <pc:sldMk cId="2445557161" sldId="258"/>
            <ac:spMk id="4" creationId="{CA1B9D94-6A9D-4747-9418-B0611169D160}"/>
          </ac:spMkLst>
        </pc:spChg>
        <pc:spChg chg="add mod">
          <ac:chgData name="MARIE Sebastien" userId="10033FFFA50E5953@LIVE.COM" providerId="AD" clId="Web-{B93B88CB-7302-4DC4-A763-2621B54CDBFB}" dt="2017-12-12T23:33:16.745" v="300"/>
          <ac:spMkLst>
            <pc:docMk/>
            <pc:sldMk cId="2445557161" sldId="258"/>
            <ac:spMk id="6" creationId="{BD0D1E31-5021-4321-AA2C-AD4EF477BE55}"/>
          </ac:spMkLst>
        </pc:spChg>
        <pc:spChg chg="add mod">
          <ac:chgData name="MARIE Sebastien" userId="10033FFFA50E5953@LIVE.COM" providerId="AD" clId="Web-{B93B88CB-7302-4DC4-A763-2621B54CDBFB}" dt="2017-12-12T23:33:10.745" v="297"/>
          <ac:spMkLst>
            <pc:docMk/>
            <pc:sldMk cId="2445557161" sldId="258"/>
            <ac:spMk id="8" creationId="{D1B64F39-EC7E-476B-AAC4-630455C0B6BE}"/>
          </ac:spMkLst>
        </pc:spChg>
        <pc:spChg chg="mod">
          <ac:chgData name="MARIE Sebastien" userId="10033FFFA50E5953@LIVE.COM" providerId="AD" clId="Web-{B93B88CB-7302-4DC4-A763-2621B54CDBFB}" dt="2017-12-12T23:30:57.522" v="241"/>
          <ac:spMkLst>
            <pc:docMk/>
            <pc:sldMk cId="2445557161" sldId="258"/>
            <ac:spMk id="10" creationId="{2D2C3927-FE4A-46DA-9234-566B7825BBDF}"/>
          </ac:spMkLst>
        </pc:spChg>
        <pc:spChg chg="add mod">
          <ac:chgData name="MARIE Sebastien" userId="10033FFFA50E5953@LIVE.COM" providerId="AD" clId="Web-{B93B88CB-7302-4DC4-A763-2621B54CDBFB}" dt="2017-12-12T23:32:37.712" v="281"/>
          <ac:spMkLst>
            <pc:docMk/>
            <pc:sldMk cId="2445557161" sldId="258"/>
            <ac:spMk id="11" creationId="{CC006009-B66F-410F-AE58-5F5BDDD27852}"/>
          </ac:spMkLst>
        </pc:spChg>
        <pc:spChg chg="mod">
          <ac:chgData name="MARIE Sebastien" userId="10033FFFA50E5953@LIVE.COM" providerId="AD" clId="Web-{B93B88CB-7302-4DC4-A763-2621B54CDBFB}" dt="2017-12-12T23:30:47.991" v="239"/>
          <ac:spMkLst>
            <pc:docMk/>
            <pc:sldMk cId="2445557161" sldId="258"/>
            <ac:spMk id="12" creationId="{2D665ECD-21EB-4ABE-88EB-FC40F632C08C}"/>
          </ac:spMkLst>
        </pc:spChg>
        <pc:spChg chg="add mod">
          <ac:chgData name="MARIE Sebastien" userId="10033FFFA50E5953@LIVE.COM" providerId="AD" clId="Web-{B93B88CB-7302-4DC4-A763-2621B54CDBFB}" dt="2017-12-12T23:30:00.333" v="232"/>
          <ac:spMkLst>
            <pc:docMk/>
            <pc:sldMk cId="2445557161" sldId="258"/>
            <ac:spMk id="13" creationId="{ED5B24A3-AD1B-4FC8-94B3-18D0381CCDAF}"/>
          </ac:spMkLst>
        </pc:spChg>
        <pc:spChg chg="add mod">
          <ac:chgData name="MARIE Sebastien" userId="10033FFFA50E5953@LIVE.COM" providerId="AD" clId="Web-{B93B88CB-7302-4DC4-A763-2621B54CDBFB}" dt="2017-12-12T23:29:11.145" v="204"/>
          <ac:spMkLst>
            <pc:docMk/>
            <pc:sldMk cId="2445557161" sldId="258"/>
            <ac:spMk id="14" creationId="{4A2C341F-5BAB-4B49-A4A1-289BC6B691F1}"/>
          </ac:spMkLst>
        </pc:spChg>
        <pc:spChg chg="add mod">
          <ac:chgData name="MARIE Sebastien" userId="10033FFFA50E5953@LIVE.COM" providerId="AD" clId="Web-{B93B88CB-7302-4DC4-A763-2621B54CDBFB}" dt="2017-12-12T23:28:29.815" v="191"/>
          <ac:spMkLst>
            <pc:docMk/>
            <pc:sldMk cId="2445557161" sldId="258"/>
            <ac:spMk id="15" creationId="{5C3CE395-DEE2-4CCA-9CDE-2FDCFD386CCA}"/>
          </ac:spMkLst>
        </pc:spChg>
        <pc:spChg chg="add mod">
          <ac:chgData name="MARIE Sebastien" userId="10033FFFA50E5953@LIVE.COM" providerId="AD" clId="Web-{B93B88CB-7302-4DC4-A763-2621B54CDBFB}" dt="2017-12-12T23:32:10.321" v="270"/>
          <ac:spMkLst>
            <pc:docMk/>
            <pc:sldMk cId="2445557161" sldId="258"/>
            <ac:spMk id="16" creationId="{6850E69F-5901-4EDB-856C-DC5F8F95373F}"/>
          </ac:spMkLst>
        </pc:spChg>
        <pc:picChg chg="mod">
          <ac:chgData name="MARIE Sebastien" userId="10033FFFA50E5953@LIVE.COM" providerId="AD" clId="Web-{B93B88CB-7302-4DC4-A763-2621B54CDBFB}" dt="2017-12-12T23:33:24.167" v="303"/>
          <ac:picMkLst>
            <pc:docMk/>
            <pc:sldMk cId="2445557161" sldId="258"/>
            <ac:picMk id="9" creationId="{D38965FD-B312-4E2E-AE7A-DD077A46ADD9}"/>
          </ac:picMkLst>
        </pc:picChg>
      </pc:sldChg>
      <pc:sldChg chg="modSp">
        <pc:chgData name="MARIE Sebastien" userId="10033FFFA50E5953@LIVE.COM" providerId="AD" clId="Web-{B93B88CB-7302-4DC4-A763-2621B54CDBFB}" dt="2017-12-12T23:51:36.150" v="349"/>
        <pc:sldMkLst>
          <pc:docMk/>
          <pc:sldMk cId="1314437290" sldId="259"/>
        </pc:sldMkLst>
        <pc:spChg chg="mod">
          <ac:chgData name="MARIE Sebastien" userId="10033FFFA50E5953@LIVE.COM" providerId="AD" clId="Web-{B93B88CB-7302-4DC4-A763-2621B54CDBFB}" dt="2017-12-12T23:51:36.150" v="349"/>
          <ac:spMkLst>
            <pc:docMk/>
            <pc:sldMk cId="1314437290" sldId="259"/>
            <ac:spMk id="2" creationId="{FF6F3FFF-E46B-4D55-879B-866C26FA76CB}"/>
          </ac:spMkLst>
        </pc:spChg>
      </pc:sldChg>
    </pc:docChg>
  </pc:docChgLst>
  <pc:docChgLst>
    <pc:chgData name="MARIE Sebastien" userId="10033FFFA50E5953@LIVE.COM" providerId="AD" clId="Web-{67D8CE84-7A09-47D8-A222-757324173DEF}"/>
    <pc:docChg chg="modSld">
      <pc:chgData name="MARIE Sebastien" userId="10033FFFA50E5953@LIVE.COM" providerId="AD" clId="Web-{67D8CE84-7A09-47D8-A222-757324173DEF}" dt="2017-12-12T16:24:57.318" v="40"/>
      <pc:docMkLst>
        <pc:docMk/>
      </pc:docMkLst>
      <pc:sldChg chg="addSp delSp modSp">
        <pc:chgData name="MARIE Sebastien" userId="10033FFFA50E5953@LIVE.COM" providerId="AD" clId="Web-{67D8CE84-7A09-47D8-A222-757324173DEF}" dt="2017-12-12T16:24:57.318" v="40"/>
        <pc:sldMkLst>
          <pc:docMk/>
          <pc:sldMk cId="2445557161" sldId="258"/>
        </pc:sldMkLst>
        <pc:spChg chg="add mod">
          <ac:chgData name="MARIE Sebastien" userId="10033FFFA50E5953@LIVE.COM" providerId="AD" clId="Web-{67D8CE84-7A09-47D8-A222-757324173DEF}" dt="2017-12-12T16:24:02.066" v="32"/>
          <ac:spMkLst>
            <pc:docMk/>
            <pc:sldMk cId="2445557161" sldId="258"/>
            <ac:spMk id="12" creationId="{2D665ECD-21EB-4ABE-88EB-FC40F632C08C}"/>
          </ac:spMkLst>
        </pc:spChg>
        <pc:spChg chg="add mod">
          <ac:chgData name="MARIE Sebastien" userId="10033FFFA50E5953@LIVE.COM" providerId="AD" clId="Web-{67D8CE84-7A09-47D8-A222-757324173DEF}" dt="2017-12-12T16:24:57.318" v="40"/>
          <ac:spMkLst>
            <pc:docMk/>
            <pc:sldMk cId="2445557161" sldId="258"/>
            <ac:spMk id="13" creationId="{3EDC24A4-A2C1-438D-A585-9F9EE11AD823}"/>
          </ac:spMkLst>
        </pc:spChg>
        <pc:picChg chg="add del mod">
          <ac:chgData name="MARIE Sebastien" userId="10033FFFA50E5953@LIVE.COM" providerId="AD" clId="Web-{67D8CE84-7A09-47D8-A222-757324173DEF}" dt="2017-12-12T16:13:13.475" v="2"/>
          <ac:picMkLst>
            <pc:docMk/>
            <pc:sldMk cId="2445557161" sldId="258"/>
            <ac:picMk id="3" creationId="{DFD09CBA-4B02-44D0-998F-625F0C811BC4}"/>
          </ac:picMkLst>
        </pc:picChg>
        <pc:picChg chg="add mod">
          <ac:chgData name="MARIE Sebastien" userId="10033FFFA50E5953@LIVE.COM" providerId="AD" clId="Web-{67D8CE84-7A09-47D8-A222-757324173DEF}" dt="2017-12-12T16:21:39.845" v="15"/>
          <ac:picMkLst>
            <pc:docMk/>
            <pc:sldMk cId="2445557161" sldId="258"/>
            <ac:picMk id="5" creationId="{93DA9C17-0735-4760-9737-959BB937AE9F}"/>
          </ac:picMkLst>
        </pc:picChg>
        <pc:picChg chg="add mod">
          <ac:chgData name="MARIE Sebastien" userId="10033FFFA50E5953@LIVE.COM" providerId="AD" clId="Web-{67D8CE84-7A09-47D8-A222-757324173DEF}" dt="2017-12-12T16:19:53.360" v="11"/>
          <ac:picMkLst>
            <pc:docMk/>
            <pc:sldMk cId="2445557161" sldId="258"/>
            <ac:picMk id="7" creationId="{5F549EE7-3D31-4BFB-84D5-7A7DA00519D6}"/>
          </ac:picMkLst>
        </pc:picChg>
        <pc:picChg chg="add mod">
          <ac:chgData name="MARIE Sebastien" userId="10033FFFA50E5953@LIVE.COM" providerId="AD" clId="Web-{67D8CE84-7A09-47D8-A222-757324173DEF}" dt="2017-12-12T16:21:42.517" v="16"/>
          <ac:picMkLst>
            <pc:docMk/>
            <pc:sldMk cId="2445557161" sldId="258"/>
            <ac:picMk id="9" creationId="{D38965FD-B312-4E2E-AE7A-DD077A46ADD9}"/>
          </ac:picMkLst>
        </pc:picChg>
        <pc:cxnChg chg="add del mod">
          <ac:chgData name="MARIE Sebastien" userId="10033FFFA50E5953@LIVE.COM" providerId="AD" clId="Web-{67D8CE84-7A09-47D8-A222-757324173DEF}" dt="2017-12-12T16:22:59.190" v="22"/>
          <ac:cxnSpMkLst>
            <pc:docMk/>
            <pc:sldMk cId="2445557161" sldId="258"/>
            <ac:cxnSpMk id="11" creationId="{434C7121-A9DF-41FD-A416-8990F7301640}"/>
          </ac:cxnSpMkLst>
        </pc:cxnChg>
      </pc:sldChg>
    </pc:docChg>
  </pc:docChgLst>
  <pc:docChgLst>
    <pc:chgData name="MARIE Sebastien" userId="10033FFFA50E5953@LIVE.COM" providerId="AD" clId="Web-{45136665-69D3-4AF7-9954-677E7DFDAC49}"/>
    <pc:docChg chg="modSld">
      <pc:chgData name="MARIE Sebastien" userId="10033FFFA50E5953@LIVE.COM" providerId="AD" clId="Web-{45136665-69D3-4AF7-9954-677E7DFDAC49}" dt="2017-12-13T13:05:52.133" v="5"/>
      <pc:docMkLst>
        <pc:docMk/>
      </pc:docMkLst>
      <pc:sldChg chg="addSp modSp mod setBg">
        <pc:chgData name="MARIE Sebastien" userId="10033FFFA50E5953@LIVE.COM" providerId="AD" clId="Web-{45136665-69D3-4AF7-9954-677E7DFDAC49}" dt="2017-12-13T13:05:52.133" v="5"/>
        <pc:sldMkLst>
          <pc:docMk/>
          <pc:sldMk cId="1314437290" sldId="259"/>
        </pc:sldMkLst>
        <pc:spChg chg="mod ord">
          <ac:chgData name="MARIE Sebastien" userId="10033FFFA50E5953@LIVE.COM" providerId="AD" clId="Web-{45136665-69D3-4AF7-9954-677E7DFDAC49}" dt="2017-12-13T13:05:52.133" v="5"/>
          <ac:spMkLst>
            <pc:docMk/>
            <pc:sldMk cId="1314437290" sldId="259"/>
            <ac:spMk id="2" creationId="{FF6F3FFF-E46B-4D55-879B-866C26FA76CB}"/>
          </ac:spMkLst>
        </pc:spChg>
        <pc:spChg chg="add">
          <ac:chgData name="MARIE Sebastien" userId="10033FFFA50E5953@LIVE.COM" providerId="AD" clId="Web-{45136665-69D3-4AF7-9954-677E7DFDAC49}" dt="2017-12-13T13:05:52.133" v="5"/>
          <ac:spMkLst>
            <pc:docMk/>
            <pc:sldMk cId="1314437290" sldId="259"/>
            <ac:spMk id="12" creationId="{4C790028-99AE-4AE4-8269-9913E2D50625}"/>
          </ac:spMkLst>
        </pc:spChg>
        <pc:spChg chg="add">
          <ac:chgData name="MARIE Sebastien" userId="10033FFFA50E5953@LIVE.COM" providerId="AD" clId="Web-{45136665-69D3-4AF7-9954-677E7DFDAC49}" dt="2017-12-13T13:05:52.133" v="5"/>
          <ac:spMkLst>
            <pc:docMk/>
            <pc:sldMk cId="1314437290" sldId="259"/>
            <ac:spMk id="14" creationId="{06936A2A-FE08-4EE0-A409-3EF3FA2448DE}"/>
          </ac:spMkLst>
        </pc:spChg>
        <pc:spChg chg="add">
          <ac:chgData name="MARIE Sebastien" userId="10033FFFA50E5953@LIVE.COM" providerId="AD" clId="Web-{45136665-69D3-4AF7-9954-677E7DFDAC49}" dt="2017-12-13T13:05:52.133" v="5"/>
          <ac:spMkLst>
            <pc:docMk/>
            <pc:sldMk cId="1314437290" sldId="259"/>
            <ac:spMk id="16" creationId="{BAF0407B-48CB-4C05-B0D7-7A69A0D407F1}"/>
          </ac:spMkLst>
        </pc:spChg>
        <pc:spChg chg="add">
          <ac:chgData name="MARIE Sebastien" userId="10033FFFA50E5953@LIVE.COM" providerId="AD" clId="Web-{45136665-69D3-4AF7-9954-677E7DFDAC49}" dt="2017-12-13T13:05:52.133" v="5"/>
          <ac:spMkLst>
            <pc:docMk/>
            <pc:sldMk cId="1314437290" sldId="259"/>
            <ac:spMk id="18" creationId="{ADC50C3D-0DA0-4914-B5B4-D1819CC69813}"/>
          </ac:spMkLst>
        </pc:spChg>
        <pc:spChg chg="add">
          <ac:chgData name="MARIE Sebastien" userId="10033FFFA50E5953@LIVE.COM" providerId="AD" clId="Web-{45136665-69D3-4AF7-9954-677E7DFDAC49}" dt="2017-12-13T13:05:52.133" v="5"/>
          <ac:spMkLst>
            <pc:docMk/>
            <pc:sldMk cId="1314437290" sldId="259"/>
            <ac:spMk id="20" creationId="{8CF9E583-1A92-4144-B4FA-81D98317FA04}"/>
          </ac:spMkLst>
        </pc:spChg>
        <pc:spChg chg="add">
          <ac:chgData name="MARIE Sebastien" userId="10033FFFA50E5953@LIVE.COM" providerId="AD" clId="Web-{45136665-69D3-4AF7-9954-677E7DFDAC49}" dt="2017-12-13T13:05:52.133" v="5"/>
          <ac:spMkLst>
            <pc:docMk/>
            <pc:sldMk cId="1314437290" sldId="259"/>
            <ac:spMk id="22" creationId="{4EF24D33-D7FD-4AFA-97E8-E65417983208}"/>
          </ac:spMkLst>
        </pc:spChg>
        <pc:spChg chg="add">
          <ac:chgData name="MARIE Sebastien" userId="10033FFFA50E5953@LIVE.COM" providerId="AD" clId="Web-{45136665-69D3-4AF7-9954-677E7DFDAC49}" dt="2017-12-13T13:05:52.133" v="5"/>
          <ac:spMkLst>
            <pc:docMk/>
            <pc:sldMk cId="1314437290" sldId="259"/>
            <ac:spMk id="28" creationId="{AEC59019-9455-4128-A594-6FF355EE39C8}"/>
          </ac:spMkLst>
        </pc:spChg>
        <pc:spChg chg="add">
          <ac:chgData name="MARIE Sebastien" userId="10033FFFA50E5953@LIVE.COM" providerId="AD" clId="Web-{45136665-69D3-4AF7-9954-677E7DFDAC49}" dt="2017-12-13T13:05:52.133" v="5"/>
          <ac:spMkLst>
            <pc:docMk/>
            <pc:sldMk cId="1314437290" sldId="259"/>
            <ac:spMk id="30" creationId="{85C7AD5E-20E1-4F31-A940-B73344A87533}"/>
          </ac:spMkLst>
        </pc:spChg>
        <pc:spChg chg="add">
          <ac:chgData name="MARIE Sebastien" userId="10033FFFA50E5953@LIVE.COM" providerId="AD" clId="Web-{45136665-69D3-4AF7-9954-677E7DFDAC49}" dt="2017-12-13T13:05:52.133" v="5"/>
          <ac:spMkLst>
            <pc:docMk/>
            <pc:sldMk cId="1314437290" sldId="259"/>
            <ac:spMk id="32" creationId="{866CAA98-B8D1-460B-AB83-0C31A9984F5C}"/>
          </ac:spMkLst>
        </pc:spChg>
        <pc:spChg chg="add">
          <ac:chgData name="MARIE Sebastien" userId="10033FFFA50E5953@LIVE.COM" providerId="AD" clId="Web-{45136665-69D3-4AF7-9954-677E7DFDAC49}" dt="2017-12-13T13:05:52.133" v="5"/>
          <ac:spMkLst>
            <pc:docMk/>
            <pc:sldMk cId="1314437290" sldId="259"/>
            <ac:spMk id="34" creationId="{BA5FCFFA-7D76-43C7-A843-948F71C1120D}"/>
          </ac:spMkLst>
        </pc:spChg>
        <pc:spChg chg="add">
          <ac:chgData name="MARIE Sebastien" userId="10033FFFA50E5953@LIVE.COM" providerId="AD" clId="Web-{45136665-69D3-4AF7-9954-677E7DFDAC49}" dt="2017-12-13T13:05:52.133" v="5"/>
          <ac:spMkLst>
            <pc:docMk/>
            <pc:sldMk cId="1314437290" sldId="259"/>
            <ac:spMk id="36" creationId="{855115DC-16D5-43DB-BEA9-FF87B1A9A990}"/>
          </ac:spMkLst>
        </pc:spChg>
        <pc:spChg chg="add">
          <ac:chgData name="MARIE Sebastien" userId="10033FFFA50E5953@LIVE.COM" providerId="AD" clId="Web-{45136665-69D3-4AF7-9954-677E7DFDAC49}" dt="2017-12-13T13:05:52.133" v="5"/>
          <ac:spMkLst>
            <pc:docMk/>
            <pc:sldMk cId="1314437290" sldId="259"/>
            <ac:spMk id="38" creationId="{BEC6DBF6-9B0F-437A-AF7D-C30DB2734A8B}"/>
          </ac:spMkLst>
        </pc:spChg>
        <pc:spChg chg="add">
          <ac:chgData name="MARIE Sebastien" userId="10033FFFA50E5953@LIVE.COM" providerId="AD" clId="Web-{45136665-69D3-4AF7-9954-677E7DFDAC49}" dt="2017-12-13T13:05:52.133" v="5"/>
          <ac:spMkLst>
            <pc:docMk/>
            <pc:sldMk cId="1314437290" sldId="259"/>
            <ac:spMk id="40" creationId="{607B1315-448A-443D-8367-F1BCF69DD8E6}"/>
          </ac:spMkLst>
        </pc:spChg>
        <pc:picChg chg="add mod">
          <ac:chgData name="MARIE Sebastien" userId="10033FFFA50E5953@LIVE.COM" providerId="AD" clId="Web-{45136665-69D3-4AF7-9954-677E7DFDAC49}" dt="2017-12-13T13:05:52.133" v="5"/>
          <ac:picMkLst>
            <pc:docMk/>
            <pc:sldMk cId="1314437290" sldId="259"/>
            <ac:picMk id="3" creationId="{716D008B-1260-4499-8A67-B1AF2506DD01}"/>
          </ac:picMkLst>
        </pc:picChg>
        <pc:picChg chg="add">
          <ac:chgData name="MARIE Sebastien" userId="10033FFFA50E5953@LIVE.COM" providerId="AD" clId="Web-{45136665-69D3-4AF7-9954-677E7DFDAC49}" dt="2017-12-13T13:05:52.133" v="5"/>
          <ac:picMkLst>
            <pc:docMk/>
            <pc:sldMk cId="1314437290" sldId="259"/>
            <ac:picMk id="8" creationId="{01AF5FBB-9FDC-4D75-9DD6-DAF01ED197A0}"/>
          </ac:picMkLst>
        </pc:picChg>
        <pc:picChg chg="add">
          <ac:chgData name="MARIE Sebastien" userId="10033FFFA50E5953@LIVE.COM" providerId="AD" clId="Web-{45136665-69D3-4AF7-9954-677E7DFDAC49}" dt="2017-12-13T13:05:52.133" v="5"/>
          <ac:picMkLst>
            <pc:docMk/>
            <pc:sldMk cId="1314437290" sldId="259"/>
            <ac:picMk id="10" creationId="{933BBBE6-F4CF-483E-BA74-B51421B4D93F}"/>
          </ac:picMkLst>
        </pc:picChg>
        <pc:picChg chg="add">
          <ac:chgData name="MARIE Sebastien" userId="10033FFFA50E5953@LIVE.COM" providerId="AD" clId="Web-{45136665-69D3-4AF7-9954-677E7DFDAC49}" dt="2017-12-13T13:05:52.133" v="5"/>
          <ac:picMkLst>
            <pc:docMk/>
            <pc:sldMk cId="1314437290" sldId="259"/>
            <ac:picMk id="24" creationId="{463116A1-886E-431E-B843-63DE3FED409C}"/>
          </ac:picMkLst>
        </pc:picChg>
        <pc:picChg chg="add">
          <ac:chgData name="MARIE Sebastien" userId="10033FFFA50E5953@LIVE.COM" providerId="AD" clId="Web-{45136665-69D3-4AF7-9954-677E7DFDAC49}" dt="2017-12-13T13:05:52.133" v="5"/>
          <ac:picMkLst>
            <pc:docMk/>
            <pc:sldMk cId="1314437290" sldId="259"/>
            <ac:picMk id="26" creationId="{6195D3C0-6106-4FF1-853F-09354C39CDE7}"/>
          </ac:picMkLst>
        </pc:picChg>
      </pc:sldChg>
    </pc:docChg>
  </pc:docChgLst>
  <pc:docChgLst>
    <pc:chgData name="MARIE Sebastien" userId="10033FFFA50E5953@LIVE.COM" providerId="AD" clId="Web-{471F6C67-20EA-47E5-B648-8CAEDF6ACC18}"/>
    <pc:docChg chg="modSld">
      <pc:chgData name="MARIE Sebastien" userId="10033FFFA50E5953@LIVE.COM" providerId="AD" clId="Web-{471F6C67-20EA-47E5-B648-8CAEDF6ACC18}" dt="2017-12-12T16:28:23.190" v="31"/>
      <pc:docMkLst>
        <pc:docMk/>
      </pc:docMkLst>
      <pc:sldChg chg="addSp delSp modSp">
        <pc:chgData name="MARIE Sebastien" userId="10033FFFA50E5953@LIVE.COM" providerId="AD" clId="Web-{471F6C67-20EA-47E5-B648-8CAEDF6ACC18}" dt="2017-12-12T16:28:23.190" v="31"/>
        <pc:sldMkLst>
          <pc:docMk/>
          <pc:sldMk cId="2445557161" sldId="258"/>
        </pc:sldMkLst>
        <pc:spChg chg="add mod">
          <ac:chgData name="MARIE Sebastien" userId="10033FFFA50E5953@LIVE.COM" providerId="AD" clId="Web-{471F6C67-20EA-47E5-B648-8CAEDF6ACC18}" dt="2017-12-12T16:28:18.783" v="30"/>
          <ac:spMkLst>
            <pc:docMk/>
            <pc:sldMk cId="2445557161" sldId="258"/>
            <ac:spMk id="3" creationId="{938138FD-B01B-4358-8E2F-D039E175E089}"/>
          </ac:spMkLst>
        </pc:spChg>
        <pc:spChg chg="add mod">
          <ac:chgData name="MARIE Sebastien" userId="10033FFFA50E5953@LIVE.COM" providerId="AD" clId="Web-{471F6C67-20EA-47E5-B648-8CAEDF6ACC18}" dt="2017-12-12T16:28:23.190" v="31"/>
          <ac:spMkLst>
            <pc:docMk/>
            <pc:sldMk cId="2445557161" sldId="258"/>
            <ac:spMk id="4" creationId="{CA1B9D94-6A9D-4747-9418-B0611169D160}"/>
          </ac:spMkLst>
        </pc:spChg>
        <pc:spChg chg="add mod">
          <ac:chgData name="MARIE Sebastien" userId="10033FFFA50E5953@LIVE.COM" providerId="AD" clId="Web-{471F6C67-20EA-47E5-B648-8CAEDF6ACC18}" dt="2017-12-12T16:28:11.283" v="28"/>
          <ac:spMkLst>
            <pc:docMk/>
            <pc:sldMk cId="2445557161" sldId="258"/>
            <ac:spMk id="10" creationId="{2D2C3927-FE4A-46DA-9234-566B7825BBDF}"/>
          </ac:spMkLst>
        </pc:spChg>
        <pc:spChg chg="mod">
          <ac:chgData name="MARIE Sebastien" userId="10033FFFA50E5953@LIVE.COM" providerId="AD" clId="Web-{471F6C67-20EA-47E5-B648-8CAEDF6ACC18}" dt="2017-12-12T16:28:14.392" v="29"/>
          <ac:spMkLst>
            <pc:docMk/>
            <pc:sldMk cId="2445557161" sldId="258"/>
            <ac:spMk id="12" creationId="{2D665ECD-21EB-4ABE-88EB-FC40F632C08C}"/>
          </ac:spMkLst>
        </pc:spChg>
        <pc:spChg chg="del mod">
          <ac:chgData name="MARIE Sebastien" userId="10033FFFA50E5953@LIVE.COM" providerId="AD" clId="Web-{471F6C67-20EA-47E5-B648-8CAEDF6ACC18}" dt="2017-12-12T16:27:52.767" v="23"/>
          <ac:spMkLst>
            <pc:docMk/>
            <pc:sldMk cId="2445557161" sldId="258"/>
            <ac:spMk id="13" creationId="{3EDC24A4-A2C1-438D-A585-9F9EE11AD823}"/>
          </ac:spMkLst>
        </pc:spChg>
        <pc:picChg chg="mod">
          <ac:chgData name="MARIE Sebastien" userId="10033FFFA50E5953@LIVE.COM" providerId="AD" clId="Web-{471F6C67-20EA-47E5-B648-8CAEDF6ACC18}" dt="2017-12-12T16:27:34.469" v="17"/>
          <ac:picMkLst>
            <pc:docMk/>
            <pc:sldMk cId="2445557161" sldId="258"/>
            <ac:picMk id="7" creationId="{5F549EE7-3D31-4BFB-84D5-7A7DA00519D6}"/>
          </ac:picMkLst>
        </pc:picChg>
        <pc:picChg chg="mod">
          <ac:chgData name="MARIE Sebastien" userId="10033FFFA50E5953@LIVE.COM" providerId="AD" clId="Web-{471F6C67-20EA-47E5-B648-8CAEDF6ACC18}" dt="2017-12-12T16:27:19.296" v="16"/>
          <ac:picMkLst>
            <pc:docMk/>
            <pc:sldMk cId="2445557161" sldId="258"/>
            <ac:picMk id="9" creationId="{D38965FD-B312-4E2E-AE7A-DD077A46ADD9}"/>
          </ac:picMkLst>
        </pc:picChg>
      </pc:sldChg>
    </pc:docChg>
  </pc:docChgLst>
  <pc:docChgLst>
    <pc:chgData name="MARIE Sebastien" userId="10033FFFA50E5953@LIVE.COM" providerId="AD" clId="Web-{92903743-6C4D-42EC-9ABB-043A555B5812}"/>
    <pc:docChg chg="modSld">
      <pc:chgData name="MARIE Sebastien" userId="10033FFFA50E5953@LIVE.COM" providerId="AD" clId="Web-{92903743-6C4D-42EC-9ABB-043A555B5812}" dt="2017-12-19T18:37:44.801" v="9"/>
      <pc:docMkLst>
        <pc:docMk/>
      </pc:docMkLst>
      <pc:sldChg chg="addSp delSp modSp mod setBg">
        <pc:chgData name="MARIE Sebastien" userId="10033FFFA50E5953@LIVE.COM" providerId="AD" clId="Web-{92903743-6C4D-42EC-9ABB-043A555B5812}" dt="2017-12-19T18:37:44.801" v="9"/>
        <pc:sldMkLst>
          <pc:docMk/>
          <pc:sldMk cId="3030018556" sldId="261"/>
        </pc:sldMkLst>
        <pc:spChg chg="mod ord">
          <ac:chgData name="MARIE Sebastien" userId="10033FFFA50E5953@LIVE.COM" providerId="AD" clId="Web-{92903743-6C4D-42EC-9ABB-043A555B5812}" dt="2017-12-19T18:37:44.801" v="9"/>
          <ac:spMkLst>
            <pc:docMk/>
            <pc:sldMk cId="3030018556" sldId="261"/>
            <ac:spMk id="2" creationId="{81BB59A4-54F1-42C4-BD8C-655528D7AB99}"/>
          </ac:spMkLst>
        </pc:spChg>
        <pc:spChg chg="add mod ord">
          <ac:chgData name="MARIE Sebastien" userId="10033FFFA50E5953@LIVE.COM" providerId="AD" clId="Web-{92903743-6C4D-42EC-9ABB-043A555B5812}" dt="2017-12-19T18:37:44.801" v="9"/>
          <ac:spMkLst>
            <pc:docMk/>
            <pc:sldMk cId="3030018556" sldId="261"/>
            <ac:spMk id="3" creationId="{A7CC1DCF-6A1A-4D90-91AD-200729948DD8}"/>
          </ac:spMkLst>
        </pc:spChg>
        <pc:spChg chg="add del mod">
          <ac:chgData name="MARIE Sebastien" userId="10033FFFA50E5953@LIVE.COM" providerId="AD" clId="Web-{92903743-6C4D-42EC-9ABB-043A555B5812}" dt="2017-12-19T18:37:35.863" v="7"/>
          <ac:spMkLst>
            <pc:docMk/>
            <pc:sldMk cId="3030018556" sldId="261"/>
            <ac:spMk id="4" creationId="{3DA6B5A8-03B4-4F14-9D4F-5C2ADFE3883E}"/>
          </ac:spMkLst>
        </pc:spChg>
        <pc:spChg chg="add">
          <ac:chgData name="MARIE Sebastien" userId="10033FFFA50E5953@LIVE.COM" providerId="AD" clId="Web-{92903743-6C4D-42EC-9ABB-043A555B5812}" dt="2017-12-19T18:37:44.801" v="9"/>
          <ac:spMkLst>
            <pc:docMk/>
            <pc:sldMk cId="3030018556" sldId="261"/>
            <ac:spMk id="14" creationId="{4C790028-99AE-4AE4-8269-9913E2D50625}"/>
          </ac:spMkLst>
        </pc:spChg>
        <pc:spChg chg="add">
          <ac:chgData name="MARIE Sebastien" userId="10033FFFA50E5953@LIVE.COM" providerId="AD" clId="Web-{92903743-6C4D-42EC-9ABB-043A555B5812}" dt="2017-12-19T18:37:44.801" v="9"/>
          <ac:spMkLst>
            <pc:docMk/>
            <pc:sldMk cId="3030018556" sldId="261"/>
            <ac:spMk id="16" creationId="{06936A2A-FE08-4EE0-A409-3EF3FA2448DE}"/>
          </ac:spMkLst>
        </pc:spChg>
        <pc:spChg chg="add">
          <ac:chgData name="MARIE Sebastien" userId="10033FFFA50E5953@LIVE.COM" providerId="AD" clId="Web-{92903743-6C4D-42EC-9ABB-043A555B5812}" dt="2017-12-19T18:37:44.801" v="9"/>
          <ac:spMkLst>
            <pc:docMk/>
            <pc:sldMk cId="3030018556" sldId="261"/>
            <ac:spMk id="18" creationId="{BAF0407B-48CB-4C05-B0D7-7A69A0D407F1}"/>
          </ac:spMkLst>
        </pc:spChg>
        <pc:spChg chg="add">
          <ac:chgData name="MARIE Sebastien" userId="10033FFFA50E5953@LIVE.COM" providerId="AD" clId="Web-{92903743-6C4D-42EC-9ABB-043A555B5812}" dt="2017-12-19T18:37:44.801" v="9"/>
          <ac:spMkLst>
            <pc:docMk/>
            <pc:sldMk cId="3030018556" sldId="261"/>
            <ac:spMk id="20" creationId="{ADC50C3D-0DA0-4914-B5B4-D1819CC69813}"/>
          </ac:spMkLst>
        </pc:spChg>
        <pc:spChg chg="add">
          <ac:chgData name="MARIE Sebastien" userId="10033FFFA50E5953@LIVE.COM" providerId="AD" clId="Web-{92903743-6C4D-42EC-9ABB-043A555B5812}" dt="2017-12-19T18:37:44.801" v="9"/>
          <ac:spMkLst>
            <pc:docMk/>
            <pc:sldMk cId="3030018556" sldId="261"/>
            <ac:spMk id="22" creationId="{8CF9E583-1A92-4144-B4FA-81D98317FA04}"/>
          </ac:spMkLst>
        </pc:spChg>
        <pc:spChg chg="add">
          <ac:chgData name="MARIE Sebastien" userId="10033FFFA50E5953@LIVE.COM" providerId="AD" clId="Web-{92903743-6C4D-42EC-9ABB-043A555B5812}" dt="2017-12-19T18:37:44.801" v="9"/>
          <ac:spMkLst>
            <pc:docMk/>
            <pc:sldMk cId="3030018556" sldId="261"/>
            <ac:spMk id="24" creationId="{4EF24D33-D7FD-4AFA-97E8-E65417983208}"/>
          </ac:spMkLst>
        </pc:spChg>
        <pc:spChg chg="add">
          <ac:chgData name="MARIE Sebastien" userId="10033FFFA50E5953@LIVE.COM" providerId="AD" clId="Web-{92903743-6C4D-42EC-9ABB-043A555B5812}" dt="2017-12-19T18:37:44.801" v="9"/>
          <ac:spMkLst>
            <pc:docMk/>
            <pc:sldMk cId="3030018556" sldId="261"/>
            <ac:spMk id="30" creationId="{AEC59019-9455-4128-A594-6FF355EE39C8}"/>
          </ac:spMkLst>
        </pc:spChg>
        <pc:spChg chg="add">
          <ac:chgData name="MARIE Sebastien" userId="10033FFFA50E5953@LIVE.COM" providerId="AD" clId="Web-{92903743-6C4D-42EC-9ABB-043A555B5812}" dt="2017-12-19T18:37:44.801" v="9"/>
          <ac:spMkLst>
            <pc:docMk/>
            <pc:sldMk cId="3030018556" sldId="261"/>
            <ac:spMk id="32" creationId="{85C7AD5E-20E1-4F31-A940-B73344A87533}"/>
          </ac:spMkLst>
        </pc:spChg>
        <pc:spChg chg="add">
          <ac:chgData name="MARIE Sebastien" userId="10033FFFA50E5953@LIVE.COM" providerId="AD" clId="Web-{92903743-6C4D-42EC-9ABB-043A555B5812}" dt="2017-12-19T18:37:44.801" v="9"/>
          <ac:spMkLst>
            <pc:docMk/>
            <pc:sldMk cId="3030018556" sldId="261"/>
            <ac:spMk id="34" creationId="{866CAA98-B8D1-460B-AB83-0C31A9984F5C}"/>
          </ac:spMkLst>
        </pc:spChg>
        <pc:spChg chg="add">
          <ac:chgData name="MARIE Sebastien" userId="10033FFFA50E5953@LIVE.COM" providerId="AD" clId="Web-{92903743-6C4D-42EC-9ABB-043A555B5812}" dt="2017-12-19T18:37:44.801" v="9"/>
          <ac:spMkLst>
            <pc:docMk/>
            <pc:sldMk cId="3030018556" sldId="261"/>
            <ac:spMk id="36" creationId="{BA5FCFFA-7D76-43C7-A843-948F71C1120D}"/>
          </ac:spMkLst>
        </pc:spChg>
        <pc:spChg chg="add">
          <ac:chgData name="MARIE Sebastien" userId="10033FFFA50E5953@LIVE.COM" providerId="AD" clId="Web-{92903743-6C4D-42EC-9ABB-043A555B5812}" dt="2017-12-19T18:37:44.801" v="9"/>
          <ac:spMkLst>
            <pc:docMk/>
            <pc:sldMk cId="3030018556" sldId="261"/>
            <ac:spMk id="38" creationId="{855115DC-16D5-43DB-BEA9-FF87B1A9A990}"/>
          </ac:spMkLst>
        </pc:spChg>
        <pc:spChg chg="add">
          <ac:chgData name="MARIE Sebastien" userId="10033FFFA50E5953@LIVE.COM" providerId="AD" clId="Web-{92903743-6C4D-42EC-9ABB-043A555B5812}" dt="2017-12-19T18:37:44.801" v="9"/>
          <ac:spMkLst>
            <pc:docMk/>
            <pc:sldMk cId="3030018556" sldId="261"/>
            <ac:spMk id="40" creationId="{BEC6DBF6-9B0F-437A-AF7D-C30DB2734A8B}"/>
          </ac:spMkLst>
        </pc:spChg>
        <pc:spChg chg="add">
          <ac:chgData name="MARIE Sebastien" userId="10033FFFA50E5953@LIVE.COM" providerId="AD" clId="Web-{92903743-6C4D-42EC-9ABB-043A555B5812}" dt="2017-12-19T18:37:44.801" v="9"/>
          <ac:spMkLst>
            <pc:docMk/>
            <pc:sldMk cId="3030018556" sldId="261"/>
            <ac:spMk id="42" creationId="{607B1315-448A-443D-8367-F1BCF69DD8E6}"/>
          </ac:spMkLst>
        </pc:spChg>
        <pc:picChg chg="add mod">
          <ac:chgData name="MARIE Sebastien" userId="10033FFFA50E5953@LIVE.COM" providerId="AD" clId="Web-{92903743-6C4D-42EC-9ABB-043A555B5812}" dt="2017-12-19T18:37:44.801" v="9"/>
          <ac:picMkLst>
            <pc:docMk/>
            <pc:sldMk cId="3030018556" sldId="261"/>
            <ac:picMk id="5" creationId="{845E64CD-97F5-4C71-8222-38389E989ECA}"/>
          </ac:picMkLst>
        </pc:picChg>
        <pc:picChg chg="add">
          <ac:chgData name="MARIE Sebastien" userId="10033FFFA50E5953@LIVE.COM" providerId="AD" clId="Web-{92903743-6C4D-42EC-9ABB-043A555B5812}" dt="2017-12-19T18:37:44.801" v="9"/>
          <ac:picMkLst>
            <pc:docMk/>
            <pc:sldMk cId="3030018556" sldId="261"/>
            <ac:picMk id="10" creationId="{01AF5FBB-9FDC-4D75-9DD6-DAF01ED197A0}"/>
          </ac:picMkLst>
        </pc:picChg>
        <pc:picChg chg="add">
          <ac:chgData name="MARIE Sebastien" userId="10033FFFA50E5953@LIVE.COM" providerId="AD" clId="Web-{92903743-6C4D-42EC-9ABB-043A555B5812}" dt="2017-12-19T18:37:44.801" v="9"/>
          <ac:picMkLst>
            <pc:docMk/>
            <pc:sldMk cId="3030018556" sldId="261"/>
            <ac:picMk id="12" creationId="{933BBBE6-F4CF-483E-BA74-B51421B4D93F}"/>
          </ac:picMkLst>
        </pc:picChg>
        <pc:picChg chg="add">
          <ac:chgData name="MARIE Sebastien" userId="10033FFFA50E5953@LIVE.COM" providerId="AD" clId="Web-{92903743-6C4D-42EC-9ABB-043A555B5812}" dt="2017-12-19T18:37:44.801" v="9"/>
          <ac:picMkLst>
            <pc:docMk/>
            <pc:sldMk cId="3030018556" sldId="261"/>
            <ac:picMk id="26" creationId="{463116A1-886E-431E-B843-63DE3FED409C}"/>
          </ac:picMkLst>
        </pc:picChg>
        <pc:picChg chg="add">
          <ac:chgData name="MARIE Sebastien" userId="10033FFFA50E5953@LIVE.COM" providerId="AD" clId="Web-{92903743-6C4D-42EC-9ABB-043A555B5812}" dt="2017-12-19T18:37:44.801" v="9"/>
          <ac:picMkLst>
            <pc:docMk/>
            <pc:sldMk cId="3030018556" sldId="261"/>
            <ac:picMk id="28" creationId="{6195D3C0-6106-4FF1-853F-09354C39CDE7}"/>
          </ac:picMkLst>
        </pc:picChg>
      </pc:sldChg>
    </pc:docChg>
  </pc:docChgLst>
  <pc:docChgLst>
    <pc:chgData name="MARIE Sebastien" userId="10033FFFA50E5953@LIVE.COM" providerId="AD" clId="Web-{8422659F-6037-486B-BFB9-163DF1AF146F}"/>
    <pc:docChg chg="addSld delSld modSld sldOrd modSection">
      <pc:chgData name="MARIE Sebastien" userId="10033FFFA50E5953@LIVE.COM" providerId="AD" clId="Web-{8422659F-6037-486B-BFB9-163DF1AF146F}" dt="2017-12-13T10:22:50.419" v="137"/>
      <pc:docMkLst>
        <pc:docMk/>
      </pc:docMkLst>
      <pc:sldChg chg="modSp del">
        <pc:chgData name="MARIE Sebastien" userId="10033FFFA50E5953@LIVE.COM" providerId="AD" clId="Web-{8422659F-6037-486B-BFB9-163DF1AF146F}" dt="2017-12-13T10:19:27.085" v="20"/>
        <pc:sldMkLst>
          <pc:docMk/>
          <pc:sldMk cId="180350872" sldId="257"/>
        </pc:sldMkLst>
        <pc:spChg chg="mod">
          <ac:chgData name="MARIE Sebastien" userId="10033FFFA50E5953@LIVE.COM" providerId="AD" clId="Web-{8422659F-6037-486B-BFB9-163DF1AF146F}" dt="2017-12-13T10:19:20.428" v="18"/>
          <ac:spMkLst>
            <pc:docMk/>
            <pc:sldMk cId="180350872" sldId="257"/>
            <ac:spMk id="2" creationId="{141AC654-6F05-41B9-AF29-FC9A091C1EF5}"/>
          </ac:spMkLst>
        </pc:spChg>
      </pc:sldChg>
      <pc:sldChg chg="modSp">
        <pc:chgData name="MARIE Sebastien" userId="10033FFFA50E5953@LIVE.COM" providerId="AD" clId="Web-{8422659F-6037-486B-BFB9-163DF1AF146F}" dt="2017-12-13T10:21:11.494" v="90"/>
        <pc:sldMkLst>
          <pc:docMk/>
          <pc:sldMk cId="2445557161" sldId="258"/>
        </pc:sldMkLst>
        <pc:spChg chg="mod">
          <ac:chgData name="MARIE Sebastien" userId="10033FFFA50E5953@LIVE.COM" providerId="AD" clId="Web-{8422659F-6037-486B-BFB9-163DF1AF146F}" dt="2017-12-13T10:21:11.494" v="90"/>
          <ac:spMkLst>
            <pc:docMk/>
            <pc:sldMk cId="2445557161" sldId="258"/>
            <ac:spMk id="15" creationId="{5C3CE395-DEE2-4CCA-9CDE-2FDCFD386CCA}"/>
          </ac:spMkLst>
        </pc:spChg>
      </pc:sldChg>
      <pc:sldChg chg="modSp">
        <pc:chgData name="MARIE Sebastien" userId="10033FFFA50E5953@LIVE.COM" providerId="AD" clId="Web-{8422659F-6037-486B-BFB9-163DF1AF146F}" dt="2017-12-13T10:22:01.480" v="122"/>
        <pc:sldMkLst>
          <pc:docMk/>
          <pc:sldMk cId="1314437290" sldId="259"/>
        </pc:sldMkLst>
        <pc:spChg chg="mod">
          <ac:chgData name="MARIE Sebastien" userId="10033FFFA50E5953@LIVE.COM" providerId="AD" clId="Web-{8422659F-6037-486B-BFB9-163DF1AF146F}" dt="2017-12-13T10:22:01.480" v="122"/>
          <ac:spMkLst>
            <pc:docMk/>
            <pc:sldMk cId="1314437290" sldId="259"/>
            <ac:spMk id="2" creationId="{FF6F3FFF-E46B-4D55-879B-866C26FA76CB}"/>
          </ac:spMkLst>
        </pc:spChg>
      </pc:sldChg>
      <pc:sldChg chg="modSp new ord">
        <pc:chgData name="MARIE Sebastien" userId="10033FFFA50E5953@LIVE.COM" providerId="AD" clId="Web-{8422659F-6037-486B-BFB9-163DF1AF146F}" dt="2017-12-13T10:20:34.524" v="75"/>
        <pc:sldMkLst>
          <pc:docMk/>
          <pc:sldMk cId="1311082643" sldId="260"/>
        </pc:sldMkLst>
        <pc:spChg chg="mod">
          <ac:chgData name="MARIE Sebastien" userId="10033FFFA50E5953@LIVE.COM" providerId="AD" clId="Web-{8422659F-6037-486B-BFB9-163DF1AF146F}" dt="2017-12-13T10:19:54.789" v="43"/>
          <ac:spMkLst>
            <pc:docMk/>
            <pc:sldMk cId="1311082643" sldId="260"/>
            <ac:spMk id="2" creationId="{DBA1F9FE-12E3-485A-9088-4B1DA45E4AE5}"/>
          </ac:spMkLst>
        </pc:spChg>
        <pc:spChg chg="mod">
          <ac:chgData name="MARIE Sebastien" userId="10033FFFA50E5953@LIVE.COM" providerId="AD" clId="Web-{8422659F-6037-486B-BFB9-163DF1AF146F}" dt="2017-12-13T10:20:34.524" v="75"/>
          <ac:spMkLst>
            <pc:docMk/>
            <pc:sldMk cId="1311082643" sldId="260"/>
            <ac:spMk id="3" creationId="{CA2B5922-C991-4420-B05A-E5EA61724EED}"/>
          </ac:spMkLst>
        </pc:spChg>
      </pc:sldChg>
      <pc:sldChg chg="modSp new">
        <pc:chgData name="MARIE Sebastien" userId="10033FFFA50E5953@LIVE.COM" providerId="AD" clId="Web-{8422659F-6037-486B-BFB9-163DF1AF146F}" dt="2017-12-13T10:22:50.419" v="136"/>
        <pc:sldMkLst>
          <pc:docMk/>
          <pc:sldMk cId="3030018556" sldId="261"/>
        </pc:sldMkLst>
        <pc:spChg chg="mod">
          <ac:chgData name="MARIE Sebastien" userId="10033FFFA50E5953@LIVE.COM" providerId="AD" clId="Web-{8422659F-6037-486B-BFB9-163DF1AF146F}" dt="2017-12-13T10:22:50.419" v="136"/>
          <ac:spMkLst>
            <pc:docMk/>
            <pc:sldMk cId="3030018556" sldId="261"/>
            <ac:spMk id="2" creationId="{81BB59A4-54F1-42C4-BD8C-655528D7AB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19.12.2017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19.12.2017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19.12.2017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19.12.2017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19.12.2017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19.12.2017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19.12.2017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19.12.2017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19.12.2017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19.12.2017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19.12.2017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19.12.2017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>
                <a:cs typeface="Arial"/>
              </a:rPr>
              <a:t>Générateur</a:t>
            </a:r>
            <a:r>
              <a:rPr lang="tr-TR">
                <a:cs typeface="Arial"/>
              </a:rPr>
              <a:t> de </a:t>
            </a:r>
            <a:r>
              <a:rPr lang="tr-TR" err="1">
                <a:cs typeface="Arial"/>
              </a:rPr>
              <a:t>mandats</a:t>
            </a:r>
            <a:r>
              <a:rPr lang="tr-TR">
                <a:cs typeface="Arial"/>
              </a:rPr>
              <a:t> SEPA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9959" y="2190750"/>
            <a:ext cx="5357600" cy="1160213"/>
          </a:xfrm>
        </p:spPr>
        <p:txBody>
          <a:bodyPr/>
          <a:lstStyle/>
          <a:p>
            <a:r>
              <a:rPr lang="tr-TR">
                <a:cs typeface="Arial"/>
              </a:rPr>
              <a:t>NSY103</a:t>
            </a:r>
          </a:p>
          <a:p>
            <a:r>
              <a:rPr lang="tr-TR">
                <a:cs typeface="Arial"/>
              </a:rPr>
              <a:t>Linux : </a:t>
            </a:r>
            <a:r>
              <a:rPr lang="tr-TR" err="1">
                <a:cs typeface="Arial"/>
              </a:rPr>
              <a:t>Principes</a:t>
            </a:r>
            <a:r>
              <a:rPr lang="tr-TR">
                <a:cs typeface="Arial"/>
              </a:rPr>
              <a:t> et </a:t>
            </a:r>
            <a:r>
              <a:rPr lang="fr-FR">
                <a:cs typeface="Arial"/>
              </a:rPr>
              <a:t>programmation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0FB24DF-E93B-47C3-999B-3E499687B7A1}"/>
              </a:ext>
            </a:extLst>
          </p:cNvPr>
          <p:cNvSpPr txBox="1"/>
          <p:nvPr/>
        </p:nvSpPr>
        <p:spPr>
          <a:xfrm>
            <a:off x="6162675" y="5700713"/>
            <a:ext cx="3167232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Tuteur</a:t>
            </a:r>
            <a:r>
              <a:rPr lang="fr-FR">
                <a:cs typeface="Arial"/>
              </a:rPr>
              <a:t> : Roussel Olivier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344ABD3-84F2-4126-A0B2-991920BA2B8F}"/>
              </a:ext>
            </a:extLst>
          </p:cNvPr>
          <p:cNvSpPr txBox="1"/>
          <p:nvPr/>
        </p:nvSpPr>
        <p:spPr>
          <a:xfrm>
            <a:off x="1174750" y="5700713"/>
            <a:ext cx="351312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Auditeur : Marié Sébastien</a:t>
            </a:r>
            <a:r>
              <a:rPr lang="fr-FR">
                <a:cs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1F9FE-12E3-485A-9088-4B1DA45E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Arial"/>
              </a:rPr>
              <a:t> Le sujet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2B5922-C991-4420-B05A-E5EA6172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fr-FR">
                <a:cs typeface="Arial"/>
              </a:rPr>
              <a:t>Une école maternelle, primaire a besoin de générer des mandats SEPA pour le règlement de la cantine et/ou de la garderie par les parents d'élève.</a:t>
            </a:r>
          </a:p>
          <a:p>
            <a:pPr marL="344170" indent="-344170"/>
            <a:endParaRPr lang="fr-F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108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3AE09-33DE-4EC2-8D5A-63E2F1E1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Arial"/>
              </a:rPr>
              <a:t>Diagramme  architecture </a:t>
            </a:r>
            <a:endParaRPr lang="fr-FR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93DA9C17-0735-4760-9737-959BB937A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75" y="2019300"/>
            <a:ext cx="1133475" cy="1123950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5F549EE7-3D31-4BFB-84D5-7A7DA0051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4095750"/>
            <a:ext cx="539021" cy="1422038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D38965FD-B312-4E2E-AE7A-DD077A46A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9575" y="4505325"/>
            <a:ext cx="1047750" cy="981075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2D665ECD-21EB-4ABE-88EB-FC40F632C08C}"/>
              </a:ext>
            </a:extLst>
          </p:cNvPr>
          <p:cNvSpPr/>
          <p:nvPr/>
        </p:nvSpPr>
        <p:spPr>
          <a:xfrm rot="8400000" flipH="1" flipV="1">
            <a:off x="2651760" y="3305175"/>
            <a:ext cx="2525713" cy="255000"/>
          </a:xfrm>
          <a:prstGeom prst="rightArrow">
            <a:avLst/>
          </a:prstGeom>
          <a:solidFill>
            <a:schemeClr val="tx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938138FD-B01B-4358-8E2F-D039E175E089}"/>
              </a:ext>
            </a:extLst>
          </p:cNvPr>
          <p:cNvSpPr/>
          <p:nvPr/>
        </p:nvSpPr>
        <p:spPr>
          <a:xfrm rot="1920000">
            <a:off x="6794500" y="3381375"/>
            <a:ext cx="2338387" cy="300114"/>
          </a:xfrm>
          <a:prstGeom prst="rightArrow">
            <a:avLst/>
          </a:prstGeom>
          <a:solidFill>
            <a:schemeClr val="tx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gauche 3">
            <a:extLst>
              <a:ext uri="{FF2B5EF4-FFF2-40B4-BE49-F238E27FC236}">
                <a16:creationId xmlns:a16="http://schemas.microsoft.com/office/drawing/2014/main" id="{CA1B9D94-6A9D-4747-9418-B0611169D160}"/>
              </a:ext>
            </a:extLst>
          </p:cNvPr>
          <p:cNvSpPr/>
          <p:nvPr/>
        </p:nvSpPr>
        <p:spPr>
          <a:xfrm>
            <a:off x="4029075" y="5442585"/>
            <a:ext cx="4181475" cy="282976"/>
          </a:xfrm>
          <a:prstGeom prst="leftArrow">
            <a:avLst/>
          </a:prstGeom>
          <a:solidFill>
            <a:schemeClr val="tx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2D2C3927-FE4A-46DA-9234-566B7825BBDF}"/>
              </a:ext>
            </a:extLst>
          </p:cNvPr>
          <p:cNvSpPr/>
          <p:nvPr/>
        </p:nvSpPr>
        <p:spPr>
          <a:xfrm rot="19200000" flipH="1" flipV="1">
            <a:off x="2290445" y="4257675"/>
            <a:ext cx="2525713" cy="255000"/>
          </a:xfrm>
          <a:prstGeom prst="rightArrow">
            <a:avLst/>
          </a:prstGeom>
          <a:solidFill>
            <a:schemeClr val="tx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D0D1E31-5021-4321-AA2C-AD4EF477BE55}"/>
              </a:ext>
            </a:extLst>
          </p:cNvPr>
          <p:cNvSpPr txBox="1"/>
          <p:nvPr/>
        </p:nvSpPr>
        <p:spPr>
          <a:xfrm>
            <a:off x="7999920" y="2686050"/>
            <a:ext cx="2743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cs typeface="Arial"/>
              </a:rPr>
              <a:t>3) </a:t>
            </a:r>
            <a:r>
              <a:rPr lang="fr-FR" u="sng">
                <a:cs typeface="Arial"/>
              </a:rPr>
              <a:t>Envoie du mandat vers l'établissement bancaire</a:t>
            </a:r>
            <a:endParaRPr lang="fr-FR">
              <a:cs typeface="Arial"/>
            </a:endParaRPr>
          </a:p>
          <a:p>
            <a:pPr algn="ctr"/>
            <a:endParaRPr lang="fr-FR">
              <a:cs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B64F39-EC7E-476B-AAC4-630455C0B6BE}"/>
              </a:ext>
            </a:extLst>
          </p:cNvPr>
          <p:cNvSpPr txBox="1"/>
          <p:nvPr/>
        </p:nvSpPr>
        <p:spPr>
          <a:xfrm>
            <a:off x="3593477" y="4310152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cs typeface="Arial"/>
              </a:rPr>
              <a:t>1) </a:t>
            </a:r>
            <a:r>
              <a:rPr lang="fr-FR" u="sng">
                <a:cs typeface="Arial"/>
              </a:rPr>
              <a:t>Emission du mandat vers le débiteur</a:t>
            </a:r>
            <a:endParaRPr lang="fr-FR">
              <a:cs typeface="Arial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006009-B66F-410F-AE58-5F5BDDD27852}"/>
              </a:ext>
            </a:extLst>
          </p:cNvPr>
          <p:cNvSpPr txBox="1"/>
          <p:nvPr/>
        </p:nvSpPr>
        <p:spPr>
          <a:xfrm>
            <a:off x="1028700" y="2686050"/>
            <a:ext cx="3412867" cy="64611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cs typeface="Arial"/>
              </a:rPr>
              <a:t>2) </a:t>
            </a:r>
            <a:r>
              <a:rPr lang="fr-FR" u="sng">
                <a:cs typeface="Arial"/>
              </a:rPr>
              <a:t>Renvoi le mandat signé vers l'établissement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D5B24A3-AD1B-4FC8-94B3-18D0381CCDAF}"/>
              </a:ext>
            </a:extLst>
          </p:cNvPr>
          <p:cNvSpPr txBox="1"/>
          <p:nvPr/>
        </p:nvSpPr>
        <p:spPr>
          <a:xfrm>
            <a:off x="8562975" y="56578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i="1">
                <a:cs typeface="Arial"/>
              </a:rPr>
              <a:t>Établissement bancaire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A2C341F-5BAB-4B49-A4A1-289BC6B691F1}"/>
              </a:ext>
            </a:extLst>
          </p:cNvPr>
          <p:cNvSpPr txBox="1"/>
          <p:nvPr/>
        </p:nvSpPr>
        <p:spPr>
          <a:xfrm>
            <a:off x="4519341" y="144066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i="1">
                <a:cs typeface="Arial"/>
              </a:rPr>
              <a:t>Établissement scolaire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C3CE395-DEE2-4CCA-9CDE-2FDCFD386CCA}"/>
              </a:ext>
            </a:extLst>
          </p:cNvPr>
          <p:cNvSpPr txBox="1"/>
          <p:nvPr/>
        </p:nvSpPr>
        <p:spPr>
          <a:xfrm>
            <a:off x="510216" y="5657850"/>
            <a:ext cx="2631559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i="1">
                <a:cs typeface="Arial"/>
              </a:rPr>
              <a:t>Parents d'élève</a:t>
            </a:r>
            <a:endParaRPr lang="fr-FR" i="1" err="1">
              <a:cs typeface="Arial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850E69F-5901-4EDB-856C-DC5F8F95373F}"/>
              </a:ext>
            </a:extLst>
          </p:cNvPr>
          <p:cNvSpPr txBox="1"/>
          <p:nvPr/>
        </p:nvSpPr>
        <p:spPr>
          <a:xfrm>
            <a:off x="4572000" y="5808812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4) </a:t>
            </a:r>
            <a:r>
              <a:rPr lang="fr-FR" u="sng"/>
              <a:t>Prélèvement à échéance</a:t>
            </a:r>
            <a:endParaRPr lang="fr-FR" u="sng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555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AF5FBB-9FDC-4D75-9DD6-DAF01ED197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3BBBE6-F4CF-483E-BA74-B51421B4D9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C790028-99AE-4AE4-8269-9913E2D5062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936A2A-FE08-4EE0-A409-3EF3FA2448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F0407B-48CB-4C05-B0D7-7A69A0D407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C50C3D-0DA0-4914-B5B4-D1819CC698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F9E583-1A92-4144-B4FA-81D98317FA04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EF24D33-D7FD-4AFA-97E8-E654179832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63116A1-886E-431E-B843-63DE3FED409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195D3C0-6106-4FF1-853F-09354C39CDE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EC59019-9455-4128-A594-6FF355EE39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8123" y="0"/>
            <a:ext cx="463972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C7AD5E-20E1-4F31-A940-B73344A87533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5511" y="3265639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6CAA98-B8D1-460B-AB83-0C31A9984F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5FCFFA-7D76-43C7-A843-948F71C112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761" y="0"/>
            <a:ext cx="573791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716D008B-1260-4499-8A67-B1AF2506D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374" y="316485"/>
            <a:ext cx="4551269" cy="6213337"/>
          </a:xfrm>
          <a:prstGeom prst="rect">
            <a:avLst/>
          </a:prstGeom>
          <a:ln w="12700">
            <a:noFill/>
          </a:ln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55115DC-16D5-43DB-BEA9-FF87B1A9A9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C6DBF6-9B0F-437A-AF7D-C30DB2734A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7B1315-448A-443D-8367-F1BCF69DD8E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66" y="236475"/>
            <a:ext cx="5255628" cy="637335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6F3FFF-E46B-4D55-879B-866C26FA7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39" y="3428998"/>
            <a:ext cx="286322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/>
              <a:t>Algorigramme du script shell</a:t>
            </a:r>
          </a:p>
        </p:txBody>
      </p:sp>
    </p:spTree>
    <p:extLst>
      <p:ext uri="{BB962C8B-B14F-4D97-AF65-F5344CB8AC3E}">
        <p14:creationId xmlns:p14="http://schemas.microsoft.com/office/powerpoint/2010/main" val="131443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AF5FBB-9FDC-4D75-9DD6-DAF01ED197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3BBBE6-F4CF-483E-BA74-B51421B4D9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C790028-99AE-4AE4-8269-9913E2D5062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936A2A-FE08-4EE0-A409-3EF3FA2448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F0407B-48CB-4C05-B0D7-7A69A0D407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C50C3D-0DA0-4914-B5B4-D1819CC698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9E583-1A92-4144-B4FA-81D98317FA04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EF24D33-D7FD-4AFA-97E8-E654179832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63116A1-886E-431E-B843-63DE3FED409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95D3C0-6106-4FF1-853F-09354C39CDE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EC59019-9455-4128-A594-6FF355EE39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8123" y="0"/>
            <a:ext cx="463972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C7AD5E-20E1-4F31-A940-B73344A87533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5511" y="3265639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6CAA98-B8D1-460B-AB83-0C31A9984F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5FCFFA-7D76-43C7-A843-948F71C112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761" y="0"/>
            <a:ext cx="573791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845E64CD-97F5-4C71-8222-38389E989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991" y="1245854"/>
            <a:ext cx="5108036" cy="4354599"/>
          </a:xfrm>
          <a:prstGeom prst="rect">
            <a:avLst/>
          </a:prstGeom>
          <a:ln w="12700"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55115DC-16D5-43DB-BEA9-FF87B1A9A9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C6DBF6-9B0F-437A-AF7D-C30DB2734A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7B1315-448A-443D-8367-F1BCF69DD8E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66" y="236475"/>
            <a:ext cx="5255628" cy="637335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7CC1DCF-6A1A-4D90-91AD-200729948DD8}"/>
              </a:ext>
            </a:extLst>
          </p:cNvPr>
          <p:cNvSpPr txBox="1"/>
          <p:nvPr/>
        </p:nvSpPr>
        <p:spPr>
          <a:xfrm>
            <a:off x="3048000" y="320040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>
              <a:cs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B59A4-54F1-42C4-BD8C-655528D7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39" y="3428998"/>
            <a:ext cx="286322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Exemple de mandat produit</a:t>
            </a:r>
          </a:p>
        </p:txBody>
      </p:sp>
    </p:spTree>
    <p:extLst>
      <p:ext uri="{BB962C8B-B14F-4D97-AF65-F5344CB8AC3E}">
        <p14:creationId xmlns:p14="http://schemas.microsoft.com/office/powerpoint/2010/main" val="3030018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Madison</vt:lpstr>
      <vt:lpstr>Générateur de mandats SEPA</vt:lpstr>
      <vt:lpstr> Le sujet</vt:lpstr>
      <vt:lpstr>Diagramme  architecture </vt:lpstr>
      <vt:lpstr>Algorigramme du script shell</vt:lpstr>
      <vt:lpstr>Exemple de mandat produit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Générateur de mandats SEPA</dc:title>
  <cp:revision>1</cp:revision>
  <dcterms:modified xsi:type="dcterms:W3CDTF">2017-12-19T18:37:54Z</dcterms:modified>
</cp:coreProperties>
</file>