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65" r:id="rId5"/>
    <p:sldId id="310" r:id="rId6"/>
    <p:sldId id="311" r:id="rId7"/>
    <p:sldId id="313" r:id="rId8"/>
    <p:sldId id="321" r:id="rId9"/>
    <p:sldId id="312" r:id="rId10"/>
    <p:sldId id="320" r:id="rId11"/>
    <p:sldId id="322" r:id="rId12"/>
    <p:sldId id="323" r:id="rId13"/>
  </p:sldIdLst>
  <p:sldSz cx="12188825" cy="6858000"/>
  <p:notesSz cx="6858000" cy="9144000"/>
  <p:custDataLst>
    <p:tags r:id="rId16"/>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29" autoAdjust="0"/>
  </p:normalViewPr>
  <p:slideViewPr>
    <p:cSldViewPr showGuides="1">
      <p:cViewPr varScale="1">
        <p:scale>
          <a:sx n="90" d="100"/>
          <a:sy n="90" d="100"/>
        </p:scale>
        <p:origin x="576" y="9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FD0811F-65A0-45DC-A418-D7D88257DA14}" type="datetime1">
              <a:rPr lang="fr-FR" smtClean="0"/>
              <a:t>04/02/2018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fr-FR" smtClean="0"/>
              <a:pPr algn="r" rtl="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869BCCB5-3197-42F0-A23E-FBF35BB6BD6D}" type="datetime1">
              <a:rPr lang="fr-FR" smtClean="0"/>
              <a:pPr/>
              <a:t>04/02/2018</a:t>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fr-FR" smtClean="0"/>
              <a:pPr/>
              <a:t>‹N°›</a:t>
            </a:fld>
            <a:endParaRPr lang="fr-F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C169FE22-A35D-4AA5-9ED0-CA5AA0D08EE7}" type="datetime1">
              <a:rPr lang="fr-FR" smtClean="0"/>
              <a:pPr/>
              <a:t>04/02/2018</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2412" y="381001"/>
            <a:ext cx="7391399" cy="5638800"/>
          </a:xfrm>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B2D50EC-F18A-4356-A82F-ED015F56C2C6}" type="datetime1">
              <a:rPr lang="fr-FR" smtClean="0"/>
              <a:pPr/>
              <a:t>04/02/2018</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vl6pPr algn="l" rtl="0">
              <a:defRPr/>
            </a:lvl6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D8AB5196-52B1-4918-B153-34A0C9A4A7AD}" type="datetime1">
              <a:rPr lang="fr-FR" smtClean="0"/>
              <a:pPr/>
              <a:t>04/02/2018</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noProof="0"/>
              <a:t>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7399499F-CA45-4A76-BC24-F973E24AC3FB}" type="datetime1">
              <a:rPr lang="fr-FR" smtClean="0"/>
              <a:pPr/>
              <a:t>04/02/2018</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3817870C-A0A5-4D92-B86D-C2791EFA3A23}" type="datetime1">
              <a:rPr lang="fr-FR" smtClean="0"/>
              <a:pPr/>
              <a:t>04/02/2018</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Modifier les styles du texte du masque</a:t>
            </a:r>
          </a:p>
        </p:txBody>
      </p:sp>
      <p:sp>
        <p:nvSpPr>
          <p:cNvPr id="4" name="Espace réservé du contenu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Modifier les styles du texte du masque</a:t>
            </a:r>
          </a:p>
        </p:txBody>
      </p:sp>
      <p:sp>
        <p:nvSpPr>
          <p:cNvPr id="6" name="Espace réservé du contenu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812A7B89-83CE-4355-8D19-9AD5D8179E27}" type="datetime1">
              <a:rPr lang="fr-FR" smtClean="0"/>
              <a:pPr/>
              <a:t>04/02/2018</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EA4593A4-CD22-4D89-9631-B432485C88BE}" type="datetime1">
              <a:rPr lang="fr-FR" smtClean="0"/>
              <a:pPr/>
              <a:t>04/02/2018</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bg2"/>
        </a:solid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F3045D-8AE6-4E47-932F-47FA387FEA34}" type="datetime1">
              <a:rPr lang="fr-FR" smtClean="0"/>
              <a:pPr/>
              <a:t>04/02/2018</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2282C9DA-93FE-4DDE-8920-2C8AB1F5E18A}" type="datetime1">
              <a:rPr lang="fr-FR" smtClean="0"/>
              <a:pPr/>
              <a:t>04/02/2018</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ce réservé d’image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B002A6A-F78C-474F-BA6B-17AE42EC613D}" type="datetime1">
              <a:rPr lang="fr-FR" smtClean="0"/>
              <a:pPr/>
              <a:t>04/02/2018</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pPr rtl="0"/>
              <a:t>‹N°›</a:t>
            </a:fld>
            <a:endParaRPr lang="fr-F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B1406553-4B01-4903-B663-70E503E45D52}" type="datetime1">
              <a:rPr lang="fr-FR" smtClean="0"/>
              <a:pPr/>
              <a:t>04/02/2018</a:t>
            </a:fld>
            <a:endParaRPr lang="fr-FR" dirty="0"/>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fr-FR" smtClean="0"/>
              <a:pPr/>
              <a:t>‹N°›</a:t>
            </a:fld>
            <a:endParaRPr lang="fr-FR"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re 2"/>
          <p:cNvSpPr>
            <a:spLocks noGrp="1"/>
          </p:cNvSpPr>
          <p:nvPr>
            <p:ph type="ctrTitle"/>
          </p:nvPr>
        </p:nvSpPr>
        <p:spPr>
          <a:xfrm>
            <a:off x="1065213" y="1268760"/>
            <a:ext cx="8229600" cy="2895600"/>
          </a:xfrm>
        </p:spPr>
        <p:txBody>
          <a:bodyPr rtlCol="0"/>
          <a:lstStyle/>
          <a:p>
            <a:pPr rtl="0"/>
            <a:r>
              <a:rPr lang="fr-FR" dirty="0"/>
              <a:t>Migration GLPI de Windows Server vers </a:t>
            </a:r>
            <a:r>
              <a:rPr lang="fr-FR" dirty="0" err="1"/>
              <a:t>Centos</a:t>
            </a:r>
            <a:endParaRPr lang="fr-FR" dirty="0"/>
          </a:p>
        </p:txBody>
      </p:sp>
      <p:sp>
        <p:nvSpPr>
          <p:cNvPr id="4" name="Sous-titre 3"/>
          <p:cNvSpPr>
            <a:spLocks noGrp="1"/>
          </p:cNvSpPr>
          <p:nvPr>
            <p:ph type="subTitle" idx="1"/>
          </p:nvPr>
        </p:nvSpPr>
        <p:spPr/>
        <p:txBody>
          <a:bodyPr rtlCol="0"/>
          <a:lstStyle/>
          <a:p>
            <a:r>
              <a:rPr lang="fr-FR" dirty="0"/>
              <a:t>PLANKEELE DAVID – UE Linux : Principes et programmations</a:t>
            </a:r>
          </a:p>
          <a:p>
            <a:pPr rtl="0"/>
            <a:endParaRPr lang="fr-FR" dirty="0"/>
          </a:p>
        </p:txBody>
      </p:sp>
    </p:spTree>
    <p:extLst>
      <p:ext uri="{BB962C8B-B14F-4D97-AF65-F5344CB8AC3E}">
        <p14:creationId xmlns:p14="http://schemas.microsoft.com/office/powerpoint/2010/main" val="2808920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Sommaire </a:t>
            </a:r>
          </a:p>
        </p:txBody>
      </p:sp>
      <p:sp>
        <p:nvSpPr>
          <p:cNvPr id="14" name="Espace réservé du contenu 13"/>
          <p:cNvSpPr>
            <a:spLocks noGrp="1"/>
          </p:cNvSpPr>
          <p:nvPr>
            <p:ph idx="1"/>
          </p:nvPr>
        </p:nvSpPr>
        <p:spPr>
          <a:xfrm>
            <a:off x="1629916" y="1916832"/>
            <a:ext cx="9134391" cy="4114801"/>
          </a:xfrm>
        </p:spPr>
        <p:txBody>
          <a:bodyPr rtlCol="0"/>
          <a:lstStyle/>
          <a:p>
            <a:pPr rtl="0"/>
            <a:r>
              <a:rPr lang="fr-FR" dirty="0"/>
              <a:t>C’est quoi GLPI ? </a:t>
            </a:r>
          </a:p>
          <a:p>
            <a:pPr rtl="0"/>
            <a:r>
              <a:rPr lang="fr-FR" dirty="0"/>
              <a:t>Contexte actuelle</a:t>
            </a:r>
          </a:p>
          <a:p>
            <a:pPr rtl="0"/>
            <a:r>
              <a:rPr lang="fr-FR" dirty="0"/>
              <a:t>Pourquoi CENTOS ? </a:t>
            </a:r>
          </a:p>
          <a:p>
            <a:pPr rtl="0"/>
            <a:r>
              <a:rPr lang="fr-FR" dirty="0"/>
              <a:t>Installation</a:t>
            </a:r>
          </a:p>
          <a:p>
            <a:pPr rtl="0"/>
            <a:r>
              <a:rPr lang="fr-FR" dirty="0"/>
              <a:t>Version finale</a:t>
            </a:r>
          </a:p>
          <a:p>
            <a:pPr rtl="0"/>
            <a:endParaRPr lang="fr-FR"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GLPI : C’est quoi ? </a:t>
            </a:r>
          </a:p>
        </p:txBody>
      </p:sp>
      <p:sp>
        <p:nvSpPr>
          <p:cNvPr id="2" name="Espace réservé du contenu 1">
            <a:extLst>
              <a:ext uri="{FF2B5EF4-FFF2-40B4-BE49-F238E27FC236}">
                <a16:creationId xmlns:a16="http://schemas.microsoft.com/office/drawing/2014/main" id="{16213E87-82C5-4ACD-B613-CE825D8326D3}"/>
              </a:ext>
            </a:extLst>
          </p:cNvPr>
          <p:cNvSpPr>
            <a:spLocks noGrp="1"/>
          </p:cNvSpPr>
          <p:nvPr>
            <p:ph idx="1"/>
          </p:nvPr>
        </p:nvSpPr>
        <p:spPr/>
        <p:txBody>
          <a:bodyPr/>
          <a:lstStyle/>
          <a:p>
            <a:r>
              <a:rPr lang="fr-FR" dirty="0"/>
              <a:t>GLPI est un outil de </a:t>
            </a:r>
            <a:r>
              <a:rPr lang="fr-FR" dirty="0" err="1"/>
              <a:t>ticketing</a:t>
            </a:r>
            <a:r>
              <a:rPr lang="fr-FR" dirty="0"/>
              <a:t> open source. </a:t>
            </a:r>
          </a:p>
          <a:p>
            <a:pPr marL="0" indent="0">
              <a:buNone/>
            </a:pPr>
            <a:r>
              <a:rPr lang="fr-FR" dirty="0"/>
              <a:t>Plutôt que de traiter les incidents des utilisateurs par téléphone ou mail, l’utilisateur va créer un incident sur GLPI et va pouvoir suivre les différentes étapes de la résolution. </a:t>
            </a:r>
          </a:p>
          <a:p>
            <a:pPr marL="0" indent="0">
              <a:buNone/>
            </a:pPr>
            <a:r>
              <a:rPr lang="fr-FR" dirty="0"/>
              <a:t>L’outil permet une meilleure organisation du service desk d’une entreprise mais aussi une meilleure réactivité (tout est tracé) </a:t>
            </a:r>
          </a:p>
          <a:p>
            <a:pPr marL="0" indent="0">
              <a:buNone/>
            </a:pPr>
            <a:r>
              <a:rPr lang="fr-FR" dirty="0"/>
              <a:t>L’outil permet également une gestion du parc informatique, mais c’est un point qui ne sera pas abordé.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Le contexte </a:t>
            </a:r>
          </a:p>
        </p:txBody>
      </p:sp>
      <p:sp>
        <p:nvSpPr>
          <p:cNvPr id="3" name="Espace réservé du contenu 2"/>
          <p:cNvSpPr>
            <a:spLocks noGrp="1"/>
          </p:cNvSpPr>
          <p:nvPr>
            <p:ph sz="half" idx="1"/>
          </p:nvPr>
        </p:nvSpPr>
        <p:spPr>
          <a:xfrm>
            <a:off x="1504781" y="1905001"/>
            <a:ext cx="10134247" cy="4114800"/>
          </a:xfrm>
        </p:spPr>
        <p:txBody>
          <a:bodyPr rtlCol="0"/>
          <a:lstStyle/>
          <a:p>
            <a:pPr rtl="0"/>
            <a:r>
              <a:rPr lang="fr-FR" dirty="0"/>
              <a:t>Actuellement dans mon entreprise, nous avons déjà GLPI installé sur un de nos serveurs en interne. </a:t>
            </a:r>
          </a:p>
          <a:p>
            <a:pPr rtl="0"/>
            <a:r>
              <a:rPr lang="fr-FR" dirty="0"/>
              <a:t>Le problème est que l’outil est installé sur XAMPP hébergé sur un serveur Windows Server 2008 R2 .</a:t>
            </a:r>
          </a:p>
          <a:p>
            <a:pPr marL="0" indent="0" rtl="0">
              <a:buNone/>
            </a:pPr>
            <a:r>
              <a:rPr lang="fr-FR" dirty="0"/>
              <a:t> D’une part la version de XAMPP est très obsolète, sans parler de la version de GLPI (actuellement en 0.84 alors que la dernière version est la 9.2.1) mais aussi la dernière version de Windows Server est la version 2016</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2413" y="381000"/>
            <a:ext cx="9144001" cy="671736"/>
          </a:xfrm>
        </p:spPr>
        <p:txBody>
          <a:bodyPr rtlCol="0"/>
          <a:lstStyle/>
          <a:p>
            <a:pPr rtl="0"/>
            <a:r>
              <a:rPr lang="fr-FR" dirty="0"/>
              <a:t>Interface actuelle</a:t>
            </a:r>
          </a:p>
        </p:txBody>
      </p:sp>
      <p:pic>
        <p:nvPicPr>
          <p:cNvPr id="4" name="Image 3">
            <a:extLst>
              <a:ext uri="{FF2B5EF4-FFF2-40B4-BE49-F238E27FC236}">
                <a16:creationId xmlns:a16="http://schemas.microsoft.com/office/drawing/2014/main" id="{79AA16CF-A6E4-4EC5-8295-223B185EB5C0}"/>
              </a:ext>
            </a:extLst>
          </p:cNvPr>
          <p:cNvPicPr>
            <a:picLocks noChangeAspect="1"/>
          </p:cNvPicPr>
          <p:nvPr/>
        </p:nvPicPr>
        <p:blipFill>
          <a:blip r:embed="rId2"/>
          <a:stretch>
            <a:fillRect/>
          </a:stretch>
        </p:blipFill>
        <p:spPr>
          <a:xfrm>
            <a:off x="1125861" y="973477"/>
            <a:ext cx="9540552" cy="5371735"/>
          </a:xfrm>
          <a:prstGeom prst="rect">
            <a:avLst/>
          </a:prstGeom>
        </p:spPr>
      </p:pic>
    </p:spTree>
    <p:extLst>
      <p:ext uri="{BB962C8B-B14F-4D97-AF65-F5344CB8AC3E}">
        <p14:creationId xmlns:p14="http://schemas.microsoft.com/office/powerpoint/2010/main" val="252992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Pourquoi CENTOS   ? </a:t>
            </a:r>
          </a:p>
        </p:txBody>
      </p:sp>
      <p:sp>
        <p:nvSpPr>
          <p:cNvPr id="2" name="Espace réservé du contenu 1">
            <a:extLst>
              <a:ext uri="{FF2B5EF4-FFF2-40B4-BE49-F238E27FC236}">
                <a16:creationId xmlns:a16="http://schemas.microsoft.com/office/drawing/2014/main" id="{9D9EBF93-01A2-439E-AB53-A1C25ADCA24A}"/>
              </a:ext>
            </a:extLst>
          </p:cNvPr>
          <p:cNvSpPr>
            <a:spLocks noGrp="1"/>
          </p:cNvSpPr>
          <p:nvPr>
            <p:ph idx="1"/>
          </p:nvPr>
        </p:nvSpPr>
        <p:spPr/>
        <p:txBody>
          <a:bodyPr/>
          <a:lstStyle/>
          <a:p>
            <a:r>
              <a:rPr lang="fr-FR" dirty="0"/>
              <a:t>Système plus simple à maintenir et plus fiable que XAMPP</a:t>
            </a:r>
          </a:p>
          <a:p>
            <a:r>
              <a:rPr lang="fr-FR" dirty="0"/>
              <a:t>Facilité de mise à jour d’APACHE, MYSQL par exemple par rapport à la montée de version de XAMPP</a:t>
            </a:r>
          </a:p>
          <a:p>
            <a:r>
              <a:rPr lang="fr-FR" dirty="0"/>
              <a:t>Facilité de mettre à jour GLPI</a:t>
            </a:r>
          </a:p>
          <a:p>
            <a:r>
              <a:rPr lang="fr-FR" dirty="0"/>
              <a:t>Facilité des mises à jour système</a:t>
            </a:r>
          </a:p>
          <a:p>
            <a:r>
              <a:rPr lang="fr-FR" dirty="0"/>
              <a:t>Un outil open source sur de l’open source ! </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2413" y="381000"/>
            <a:ext cx="9144001" cy="815752"/>
          </a:xfrm>
        </p:spPr>
        <p:txBody>
          <a:bodyPr rtlCol="0"/>
          <a:lstStyle/>
          <a:p>
            <a:pPr rtl="0"/>
            <a:r>
              <a:rPr lang="fr-FR" dirty="0"/>
              <a:t>Installation</a:t>
            </a:r>
          </a:p>
        </p:txBody>
      </p:sp>
      <p:sp>
        <p:nvSpPr>
          <p:cNvPr id="2" name="Espace réservé du contenu 1">
            <a:extLst>
              <a:ext uri="{FF2B5EF4-FFF2-40B4-BE49-F238E27FC236}">
                <a16:creationId xmlns:a16="http://schemas.microsoft.com/office/drawing/2014/main" id="{9D9EBF93-01A2-439E-AB53-A1C25ADCA24A}"/>
              </a:ext>
            </a:extLst>
          </p:cNvPr>
          <p:cNvSpPr>
            <a:spLocks noGrp="1"/>
          </p:cNvSpPr>
          <p:nvPr>
            <p:ph idx="1"/>
          </p:nvPr>
        </p:nvSpPr>
        <p:spPr>
          <a:xfrm>
            <a:off x="1522413" y="1340769"/>
            <a:ext cx="9134391" cy="4679032"/>
          </a:xfrm>
        </p:spPr>
        <p:txBody>
          <a:bodyPr>
            <a:normAutofit fontScale="92500"/>
          </a:bodyPr>
          <a:lstStyle/>
          <a:p>
            <a:r>
              <a:rPr lang="fr-FR" dirty="0"/>
              <a:t>Nouveau serveur </a:t>
            </a:r>
            <a:r>
              <a:rPr lang="fr-FR" dirty="0" err="1"/>
              <a:t>srvocsglpi</a:t>
            </a:r>
            <a:r>
              <a:rPr lang="fr-FR" dirty="0"/>
              <a:t>-t installé sur une infrastructure NUTANIX avec VMWARE. </a:t>
            </a:r>
          </a:p>
          <a:p>
            <a:r>
              <a:rPr lang="fr-FR" dirty="0"/>
              <a:t>Version CENTOS 7</a:t>
            </a:r>
          </a:p>
          <a:p>
            <a:r>
              <a:rPr lang="fr-FR" dirty="0"/>
              <a:t>Mise sur le domaine de la VM, attribution d’une IP, avec installation des paquets de base (nano, apache, </a:t>
            </a:r>
            <a:r>
              <a:rPr lang="fr-FR" dirty="0" err="1"/>
              <a:t>mysql</a:t>
            </a:r>
            <a:r>
              <a:rPr lang="fr-FR" dirty="0"/>
              <a:t>, </a:t>
            </a:r>
            <a:r>
              <a:rPr lang="fr-FR" dirty="0" err="1"/>
              <a:t>php</a:t>
            </a:r>
            <a:r>
              <a:rPr lang="fr-FR" dirty="0"/>
              <a:t>, </a:t>
            </a:r>
            <a:r>
              <a:rPr lang="fr-FR" dirty="0" err="1"/>
              <a:t>wget</a:t>
            </a:r>
            <a:r>
              <a:rPr lang="fr-FR" dirty="0"/>
              <a:t>….) </a:t>
            </a:r>
          </a:p>
          <a:p>
            <a:r>
              <a:rPr lang="fr-FR" dirty="0"/>
              <a:t>Configuration base </a:t>
            </a:r>
            <a:r>
              <a:rPr lang="fr-FR" dirty="0" err="1"/>
              <a:t>mysql</a:t>
            </a:r>
            <a:r>
              <a:rPr lang="fr-FR" dirty="0"/>
              <a:t> : création base GLPI et user</a:t>
            </a:r>
          </a:p>
          <a:p>
            <a:r>
              <a:rPr lang="fr-FR" dirty="0"/>
              <a:t>Sauvegarde la base de production actuelle pour dump sur nouveau serveur (dépôt de la sauvegarde via WINSCP)</a:t>
            </a:r>
          </a:p>
          <a:p>
            <a:r>
              <a:rPr lang="fr-FR" dirty="0"/>
              <a:t>Dump de la base sur le nouveau serveur</a:t>
            </a:r>
          </a:p>
          <a:p>
            <a:r>
              <a:rPr lang="fr-FR" dirty="0"/>
              <a:t>Téléchargement de la dernière version de GLPI (</a:t>
            </a:r>
            <a:r>
              <a:rPr lang="fr-FR" dirty="0" err="1"/>
              <a:t>wget</a:t>
            </a:r>
            <a:r>
              <a:rPr lang="fr-FR" dirty="0"/>
              <a:t>) et décompression</a:t>
            </a:r>
          </a:p>
        </p:txBody>
      </p:sp>
    </p:spTree>
    <p:extLst>
      <p:ext uri="{BB962C8B-B14F-4D97-AF65-F5344CB8AC3E}">
        <p14:creationId xmlns:p14="http://schemas.microsoft.com/office/powerpoint/2010/main" val="92122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2413" y="381000"/>
            <a:ext cx="9144001" cy="815752"/>
          </a:xfrm>
        </p:spPr>
        <p:txBody>
          <a:bodyPr rtlCol="0"/>
          <a:lstStyle/>
          <a:p>
            <a:pPr rtl="0"/>
            <a:r>
              <a:rPr lang="fr-FR" dirty="0"/>
              <a:t>Installation</a:t>
            </a:r>
          </a:p>
        </p:txBody>
      </p:sp>
      <p:sp>
        <p:nvSpPr>
          <p:cNvPr id="2" name="Espace réservé du contenu 1">
            <a:extLst>
              <a:ext uri="{FF2B5EF4-FFF2-40B4-BE49-F238E27FC236}">
                <a16:creationId xmlns:a16="http://schemas.microsoft.com/office/drawing/2014/main" id="{9D9EBF93-01A2-439E-AB53-A1C25ADCA24A}"/>
              </a:ext>
            </a:extLst>
          </p:cNvPr>
          <p:cNvSpPr>
            <a:spLocks noGrp="1"/>
          </p:cNvSpPr>
          <p:nvPr>
            <p:ph idx="1"/>
          </p:nvPr>
        </p:nvSpPr>
        <p:spPr>
          <a:xfrm>
            <a:off x="1522413" y="1340769"/>
            <a:ext cx="9134391" cy="4679032"/>
          </a:xfrm>
        </p:spPr>
        <p:txBody>
          <a:bodyPr>
            <a:normAutofit/>
          </a:bodyPr>
          <a:lstStyle/>
          <a:p>
            <a:r>
              <a:rPr lang="fr-FR" dirty="0"/>
              <a:t>Connexion à l’url pour lancer l’installation : </a:t>
            </a:r>
          </a:p>
          <a:p>
            <a:endParaRPr lang="fr-FR" dirty="0"/>
          </a:p>
          <a:p>
            <a:endParaRPr lang="fr-FR" dirty="0"/>
          </a:p>
          <a:p>
            <a:endParaRPr lang="fr-FR" dirty="0"/>
          </a:p>
          <a:p>
            <a:r>
              <a:rPr lang="fr-FR" dirty="0"/>
              <a:t>Mise à jour de PHP</a:t>
            </a:r>
          </a:p>
          <a:p>
            <a:r>
              <a:rPr lang="fr-FR" dirty="0"/>
              <a:t>Lancer procédure d’installation : </a:t>
            </a:r>
          </a:p>
          <a:p>
            <a:endParaRPr lang="fr-FR" dirty="0"/>
          </a:p>
        </p:txBody>
      </p:sp>
      <p:pic>
        <p:nvPicPr>
          <p:cNvPr id="4" name="Image 3">
            <a:extLst>
              <a:ext uri="{FF2B5EF4-FFF2-40B4-BE49-F238E27FC236}">
                <a16:creationId xmlns:a16="http://schemas.microsoft.com/office/drawing/2014/main" id="{DF7B666C-8674-4065-A16B-2506ACD2A911}"/>
              </a:ext>
            </a:extLst>
          </p:cNvPr>
          <p:cNvPicPr/>
          <p:nvPr/>
        </p:nvPicPr>
        <p:blipFill>
          <a:blip r:embed="rId2"/>
          <a:stretch>
            <a:fillRect/>
          </a:stretch>
        </p:blipFill>
        <p:spPr>
          <a:xfrm>
            <a:off x="4575133" y="1924050"/>
            <a:ext cx="3028950" cy="1504950"/>
          </a:xfrm>
          <a:prstGeom prst="rect">
            <a:avLst/>
          </a:prstGeom>
        </p:spPr>
      </p:pic>
      <p:pic>
        <p:nvPicPr>
          <p:cNvPr id="5" name="Image 4">
            <a:extLst>
              <a:ext uri="{FF2B5EF4-FFF2-40B4-BE49-F238E27FC236}">
                <a16:creationId xmlns:a16="http://schemas.microsoft.com/office/drawing/2014/main" id="{00B243A0-1674-4CD0-B6E7-EC42E873CF0E}"/>
              </a:ext>
            </a:extLst>
          </p:cNvPr>
          <p:cNvPicPr/>
          <p:nvPr/>
        </p:nvPicPr>
        <p:blipFill>
          <a:blip r:embed="rId3"/>
          <a:stretch>
            <a:fillRect/>
          </a:stretch>
        </p:blipFill>
        <p:spPr>
          <a:xfrm>
            <a:off x="3502124" y="4722963"/>
            <a:ext cx="5760720" cy="1887855"/>
          </a:xfrm>
          <a:prstGeom prst="rect">
            <a:avLst/>
          </a:prstGeom>
        </p:spPr>
      </p:pic>
    </p:spTree>
    <p:extLst>
      <p:ext uri="{BB962C8B-B14F-4D97-AF65-F5344CB8AC3E}">
        <p14:creationId xmlns:p14="http://schemas.microsoft.com/office/powerpoint/2010/main" val="21293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2413" y="381000"/>
            <a:ext cx="9144001" cy="815752"/>
          </a:xfrm>
        </p:spPr>
        <p:txBody>
          <a:bodyPr rtlCol="0"/>
          <a:lstStyle/>
          <a:p>
            <a:pPr rtl="0"/>
            <a:r>
              <a:rPr lang="fr-FR" dirty="0"/>
              <a:t>Version finale</a:t>
            </a:r>
          </a:p>
        </p:txBody>
      </p:sp>
      <p:pic>
        <p:nvPicPr>
          <p:cNvPr id="6" name="Espace réservé du contenu 5">
            <a:extLst>
              <a:ext uri="{FF2B5EF4-FFF2-40B4-BE49-F238E27FC236}">
                <a16:creationId xmlns:a16="http://schemas.microsoft.com/office/drawing/2014/main" id="{00765FBC-5FD6-4BB7-894C-74953BCB958F}"/>
              </a:ext>
            </a:extLst>
          </p:cNvPr>
          <p:cNvPicPr>
            <a:picLocks noGrp="1"/>
          </p:cNvPicPr>
          <p:nvPr>
            <p:ph idx="1"/>
          </p:nvPr>
        </p:nvPicPr>
        <p:blipFill>
          <a:blip r:embed="rId2"/>
          <a:stretch>
            <a:fillRect/>
          </a:stretch>
        </p:blipFill>
        <p:spPr>
          <a:xfrm>
            <a:off x="1599440" y="1341438"/>
            <a:ext cx="8980420" cy="4678362"/>
          </a:xfrm>
          <a:prstGeom prst="rect">
            <a:avLst/>
          </a:prstGeom>
        </p:spPr>
      </p:pic>
    </p:spTree>
    <p:extLst>
      <p:ext uri="{BB962C8B-B14F-4D97-AF65-F5344CB8AC3E}">
        <p14:creationId xmlns:p14="http://schemas.microsoft.com/office/powerpoint/2010/main" val="125825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unnel bleu numérique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5_TF02895261_TF02895261.potx" id="{D591E305-304E-4F08-83F3-B9147EDAAFB5}" vid="{F4994B82-D552-431A-8540-55AA87CE1401}"/>
    </a:ext>
  </a:extLst>
</a:theme>
</file>

<file path=ppt/theme/theme2.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356</Words>
  <Application>Microsoft Office PowerPoint</Application>
  <PresentationFormat>Personnalisé</PresentationFormat>
  <Paragraphs>40</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Corbel</vt:lpstr>
      <vt:lpstr>Tunnel bleu numérique 16:9</vt:lpstr>
      <vt:lpstr>Migration GLPI de Windows Server vers Centos</vt:lpstr>
      <vt:lpstr>Sommaire </vt:lpstr>
      <vt:lpstr>GLPI : C’est quoi ? </vt:lpstr>
      <vt:lpstr>Le contexte </vt:lpstr>
      <vt:lpstr>Interface actuelle</vt:lpstr>
      <vt:lpstr>Pourquoi CENTOS   ? </vt:lpstr>
      <vt:lpstr>Installation</vt:lpstr>
      <vt:lpstr>Installation</vt:lpstr>
      <vt:lpstr>Version finale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2018-02-04T14:40:12Z</dcterms:created>
  <dcterms:modified xsi:type="dcterms:W3CDTF">2018-02-04T15:21:23Z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