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600"/>
              <a:t>PROJET PROGRAMMATION BASH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NSY103 - Méthodes de programmation systèmes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Système de log des connexions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3699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Tous les jours : créer un fichier avec les log des utilisateurs qui se sont connectés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Tous les mois : créer une archive qui regroupe les logs du mois et les supprime après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Création d’une interface pour lancer manuellement les scripts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CRON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3750600" cy="119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Affichage des crons</a:t>
            </a:r>
          </a:p>
        </p:txBody>
      </p:sp>
      <p:pic>
        <p:nvPicPr>
          <p:cNvPr descr="Capturesys2.PNG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150" y="3319375"/>
            <a:ext cx="3750550" cy="74162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311700" y="2775900"/>
            <a:ext cx="4289100" cy="14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Edition des crons</a:t>
            </a:r>
          </a:p>
        </p:txBody>
      </p:sp>
      <p:pic>
        <p:nvPicPr>
          <p:cNvPr descr="Capturesys.PNG"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74" y="1763875"/>
            <a:ext cx="4824829" cy="795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975" y="1157901"/>
            <a:ext cx="7359350" cy="324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Fonction backup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890600" y="3776600"/>
            <a:ext cx="4843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Z - mode de compression Gzip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C - crée l’archive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V - active le mode verbeux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F - utilise le fichier passé en paramètre</a:t>
            </a:r>
          </a:p>
        </p:txBody>
      </p:sp>
      <p:pic>
        <p:nvPicPr>
          <p:cNvPr descr="Capture5.PNG"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925" y="1090150"/>
            <a:ext cx="7562850" cy="247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Shape 110"/>
          <p:cNvCxnSpPr/>
          <p:nvPr/>
        </p:nvCxnSpPr>
        <p:spPr>
          <a:xfrm flipH="1" rot="10800000">
            <a:off x="1420975" y="2565675"/>
            <a:ext cx="340200" cy="12309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Interface Homme-Machine</a:t>
            </a:r>
          </a:p>
        </p:txBody>
      </p:sp>
      <p:pic>
        <p:nvPicPr>
          <p:cNvPr descr="Capture7.PNG"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512" y="1017800"/>
            <a:ext cx="7274975" cy="378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