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41F2E-D14F-432A-A70F-A25EDAAA2ADC}" type="datetimeFigureOut">
              <a:rPr lang="fr-FR" smtClean="0"/>
              <a:t>10/02/2017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1E39-3476-4550-B6D0-A67AFB36B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1E39-3476-4550-B6D0-A67AFB36B0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3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C87-7AF2-43A5-8A27-81C80D734E67}" type="datetime1">
              <a:rPr lang="fr-FR" smtClean="0"/>
              <a:t>10/02/2017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4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7E-9D38-4412-9C7F-CDA5E4B33E83}" type="datetime1">
              <a:rPr lang="fr-FR" smtClean="0"/>
              <a:t>10/02/2017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A48A-63E8-4516-8163-B68C8022F1D4}" type="datetime1">
              <a:rPr lang="fr-FR" smtClean="0"/>
              <a:t>10/02/2017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56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1A73-CDC2-4B57-9A29-0C25DCC1D9BA}" type="datetime1">
              <a:rPr lang="fr-FR" smtClean="0"/>
              <a:t>10/02/2017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3E0F-B5D4-421A-BE62-A23DD9DCB4C4}" type="datetime1">
              <a:rPr lang="fr-FR" smtClean="0"/>
              <a:t>10/02/2017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E2F-0DC4-4106-9B80-FAAE3B8926D7}" type="datetime1">
              <a:rPr lang="fr-FR" smtClean="0"/>
              <a:t>10/02/2017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6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48B-2800-40BF-893C-D6DE42F7209D}" type="datetime1">
              <a:rPr lang="fr-FR" smtClean="0"/>
              <a:t>10/02/2017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C96-37E3-493E-970F-F1C57C35E278}" type="datetime1">
              <a:rPr lang="fr-FR" smtClean="0"/>
              <a:t>10/02/2017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6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A955-C22B-448B-8C55-675DF1AF98E6}" type="datetime1">
              <a:rPr lang="fr-FR" smtClean="0"/>
              <a:t>10/02/2017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737-FEEE-48E4-9680-ED88392E950D}" type="datetime1">
              <a:rPr lang="fr-FR" smtClean="0"/>
              <a:t>10/02/2017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D1E9-0879-473B-BA86-DA14CF4B51F7}" type="datetime1">
              <a:rPr lang="fr-FR" smtClean="0"/>
              <a:t>10/02/2017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5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5A1C-FC98-4761-B545-3D85BC66C75E}" type="datetime1">
              <a:rPr lang="fr-FR" smtClean="0"/>
              <a:t>10/02/2017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451B-1F4E-4DC4-9498-A5F658454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8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40352" y="2921168"/>
            <a:ext cx="351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00B0F0"/>
                </a:solidFill>
              </a:rPr>
              <a:t>Le cloud</a:t>
            </a:r>
            <a:endParaRPr lang="fr-FR" sz="6000" dirty="0">
              <a:solidFill>
                <a:srgbClr val="00B0F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328404" y="5687567"/>
            <a:ext cx="231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136947"/>
            <a:ext cx="2743200" cy="365125"/>
          </a:xfrm>
        </p:spPr>
        <p:txBody>
          <a:bodyPr/>
          <a:lstStyle/>
          <a:p>
            <a:fld id="{77DD2807-856C-412A-B174-60EDE50F3811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169268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1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92811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1850" y="2536144"/>
            <a:ext cx="8284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Qu’est ce que le cloud ?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831850" y="3244030"/>
            <a:ext cx="8284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Pourquoi le cloud ?</a:t>
            </a:r>
            <a:endParaRPr 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831850" y="3978904"/>
            <a:ext cx="8284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Comment ça marche ?</a:t>
            </a:r>
            <a:endParaRPr lang="fr-FR" sz="4000" dirty="0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88" y="2395871"/>
            <a:ext cx="5579237" cy="37064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0" y="6173787"/>
            <a:ext cx="2743200" cy="365125"/>
          </a:xfrm>
        </p:spPr>
        <p:txBody>
          <a:bodyPr/>
          <a:lstStyle/>
          <a:p>
            <a:fld id="{E5A6227C-6D6F-4E16-A54C-12E0ED7D975E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9448800" y="6129354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2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511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024247" y="1761579"/>
            <a:ext cx="1929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>
                <a:solidFill>
                  <a:srgbClr val="00B0F0"/>
                </a:solidFill>
              </a:rPr>
              <a:t>Le plan</a:t>
            </a:r>
            <a:endParaRPr lang="fr-FR" sz="4000" u="sng" dirty="0">
              <a:solidFill>
                <a:srgbClr val="00B0F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31266" y="2951205"/>
            <a:ext cx="107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-	Tout d’abord qu’est ce que le cloud et d’où ça vient ?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1266" y="3412257"/>
            <a:ext cx="107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-	Ensuite pourquoi les entreprises s’orientent de plus en plus vers ces solutions ?</a:t>
            </a:r>
            <a:endParaRPr lang="fr-FR" sz="20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31266" y="3812367"/>
            <a:ext cx="107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-	Comment on met on place une solution cloud et comment ça fonctionne ?</a:t>
            </a:r>
            <a:endParaRPr lang="fr-FR" sz="2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173787"/>
            <a:ext cx="2743200" cy="365125"/>
          </a:xfrm>
        </p:spPr>
        <p:txBody>
          <a:bodyPr/>
          <a:lstStyle/>
          <a:p>
            <a:fld id="{F045088E-A6C6-4F6C-B440-36183B8FB0B5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48800" y="6173786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3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63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336097" y="1762204"/>
            <a:ext cx="350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>
                <a:solidFill>
                  <a:srgbClr val="00B0F0"/>
                </a:solidFill>
              </a:rPr>
              <a:t>Introduction</a:t>
            </a:r>
            <a:endParaRPr lang="fr-FR" sz="4000" u="sng" dirty="0">
              <a:solidFill>
                <a:srgbClr val="00B0F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31849" y="303123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cloud terme anglais qui veut dire nuage, on dit qu’on utilise le cloud pour parler du cloud computing, le cloud est juste un terme de marketing .</a:t>
            </a:r>
          </a:p>
          <a:p>
            <a:endParaRPr lang="fr-FR" dirty="0"/>
          </a:p>
          <a:p>
            <a:r>
              <a:rPr lang="fr-FR" dirty="0" smtClean="0"/>
              <a:t>Le cloud computing propose des solutions pour faciliter le travail des entreprises</a:t>
            </a:r>
          </a:p>
          <a:p>
            <a:endParaRPr lang="fr-FR" dirty="0" smtClean="0"/>
          </a:p>
          <a:p>
            <a:r>
              <a:rPr lang="fr-FR" dirty="0" smtClean="0"/>
              <a:t>Le cloud est utilisé depuis longtemps par les particuliers (exemple : boite mail)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0" y="6184201"/>
            <a:ext cx="2743200" cy="365125"/>
          </a:xfrm>
        </p:spPr>
        <p:txBody>
          <a:bodyPr/>
          <a:lstStyle/>
          <a:p>
            <a:fld id="{5642324D-6E5B-4073-A391-75A0883BE2E5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448800" y="6165215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4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761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0040" y="2578608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C00000"/>
                </a:solidFill>
              </a:rPr>
              <a:t>Q</a:t>
            </a:r>
            <a:r>
              <a:rPr lang="fr-FR" u="sng" dirty="0" smtClean="0">
                <a:solidFill>
                  <a:srgbClr val="C00000"/>
                </a:solidFill>
              </a:rPr>
              <a:t>u’est le cloud et d’où ça vient ?</a:t>
            </a:r>
            <a:endParaRPr lang="fr-FR" u="sng" dirty="0">
              <a:solidFill>
                <a:srgbClr val="C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7406" y="1715718"/>
            <a:ext cx="390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>
                <a:solidFill>
                  <a:srgbClr val="00B0F0"/>
                </a:solidFill>
              </a:rPr>
              <a:t>Développement</a:t>
            </a:r>
            <a:endParaRPr lang="fr-FR" sz="4000" u="sng" dirty="0">
              <a:solidFill>
                <a:srgbClr val="00B0F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4088" y="2940954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Amazon sont les premiers à lancer le cloud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cloud est une solution pour les entreprises (IaaS, PaaS, SaaS)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20040" y="3563188"/>
            <a:ext cx="7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C00000"/>
                </a:solidFill>
              </a:rPr>
              <a:t>P</a:t>
            </a:r>
            <a:r>
              <a:rPr lang="fr-FR" u="sng" dirty="0" smtClean="0">
                <a:solidFill>
                  <a:srgbClr val="C00000"/>
                </a:solidFill>
              </a:rPr>
              <a:t>ourquoi les entreprises s’orientent de plus en plus vers ces solutions ?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4088" y="3907956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Les avantages du cloud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coûts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20040" y="4455311"/>
            <a:ext cx="7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C00000"/>
                </a:solidFill>
              </a:rPr>
              <a:t>Comment on met en place une solution cloud et comment ça fonctionne ?</a:t>
            </a:r>
            <a:endParaRPr lang="fr-FR" u="sng" dirty="0">
              <a:solidFill>
                <a:srgbClr val="C0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4088" y="4748938"/>
            <a:ext cx="644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La mise en place d’une solution IaaS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fonctionnement et l’utilisation du cloud</a:t>
            </a:r>
          </a:p>
        </p:txBody>
      </p:sp>
      <p:pic>
        <p:nvPicPr>
          <p:cNvPr id="17" name="Imag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2578608"/>
            <a:ext cx="4818380" cy="31729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0" y="6173787"/>
            <a:ext cx="2743200" cy="365125"/>
          </a:xfrm>
        </p:spPr>
        <p:txBody>
          <a:bodyPr/>
          <a:lstStyle/>
          <a:p>
            <a:fld id="{F27307E1-D643-4BD7-AF05-81AE3043ACA8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436100" y="6165912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5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3473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" y="0"/>
            <a:ext cx="12192000" cy="68580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821332" y="1822420"/>
            <a:ext cx="303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>
                <a:solidFill>
                  <a:srgbClr val="00B0F0"/>
                </a:solidFill>
              </a:rPr>
              <a:t>Architecture</a:t>
            </a:r>
            <a:endParaRPr lang="fr-FR" sz="4000" u="sng" dirty="0">
              <a:solidFill>
                <a:srgbClr val="00B0F0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0" y="6145340"/>
            <a:ext cx="2743200" cy="365125"/>
          </a:xfrm>
        </p:spPr>
        <p:txBody>
          <a:bodyPr/>
          <a:lstStyle/>
          <a:p>
            <a:fld id="{BB0D2DE9-4D75-4BCA-80A9-5388D765FD95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448800" y="6145340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6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80" y="2585996"/>
            <a:ext cx="4833240" cy="3446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27113" y="3059668"/>
            <a:ext cx="4817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Les étapes de mise en place d’une solution IAAS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3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821332" y="1822420"/>
            <a:ext cx="254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>
                <a:solidFill>
                  <a:srgbClr val="00B0F0"/>
                </a:solidFill>
              </a:rPr>
              <a:t>Conclusion</a:t>
            </a:r>
            <a:endParaRPr lang="fr-FR" sz="4000" u="sng" dirty="0">
              <a:solidFill>
                <a:srgbClr val="00B0F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31849" y="303123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cloud </a:t>
            </a:r>
            <a:r>
              <a:rPr lang="fr-FR" smtClean="0"/>
              <a:t>c’est très </a:t>
            </a:r>
            <a:r>
              <a:rPr lang="fr-FR" dirty="0" smtClean="0"/>
              <a:t>vaste et englobe plusieurs solutions.</a:t>
            </a:r>
          </a:p>
          <a:p>
            <a:endParaRPr lang="fr-FR" dirty="0" smtClean="0"/>
          </a:p>
          <a:p>
            <a:r>
              <a:rPr lang="fr-FR" dirty="0" smtClean="0"/>
              <a:t>Les solutions sont principalement orientées entreprise</a:t>
            </a:r>
          </a:p>
          <a:p>
            <a:endParaRPr lang="fr-FR" dirty="0"/>
          </a:p>
          <a:p>
            <a:r>
              <a:rPr lang="fr-FR" dirty="0" smtClean="0"/>
              <a:t>Le cloud c’est utile même pour les particuliers même si c’est orienté entreprise</a:t>
            </a:r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0" y="6145340"/>
            <a:ext cx="2743200" cy="365125"/>
          </a:xfrm>
        </p:spPr>
        <p:txBody>
          <a:bodyPr/>
          <a:lstStyle/>
          <a:p>
            <a:fld id="{BB0D2DE9-4D75-4BCA-80A9-5388D765FD95}" type="datetime1">
              <a:rPr lang="fr-FR" smtClean="0"/>
              <a:t>10/02/2017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448800" y="6145340"/>
            <a:ext cx="2743200" cy="365125"/>
          </a:xfrm>
        </p:spPr>
        <p:txBody>
          <a:bodyPr/>
          <a:lstStyle/>
          <a:p>
            <a:pPr algn="ctr"/>
            <a:fld id="{8AB6451B-1F4E-4DC4-9498-A5F658454FF8}" type="slidenum">
              <a:rPr lang="fr-FR" smtClean="0"/>
              <a:pPr algn="ctr"/>
              <a:t>7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05044" y="6169268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cloud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943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225</Words>
  <Application>Microsoft Office PowerPoint</Application>
  <PresentationFormat>Grand écran</PresentationFormat>
  <Paragraphs>54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HEMAI, Kamel</dc:creator>
  <cp:lastModifiedBy>HEMAI, Kamel</cp:lastModifiedBy>
  <cp:revision>37</cp:revision>
  <dcterms:created xsi:type="dcterms:W3CDTF">2017-01-06T08:55:25Z</dcterms:created>
  <dcterms:modified xsi:type="dcterms:W3CDTF">2017-02-10T19:23:35Z</dcterms:modified>
</cp:coreProperties>
</file>