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6" r:id="rId5"/>
    <p:sldId id="258" r:id="rId6"/>
    <p:sldId id="261" r:id="rId7"/>
    <p:sldId id="259" r:id="rId8"/>
    <p:sldId id="260" r:id="rId9"/>
    <p:sldId id="267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CB1B-EDD5-4C43-872A-950C6E0AD962}" type="datetimeFigureOut">
              <a:rPr lang="fr-FR" smtClean="0"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6EF87-6191-4C5D-863E-34952C4F2E2C}" type="slidenum">
              <a:rPr lang="fr-FR" smtClean="0"/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CB1B-EDD5-4C43-872A-950C6E0AD962}" type="datetimeFigureOut">
              <a:rPr lang="fr-FR" smtClean="0"/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6EF87-6191-4C5D-863E-34952C4F2E2C}" type="slidenum">
              <a:rPr lang="fr-FR" smtClean="0"/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CB1B-EDD5-4C43-872A-950C6E0AD962}" type="datetimeFigureOut">
              <a:rPr lang="fr-FR" smtClean="0"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6EF87-6191-4C5D-863E-34952C4F2E2C}" type="slidenum">
              <a:rPr lang="fr-FR" smtClean="0"/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CB1B-EDD5-4C43-872A-950C6E0AD962}" type="datetimeFigureOut">
              <a:rPr lang="fr-FR" smtClean="0"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6EF87-6191-4C5D-863E-34952C4F2E2C}" type="slidenum">
              <a:rPr lang="fr-FR" smtClean="0"/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CB1B-EDD5-4C43-872A-950C6E0AD962}" type="datetimeFigureOut">
              <a:rPr lang="fr-FR" smtClean="0"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6EF87-6191-4C5D-863E-34952C4F2E2C}" type="slidenum">
              <a:rPr lang="fr-FR" smtClean="0"/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CB1B-EDD5-4C43-872A-950C6E0AD962}" type="datetimeFigureOut">
              <a:rPr lang="fr-FR" smtClean="0"/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6EF87-6191-4C5D-863E-34952C4F2E2C}" type="slidenum">
              <a:rPr lang="fr-FR" smtClean="0"/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CB1B-EDD5-4C43-872A-950C6E0AD962}" type="datetimeFigureOut">
              <a:rPr lang="fr-FR" smtClean="0"/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6EF87-6191-4C5D-863E-34952C4F2E2C}" type="slidenum">
              <a:rPr lang="fr-FR" smtClean="0"/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CB1B-EDD5-4C43-872A-950C6E0AD962}" type="datetimeFigureOut">
              <a:rPr lang="fr-FR" smtClean="0"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6EF87-6191-4C5D-863E-34952C4F2E2C}" type="slidenum">
              <a:rPr lang="fr-FR" smtClean="0"/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CB1B-EDD5-4C43-872A-950C6E0AD962}" type="datetimeFigureOut">
              <a:rPr lang="fr-FR" smtClean="0"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6EF87-6191-4C5D-863E-34952C4F2E2C}" type="slidenum">
              <a:rPr lang="fr-FR" smtClean="0"/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CB1B-EDD5-4C43-872A-950C6E0AD962}" type="datetimeFigureOut">
              <a:rPr lang="fr-FR" smtClean="0"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6EF87-6191-4C5D-863E-34952C4F2E2C}" type="slidenum">
              <a:rPr lang="fr-FR" smtClean="0"/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CB1B-EDD5-4C43-872A-950C6E0AD962}" type="datetimeFigureOut">
              <a:rPr lang="fr-FR" smtClean="0"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6EF87-6191-4C5D-863E-34952C4F2E2C}" type="slidenum">
              <a:rPr lang="fr-FR" smtClean="0"/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CB1B-EDD5-4C43-872A-950C6E0AD962}" type="datetimeFigureOut">
              <a:rPr lang="fr-FR" smtClean="0"/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6EF87-6191-4C5D-863E-34952C4F2E2C}" type="slidenum">
              <a:rPr lang="fr-FR" smtClean="0"/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CB1B-EDD5-4C43-872A-950C6E0AD962}" type="datetimeFigureOut">
              <a:rPr lang="fr-FR" smtClean="0"/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6EF87-6191-4C5D-863E-34952C4F2E2C}" type="slidenum">
              <a:rPr lang="fr-FR" smtClean="0"/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CB1B-EDD5-4C43-872A-950C6E0AD962}" type="datetimeFigureOut">
              <a:rPr lang="fr-FR" smtClean="0"/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6EF87-6191-4C5D-863E-34952C4F2E2C}" type="slidenum">
              <a:rPr lang="fr-FR" smtClean="0"/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CB1B-EDD5-4C43-872A-950C6E0AD962}" type="datetimeFigureOut">
              <a:rPr lang="fr-FR" smtClean="0"/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6EF87-6191-4C5D-863E-34952C4F2E2C}" type="slidenum">
              <a:rPr lang="fr-FR" smtClean="0"/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CB1B-EDD5-4C43-872A-950C6E0AD962}" type="datetimeFigureOut">
              <a:rPr lang="fr-FR" smtClean="0"/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6EF87-6191-4C5D-863E-34952C4F2E2C}" type="slidenum">
              <a:rPr lang="fr-FR" smtClean="0"/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CB1B-EDD5-4C43-872A-950C6E0AD962}" type="datetimeFigureOut">
              <a:rPr lang="fr-FR" smtClean="0"/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6EF87-6191-4C5D-863E-34952C4F2E2C}" type="slidenum">
              <a:rPr lang="fr-FR" smtClean="0"/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image" Target="../media/image4.png"/><Relationship Id="rId20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2.png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1F7CB1B-EDD5-4C43-872A-950C6E0AD962}" type="datetimeFigureOut">
              <a:rPr lang="fr-FR" smtClean="0"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6EF87-6191-4C5D-863E-34952C4F2E2C}" type="slidenum">
              <a:rPr lang="fr-FR" smtClean="0"/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571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Linux</a:t>
            </a:r>
            <a:br>
              <a:rPr lang="fr-FR" dirty="0"/>
            </a:br>
            <a:r>
              <a:rPr lang="fr-FR" dirty="0"/>
              <a:t>« Les planètes »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Khaled</a:t>
            </a:r>
            <a:r>
              <a:rPr lang="fr-FR" dirty="0"/>
              <a:t> </a:t>
            </a:r>
            <a:r>
              <a:rPr lang="fr-FR" dirty="0" err="1"/>
              <a:t>marzougui</a:t>
            </a:r>
            <a:r>
              <a:rPr lang="fr-FR" dirty="0"/>
              <a:t> – </a:t>
            </a:r>
            <a:r>
              <a:rPr lang="fr-FR" dirty="0" err="1"/>
              <a:t>js</a:t>
            </a:r>
            <a:r>
              <a:rPr lang="fr-FR" dirty="0"/>
              <a:t> </a:t>
            </a:r>
            <a:r>
              <a:rPr lang="fr-FR" dirty="0" err="1"/>
              <a:t>lequeux</a:t>
            </a:r>
            <a:r>
              <a:rPr lang="fr-FR" dirty="0"/>
              <a:t> – </a:t>
            </a:r>
            <a:r>
              <a:rPr lang="fr-FR" dirty="0" err="1"/>
              <a:t>yohann</a:t>
            </a:r>
            <a:r>
              <a:rPr lang="fr-FR" dirty="0"/>
              <a:t> </a:t>
            </a:r>
            <a:r>
              <a:rPr lang="fr-FR" dirty="0" err="1"/>
              <a:t>mutte</a:t>
            </a:r>
            <a:r>
              <a:rPr lang="fr-FR" dirty="0"/>
              <a:t> – </a:t>
            </a:r>
            <a:r>
              <a:rPr lang="fr-FR" dirty="0" err="1"/>
              <a:t>merlier</a:t>
            </a:r>
            <a:r>
              <a:rPr lang="fr-FR" dirty="0"/>
              <a:t> </a:t>
            </a:r>
            <a:r>
              <a:rPr lang="fr-FR" dirty="0" err="1"/>
              <a:t>helene</a:t>
            </a:r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4095481" y="1996225"/>
            <a:ext cx="52674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/>
              <a:t>Merci de votre Attention </a:t>
            </a:r>
            <a:endParaRPr lang="fr-FR" sz="6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4787627" cy="349837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2985"/>
          <a:stretch>
            <a:fillRect/>
          </a:stretch>
        </p:blipFill>
        <p:spPr>
          <a:xfrm>
            <a:off x="1830464" y="4133736"/>
            <a:ext cx="4603387" cy="18668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6869" t="3048" b="2235"/>
          <a:stretch>
            <a:fillRect/>
          </a:stretch>
        </p:blipFill>
        <p:spPr>
          <a:xfrm>
            <a:off x="6345716" y="4133736"/>
            <a:ext cx="3846540" cy="18668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06737" y="1927952"/>
            <a:ext cx="41753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Calcul des distances entre les planètes par rapport à la distance avec le soleil en million de km</a:t>
            </a:r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 dir="r"/>
      </p:transition>
    </mc:Choice>
    <mc:Fallback>
      <p:transition spd="slow">
        <p:pull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Rando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3385" y="713105"/>
            <a:ext cx="11311255" cy="3705225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V="1">
            <a:off x="1367155" y="4502785"/>
            <a:ext cx="368935" cy="974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8384540" y="4353560"/>
            <a:ext cx="816610" cy="127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8"/>
          <p:cNvSpPr txBox="1"/>
          <p:nvPr/>
        </p:nvSpPr>
        <p:spPr>
          <a:xfrm>
            <a:off x="992505" y="5565140"/>
            <a:ext cx="2188210" cy="2787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000"/>
              <a:t>Generateur Aléatoire</a:t>
            </a:r>
            <a:endParaRPr lang="fr-FR" altLang="en-US" sz="1000"/>
          </a:p>
        </p:txBody>
      </p:sp>
      <p:sp>
        <p:nvSpPr>
          <p:cNvPr id="10" name="Text Box 9"/>
          <p:cNvSpPr txBox="1"/>
          <p:nvPr/>
        </p:nvSpPr>
        <p:spPr>
          <a:xfrm>
            <a:off x="8941435" y="5626735"/>
            <a:ext cx="1599565" cy="2787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000"/>
              <a:t>Tableau de 15 valeurs</a:t>
            </a:r>
            <a:endParaRPr lang="fr-FR" altLang="en-US" sz="1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0677" y="460541"/>
            <a:ext cx="1264626" cy="1825460"/>
          </a:xfrm>
          <a:prstGeom prst="rect">
            <a:avLst/>
          </a:prstGeom>
        </p:spPr>
      </p:pic>
      <p:sp>
        <p:nvSpPr>
          <p:cNvPr id="3" name="Parenthèse fermante 2"/>
          <p:cNvSpPr/>
          <p:nvPr/>
        </p:nvSpPr>
        <p:spPr>
          <a:xfrm>
            <a:off x="1825303" y="398803"/>
            <a:ext cx="465876" cy="1948935"/>
          </a:xfrm>
          <a:prstGeom prst="righ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2291179" y="1003938"/>
            <a:ext cx="3560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Intanciation</a:t>
            </a:r>
            <a:r>
              <a:rPr lang="fr-FR" dirty="0"/>
              <a:t> du tableau 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4821380" y="124690"/>
            <a:ext cx="30064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Le programme </a:t>
            </a:r>
            <a:endParaRPr lang="fr-FR" sz="2000" b="1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1139" y="1552575"/>
            <a:ext cx="7715250" cy="5305425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386954" y="3657600"/>
            <a:ext cx="29772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Utilisation de case pour donner une valeur aux variables avec gestion des écritures avec et sans majuscule</a:t>
            </a:r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757055" y="263236"/>
            <a:ext cx="5874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Calcul de la distance entre les 2 planètes saisies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6960" y="3256684"/>
            <a:ext cx="10469204" cy="1315316"/>
          </a:xfrm>
          <a:prstGeom prst="rect">
            <a:avLst/>
          </a:prstGeom>
        </p:spPr>
      </p:pic>
      <p:cxnSp>
        <p:nvCxnSpPr>
          <p:cNvPr id="5" name="Connecteur droit avec flèche 4"/>
          <p:cNvCxnSpPr/>
          <p:nvPr/>
        </p:nvCxnSpPr>
        <p:spPr>
          <a:xfrm flipH="1">
            <a:off x="1773383" y="2374504"/>
            <a:ext cx="484908" cy="9514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1773383" y="1711469"/>
            <a:ext cx="331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 fait la différence entre la planète a et b</a:t>
            </a:r>
            <a:endParaRPr lang="fr-FR" dirty="0"/>
          </a:p>
        </p:txBody>
      </p:sp>
      <p:cxnSp>
        <p:nvCxnSpPr>
          <p:cNvPr id="8" name="Connecteur droit avec flèche 7"/>
          <p:cNvCxnSpPr/>
          <p:nvPr/>
        </p:nvCxnSpPr>
        <p:spPr>
          <a:xfrm flipH="1">
            <a:off x="2928253" y="2798890"/>
            <a:ext cx="1643748" cy="8821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4710545" y="2374504"/>
            <a:ext cx="5430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Utilisation des anti cote pour mettre la valeur absolue dans la variable</a:t>
            </a:r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trips dir="ru"/>
      </p:transition>
    </mc:Choice>
    <mc:Fallback>
      <p:transition spd="slow">
        <p:strips dir="ru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62200" y="1042701"/>
            <a:ext cx="7658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Conversion en UA  c’est-à-dire en unité astronomique.</a:t>
            </a:r>
            <a:endParaRPr lang="fr-FR" dirty="0"/>
          </a:p>
          <a:p>
            <a:r>
              <a:rPr lang="fr-FR" dirty="0"/>
              <a:t>Cette unité sert surtout pour mesurer des distances dans le système solaire.</a:t>
            </a:r>
            <a:endParaRPr lang="fr-FR" dirty="0"/>
          </a:p>
          <a:p>
            <a:r>
              <a:rPr lang="fr-FR" dirty="0"/>
              <a:t>Elle équivaut à la distance moyenne qui sépare la Terre du Soleil soit environ 150 000 000  km. </a:t>
            </a:r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6362700" y="4857750"/>
            <a:ext cx="5295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Année lumière unité trop grande pour le système solaire</a:t>
            </a:r>
            <a:endParaRPr lang="fr-FR" dirty="0"/>
          </a:p>
          <a:p>
            <a:r>
              <a:rPr lang="fr-FR" dirty="0"/>
              <a:t>1 année lumière =  9 460 700 000 000 km</a:t>
            </a:r>
            <a:endParaRPr lang="fr-FR" dirty="0"/>
          </a:p>
          <a:p>
            <a:r>
              <a:rPr lang="fr-FR" dirty="0"/>
              <a:t>Ou 1 AL = 63 241, 97 UA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37164" y="2915199"/>
            <a:ext cx="5674293" cy="1942551"/>
          </a:xfrm>
          <a:prstGeom prst="rect">
            <a:avLst/>
          </a:prstGeom>
        </p:spPr>
      </p:pic>
      <p:cxnSp>
        <p:nvCxnSpPr>
          <p:cNvPr id="6" name="Connecteur droit avec flèche 5"/>
          <p:cNvCxnSpPr/>
          <p:nvPr/>
        </p:nvCxnSpPr>
        <p:spPr>
          <a:xfrm flipH="1" flipV="1">
            <a:off x="6594764" y="3117273"/>
            <a:ext cx="3006436" cy="969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9753600" y="2915199"/>
            <a:ext cx="2008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bc</a:t>
            </a:r>
            <a:r>
              <a:rPr lang="fr-FR" dirty="0"/>
              <a:t> –l pour avoir un nombre décimal</a:t>
            </a:r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9050" y="476250"/>
            <a:ext cx="3676650" cy="770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Projet Breakthrough Starshot</a:t>
            </a:r>
            <a:endParaRPr lang="fr-FR" sz="2000" dirty="0"/>
          </a:p>
        </p:txBody>
      </p:sp>
      <p:sp>
        <p:nvSpPr>
          <p:cNvPr id="4" name="ZoneTexte 3"/>
          <p:cNvSpPr txBox="1"/>
          <p:nvPr/>
        </p:nvSpPr>
        <p:spPr>
          <a:xfrm>
            <a:off x="2505943" y="1691854"/>
            <a:ext cx="66712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projet Breakthrough Starshot lancé début 2016 a pour objectif d’envoyer des milliers de sondes spatiales d’environ 1 gramme, équipées des voiles solaires, vers Alpha du Centaure,</a:t>
            </a:r>
            <a:endParaRPr lang="fr-FR" dirty="0"/>
          </a:p>
          <a:p>
            <a:endParaRPr lang="fr-FR" dirty="0"/>
          </a:p>
          <a:p>
            <a:r>
              <a:rPr lang="fr-FR" dirty="0"/>
              <a:t>Le faible poids des sondes permettrait à ces derniers d’atteindre 20% de la vitesse de la lumière dans le vide et ainsi de pouvoir nous retourner des images des exoplanètes potentielles</a:t>
            </a:r>
            <a:endParaRPr lang="fr-FR" dirty="0"/>
          </a:p>
        </p:txBody>
      </p:sp>
      <p:pic>
        <p:nvPicPr>
          <p:cNvPr id="3" name="Picture 2" descr="Solar_Sail_(14914129324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72245" y="1628775"/>
            <a:ext cx="3120390" cy="310070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357755" y="4629150"/>
            <a:ext cx="4338320" cy="9766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UA : L'unité astronomique </a:t>
            </a:r>
            <a:endParaRPr lang="en-US"/>
          </a:p>
          <a:p>
            <a:r>
              <a:rPr lang="en-US"/>
              <a:t>1 UA = 0 km</a:t>
            </a:r>
            <a:endParaRPr lang="en-US"/>
          </a:p>
          <a:p>
            <a:r>
              <a:rPr lang="en-US"/>
              <a:t>1 UA = 1.5812281999789E-5 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2296160" y="5767070"/>
            <a:ext cx="4617720" cy="9766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AL :L'année-lumière</a:t>
            </a:r>
            <a:endParaRPr lang="en-US"/>
          </a:p>
          <a:p>
            <a:r>
              <a:rPr lang="en-US"/>
              <a:t>1 AL = 9 460 700 000 000 km</a:t>
            </a:r>
            <a:endParaRPr lang="en-US"/>
          </a:p>
          <a:p>
            <a:r>
              <a:rPr lang="en-US"/>
              <a:t>1 AL = 63241.978609626 UA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fonc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2585" y="2875280"/>
            <a:ext cx="7803515" cy="184848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3285490" y="1318895"/>
            <a:ext cx="4497705" cy="702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Calcul de la vitesse </a:t>
            </a:r>
            <a:r>
              <a:rPr lang="fr-FR" altLang="en-US">
                <a:sym typeface="+mn-ea"/>
              </a:rPr>
              <a:t>Starshop</a:t>
            </a:r>
            <a:r>
              <a:rPr lang="fr-FR" altLang="en-US"/>
              <a:t>  (%20 de la V.Lumière )</a:t>
            </a:r>
            <a:endParaRPr lang="fr-FR" altLang="en-US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5029200" y="2548255"/>
            <a:ext cx="726440" cy="7499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5840730" y="2269490"/>
            <a:ext cx="1468120" cy="2787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000"/>
              <a:t>Exemple</a:t>
            </a:r>
            <a:endParaRPr lang="fr-FR" altLang="en-US" sz="1000"/>
          </a:p>
        </p:txBody>
      </p:sp>
      <p:sp>
        <p:nvSpPr>
          <p:cNvPr id="7" name="Text Box 6"/>
          <p:cNvSpPr txBox="1"/>
          <p:nvPr/>
        </p:nvSpPr>
        <p:spPr>
          <a:xfrm>
            <a:off x="1696720" y="5645150"/>
            <a:ext cx="6086475" cy="5664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Breakthrough Starshot :</a:t>
            </a:r>
            <a:endParaRPr lang="en-US" sz="1400"/>
          </a:p>
          <a:p>
            <a:r>
              <a:rPr lang="en-US" sz="1400"/>
              <a:t> 20 % de 299 792 458 km / s = 60 000 km / s</a:t>
            </a:r>
            <a:endParaRPr 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blinds/>
      </p:transition>
    </mc:Choice>
    <mc:Fallback>
      <p:transition spd="slow">
        <p:blinds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55"/>
            <a:ext cx="12192000" cy="6957392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851920" y="5528391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rgbClr val="FFC000"/>
                </a:solidFill>
              </a:rPr>
              <a:t>Jean-Sébastien</a:t>
            </a:r>
            <a:endParaRPr lang="fr-FR" sz="1000" dirty="0">
              <a:solidFill>
                <a:srgbClr val="FFC000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8567936" y="5805390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rgbClr val="FFC000"/>
                </a:solidFill>
              </a:rPr>
              <a:t>Helene</a:t>
            </a:r>
            <a:endParaRPr lang="fr-FR" sz="1000" dirty="0">
              <a:solidFill>
                <a:srgbClr val="FFC000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0068101" y="2934219"/>
            <a:ext cx="9048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err="1" smtClean="0">
                <a:solidFill>
                  <a:srgbClr val="FFC000"/>
                </a:solidFill>
              </a:rPr>
              <a:t>khaled</a:t>
            </a:r>
            <a:endParaRPr lang="fr-FR" sz="1100" dirty="0">
              <a:solidFill>
                <a:srgbClr val="FFC00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1307384" y="5029608"/>
            <a:ext cx="8846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rgbClr val="FFC000"/>
                </a:solidFill>
              </a:rPr>
              <a:t>Yohan</a:t>
            </a:r>
            <a:endParaRPr lang="fr-FR" sz="1000" dirty="0">
              <a:solidFill>
                <a:srgbClr val="FFC000"/>
              </a:solidFill>
            </a:endParaRPr>
          </a:p>
        </p:txBody>
      </p:sp>
      <p:cxnSp>
        <p:nvCxnSpPr>
          <p:cNvPr id="10" name="Connecteur droit avec flèche 9"/>
          <p:cNvCxnSpPr/>
          <p:nvPr/>
        </p:nvCxnSpPr>
        <p:spPr>
          <a:xfrm flipH="1" flipV="1">
            <a:off x="8567936" y="5383369"/>
            <a:ext cx="318487" cy="345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V="1">
            <a:off x="4481848" y="4726546"/>
            <a:ext cx="1030310" cy="80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H="1">
            <a:off x="10341735" y="3195829"/>
            <a:ext cx="12880" cy="886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H="1" flipV="1">
            <a:off x="11140225" y="4726546"/>
            <a:ext cx="167160" cy="303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1624</Words>
  <Application>WPS Presentation</Application>
  <PresentationFormat>Grand écran</PresentationFormat>
  <Paragraphs>63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SimSun</vt:lpstr>
      <vt:lpstr>Wingdings</vt:lpstr>
      <vt:lpstr>Wingdings 3</vt:lpstr>
      <vt:lpstr>Arial</vt:lpstr>
      <vt:lpstr>Century Gothic</vt:lpstr>
      <vt:lpstr>Segoe Print</vt:lpstr>
      <vt:lpstr>Microsoft YaHei</vt:lpstr>
      <vt:lpstr>Symbol</vt:lpstr>
      <vt:lpstr>Calibri</vt:lpstr>
      <vt:lpstr>Ion</vt:lpstr>
      <vt:lpstr>Projet Linux « Les planètes 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Linux « Les planétes »</dc:title>
  <dc:creator>h.merlier</dc:creator>
  <cp:lastModifiedBy>GtEcho</cp:lastModifiedBy>
  <cp:revision>28</cp:revision>
  <dcterms:created xsi:type="dcterms:W3CDTF">2017-02-09T10:02:00Z</dcterms:created>
  <dcterms:modified xsi:type="dcterms:W3CDTF">2017-02-10T11:54:08Z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1033-10.2.0.5811</vt:lpwstr>
  </property>
</Properties>
</file>