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57" r:id="rId4"/>
    <p:sldId id="266" r:id="rId5"/>
    <p:sldId id="258" r:id="rId6"/>
    <p:sldId id="268" r:id="rId7"/>
    <p:sldId id="267" r:id="rId8"/>
    <p:sldId id="261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839FB-92AE-41D5-A450-8DB301F6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785080"/>
          </a:xfrm>
        </p:spPr>
        <p:txBody>
          <a:bodyPr/>
          <a:lstStyle/>
          <a:p>
            <a:pPr algn="ctr"/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Script BASH:</a:t>
            </a:r>
            <a:br>
              <a:rPr lang="fr-FR" dirty="0"/>
            </a:br>
            <a:r>
              <a:rPr lang="fr-FR" dirty="0"/>
              <a:t>QCM LINUX OU AUTRE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1500" dirty="0"/>
              <a:t>Par Omar SEKKOUR et </a:t>
            </a:r>
            <a:r>
              <a:rPr lang="fr-FR" sz="1500" dirty="0" err="1"/>
              <a:t>Lhassan</a:t>
            </a:r>
            <a:r>
              <a:rPr lang="fr-FR" sz="1500" dirty="0"/>
              <a:t> LABERWAG</a:t>
            </a:r>
          </a:p>
        </p:txBody>
      </p:sp>
    </p:spTree>
    <p:extLst>
      <p:ext uri="{BB962C8B-B14F-4D97-AF65-F5344CB8AC3E}">
        <p14:creationId xmlns:p14="http://schemas.microsoft.com/office/powerpoint/2010/main" val="22265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574A4F7-E332-450B-914D-0AFC19A8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Axes d’amélioration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47F922A-0C99-440A-A0FA-216597C23575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</a:rPr>
              <a:t>Pouvoir supprimer automatiquement les questions avec un taux de bonnes réponses élevés.</a:t>
            </a:r>
          </a:p>
          <a:p>
            <a:r>
              <a:rPr lang="fr-FR" sz="2000" dirty="0">
                <a:solidFill>
                  <a:schemeClr val="tx1"/>
                </a:solidFill>
              </a:rPr>
              <a:t>Proposer des questions avec un taux de mauvaises réponses en priorité.</a:t>
            </a:r>
          </a:p>
          <a:p>
            <a:r>
              <a:rPr lang="fr-FR" sz="2000" dirty="0">
                <a:solidFill>
                  <a:schemeClr val="tx1"/>
                </a:solidFill>
              </a:rPr>
              <a:t>Utilises le principe des répétitions espaces.</a:t>
            </a:r>
          </a:p>
          <a:p>
            <a:r>
              <a:rPr lang="fr-FR" sz="2000" dirty="0">
                <a:solidFill>
                  <a:schemeClr val="tx1"/>
                </a:solidFill>
              </a:rPr>
              <a:t>Gérer la saisie utilisateur(sachant que c’est déjà fait en partie puisque toute réponse inapproprié est considérer comme mauvaise </a:t>
            </a:r>
            <a:r>
              <a:rPr lang="fr-FR" sz="2000" dirty="0" err="1">
                <a:solidFill>
                  <a:schemeClr val="tx1"/>
                </a:solidFill>
              </a:rPr>
              <a:t>reponse</a:t>
            </a:r>
            <a:r>
              <a:rPr lang="fr-FR" sz="2000" dirty="0">
                <a:solidFill>
                  <a:schemeClr val="tx1"/>
                </a:solidFill>
              </a:rPr>
              <a:t>)</a:t>
            </a:r>
          </a:p>
          <a:p>
            <a:r>
              <a:rPr lang="fr-FR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522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AA11E-41B3-476B-A6B4-A583A4F0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483075"/>
          </a:xfrm>
        </p:spPr>
        <p:txBody>
          <a:bodyPr>
            <a:normAutofit/>
          </a:bodyPr>
          <a:lstStyle/>
          <a:p>
            <a:pPr algn="ctr"/>
            <a:br>
              <a:rPr lang="fr-FR" sz="4200" i="1" u="sng" dirty="0">
                <a:solidFill>
                  <a:schemeClr val="tx1"/>
                </a:solidFill>
              </a:rPr>
            </a:br>
            <a:br>
              <a:rPr lang="fr-FR" sz="4200" i="1" u="sng" dirty="0">
                <a:solidFill>
                  <a:schemeClr val="tx1"/>
                </a:solidFill>
              </a:rPr>
            </a:br>
            <a:br>
              <a:rPr lang="fr-FR" sz="4200" i="1" u="sng" dirty="0">
                <a:solidFill>
                  <a:schemeClr val="tx1"/>
                </a:solidFill>
              </a:rPr>
            </a:br>
            <a:br>
              <a:rPr lang="fr-FR" sz="4200" i="1" u="sng" dirty="0">
                <a:solidFill>
                  <a:schemeClr val="tx1"/>
                </a:solidFill>
              </a:rPr>
            </a:br>
            <a:r>
              <a:rPr lang="fr-FR" sz="4200" i="1" u="sng" dirty="0">
                <a:solidFill>
                  <a:schemeClr val="tx1"/>
                </a:solidFill>
              </a:rPr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40339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29AD16E-B0A1-41A3-8BBD-38421ECFFD54}"/>
              </a:ext>
            </a:extLst>
          </p:cNvPr>
          <p:cNvSpPr txBox="1"/>
          <p:nvPr/>
        </p:nvSpPr>
        <p:spPr>
          <a:xfrm>
            <a:off x="2114026" y="838899"/>
            <a:ext cx="816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r>
              <a:rPr lang="fr-FR" sz="3000" dirty="0"/>
              <a:t>Le but de ce script Bash est d’inciter l’utilisateur de la console à faire un quizz à chaque démarrage de celle-ci afin de tester ses connaissances ou d’en apprendre des nouvelles.</a:t>
            </a:r>
          </a:p>
        </p:txBody>
      </p:sp>
    </p:spTree>
    <p:extLst>
      <p:ext uri="{BB962C8B-B14F-4D97-AF65-F5344CB8AC3E}">
        <p14:creationId xmlns:p14="http://schemas.microsoft.com/office/powerpoint/2010/main" val="413729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29AD16E-B0A1-41A3-8BBD-38421ECFFD54}"/>
              </a:ext>
            </a:extLst>
          </p:cNvPr>
          <p:cNvSpPr txBox="1"/>
          <p:nvPr/>
        </p:nvSpPr>
        <p:spPr>
          <a:xfrm>
            <a:off x="2114026" y="838898"/>
            <a:ext cx="8154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endParaRPr lang="fr-FR" sz="3000" dirty="0"/>
          </a:p>
          <a:p>
            <a:pPr algn="ctr"/>
            <a:r>
              <a:rPr lang="fr-FR" sz="4200" i="1" u="sng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188949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BE1C1-81C3-4B14-92DB-03592187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70" y="360728"/>
            <a:ext cx="9499642" cy="4085437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-Il existe plusieurs fichiers numérotés de 1 à x contenant chacun une question.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70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7C95BD-6551-410D-AFA3-74F0A85C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981512"/>
            <a:ext cx="8915399" cy="570451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-Chaque fichier contient aussi la réponse à la question,</a:t>
            </a:r>
          </a:p>
          <a:p>
            <a:endParaRPr lang="fr-FR" sz="3600" dirty="0">
              <a:solidFill>
                <a:schemeClr val="tx1"/>
              </a:solidFill>
            </a:endParaRPr>
          </a:p>
          <a:p>
            <a:r>
              <a:rPr lang="fr-FR" sz="3600" dirty="0">
                <a:solidFill>
                  <a:schemeClr val="tx1"/>
                </a:solidFill>
              </a:rPr>
              <a:t>-Il enregistre également le nombre de bonnes et mauvaises réponses données sous forme de commentaire.</a:t>
            </a:r>
            <a:br>
              <a:rPr lang="fr-FR" sz="3600" dirty="0"/>
            </a:b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53773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5ABA06-DD1C-47E9-9CEC-D57E6B48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417738"/>
            <a:ext cx="8915399" cy="471461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-le script fait un tirage aléatoire parmi les fichiers.</a:t>
            </a:r>
          </a:p>
          <a:p>
            <a:r>
              <a:rPr lang="fr-FR" sz="3600" dirty="0">
                <a:solidFill>
                  <a:schemeClr val="tx1"/>
                </a:solidFill>
              </a:rPr>
              <a:t>-Les questions sélectionnées sont ensuite posées les unes après les autres avec les statistiques des bonnes et mauvaises réponses apportées par l’utilisateur lors des dernières utilisations.</a:t>
            </a:r>
          </a:p>
        </p:txBody>
      </p:sp>
    </p:spTree>
    <p:extLst>
      <p:ext uri="{BB962C8B-B14F-4D97-AF65-F5344CB8AC3E}">
        <p14:creationId xmlns:p14="http://schemas.microsoft.com/office/powerpoint/2010/main" val="70492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BE1C1-81C3-4B14-92DB-03592187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911" y="687898"/>
            <a:ext cx="9499642" cy="656858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</a:rPr>
              <a:t>- l’utilisateur rentre alors le numéro de réponse qu’il pense correspondre à une question donnée.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 le script la compare avec la solution, si c’est une bonne réponse, on incrémente le nombre de bonne réponses, sinon on incrémente le nombre de mauvaises réponses, et à la fin on calcul le score.</a:t>
            </a:r>
            <a:br>
              <a:rPr lang="fr-FR" dirty="0">
                <a:solidFill>
                  <a:schemeClr val="tx1"/>
                </a:solidFill>
              </a:rPr>
            </a:br>
            <a:br>
              <a:rPr lang="fr-FR" dirty="0">
                <a:solidFill>
                  <a:schemeClr val="tx1"/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33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40C68-8ED3-4B90-95DD-D08068C5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84" y="1862356"/>
            <a:ext cx="9206028" cy="252817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prstClr val="black"/>
                </a:solidFill>
                <a:ea typeface="+mj-ea"/>
                <a:cs typeface="+mj-cs"/>
              </a:rPr>
              <a:t>-Ce script est accompagner d’un deuxième script pour initialiser les bonnes et mauvaises réponses.</a:t>
            </a:r>
            <a:br>
              <a:rPr lang="fr-FR" sz="3600" dirty="0">
                <a:solidFill>
                  <a:prstClr val="black"/>
                </a:solidFill>
                <a:ea typeface="+mj-ea"/>
                <a:cs typeface="+mj-cs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14266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189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Brin</vt:lpstr>
      <vt:lpstr>    Script BASH: QCM LINUX OU AUTRE   Par Omar SEKKOUR et Lhassan LABERWAG</vt:lpstr>
      <vt:lpstr>    OBJECTIF</vt:lpstr>
      <vt:lpstr>Présentation PowerPoint</vt:lpstr>
      <vt:lpstr>Présentation PowerPoint</vt:lpstr>
      <vt:lpstr> -Il existe plusieurs fichiers numérotés de 1 à x contenant chacun une question. </vt:lpstr>
      <vt:lpstr>Présentation PowerPoint</vt:lpstr>
      <vt:lpstr>Présentation PowerPoint</vt:lpstr>
      <vt:lpstr>- l’utilisateur rentre alors le numéro de réponse qu’il pense correspondre à une question donnée. - le script la compare avec la solution, si c’est une bonne réponse, on incrémente le nombre de bonne réponses, sinon on incrémente le nombre de mauvaises réponses, et à la fin on calcul le score.  </vt:lpstr>
      <vt:lpstr>Présentation PowerPoint</vt:lpstr>
      <vt:lpstr>Axes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 LINUX OU AUTRE</dc:title>
  <dc:creator>men23</dc:creator>
  <cp:lastModifiedBy>men23</cp:lastModifiedBy>
  <cp:revision>21</cp:revision>
  <dcterms:created xsi:type="dcterms:W3CDTF">2018-02-08T09:47:32Z</dcterms:created>
  <dcterms:modified xsi:type="dcterms:W3CDTF">2018-02-08T17:18:38Z</dcterms:modified>
</cp:coreProperties>
</file>