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9" r:id="rId4"/>
    <p:sldId id="260" r:id="rId5"/>
    <p:sldId id="261" r:id="rId6"/>
    <p:sldId id="271" r:id="rId7"/>
    <p:sldId id="270" r:id="rId8"/>
    <p:sldId id="263" r:id="rId9"/>
    <p:sldId id="265" r:id="rId10"/>
    <p:sldId id="266" r:id="rId11"/>
    <p:sldId id="272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4BC60-0C07-3E6B-2038-E9F31D0DEB1B}" v="2337" dt="2020-05-16T15:18:16.112"/>
    <p1510:client id="{2035A64F-98DA-A7EB-23FC-C993B760E06F}" v="7" dt="2020-05-18T15:28:03.691"/>
    <p1510:client id="{4DB788E9-0717-467C-BB1A-ACCC0DE318FA}" v="114" dt="2020-05-13T15:14:34.211"/>
    <p1510:client id="{9C4E82A5-51B4-B368-C212-C83593F2193C}" v="182" dt="2020-05-18T15:54:31.693"/>
    <p1510:client id="{B19AD6CD-647A-EE71-D5D4-1C60CCBD4B25}" v="27" dt="2020-05-19T11:41:58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3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3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6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80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9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6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8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94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1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7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0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0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7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2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9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54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EC226-F073-4D47-97D8-A75E16A48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124756"/>
            <a:ext cx="8676222" cy="1665668"/>
          </a:xfrm>
        </p:spPr>
        <p:txBody>
          <a:bodyPr>
            <a:normAutofit/>
          </a:bodyPr>
          <a:lstStyle/>
          <a:p>
            <a:r>
              <a:rPr lang="nl-NL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Opdracht parallel programmeren: </a:t>
            </a:r>
            <a:endParaRPr lang="nl-NL" err="1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67EE4F-0947-4ECD-A134-D9A26418F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cap="al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een zo efficiënt mogelijke Monte </a:t>
            </a:r>
            <a:r>
              <a:rPr lang="nl-NL" cap="all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carlo</a:t>
            </a:r>
            <a:r>
              <a:rPr lang="nl-NL" cap="all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sampler maken</a:t>
            </a:r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42A240A-763A-4747-B5E8-AE83689675F1}"/>
              </a:ext>
            </a:extLst>
          </p:cNvPr>
          <p:cNvSpPr txBox="1"/>
          <p:nvPr/>
        </p:nvSpPr>
        <p:spPr>
          <a:xfrm>
            <a:off x="367645" y="5986021"/>
            <a:ext cx="384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Olivier Puimège</a:t>
            </a:r>
          </a:p>
        </p:txBody>
      </p:sp>
    </p:spTree>
    <p:extLst>
      <p:ext uri="{BB962C8B-B14F-4D97-AF65-F5344CB8AC3E}">
        <p14:creationId xmlns:p14="http://schemas.microsoft.com/office/powerpoint/2010/main" val="410634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deel 7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57" y="1513975"/>
            <a:ext cx="9905998" cy="47083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/>
            <a:endParaRPr lang="nl-NL" sz="2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Afbeelding 5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6A7BFE6F-A6AC-4D08-AC61-089A31AE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4" y="1092246"/>
            <a:ext cx="7847556" cy="5539889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2C9C0229-9F11-4326-9CA6-0E67042FF575}"/>
              </a:ext>
            </a:extLst>
          </p:cNvPr>
          <p:cNvSpPr/>
          <p:nvPr/>
        </p:nvSpPr>
        <p:spPr>
          <a:xfrm>
            <a:off x="3573378" y="4044615"/>
            <a:ext cx="1223210" cy="51134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B6E898A-1F3B-4560-B671-CB30CF5A2C2B}"/>
              </a:ext>
            </a:extLst>
          </p:cNvPr>
          <p:cNvSpPr/>
          <p:nvPr/>
        </p:nvSpPr>
        <p:spPr>
          <a:xfrm>
            <a:off x="1979195" y="3874168"/>
            <a:ext cx="3027946" cy="8522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432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deel 8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57" y="4852739"/>
            <a:ext cx="7700210" cy="2823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Beide loops in </a:t>
            </a:r>
            <a:r>
              <a:rPr lang="nl-NL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fortran</a:t>
            </a:r>
            <a:r>
              <a:rPr lang="nl-NL" sz="28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=&gt; sneller dan </a:t>
            </a:r>
            <a:r>
              <a:rPr lang="nl-NL" sz="28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numpy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7C56DAC-F4BC-4C0E-87B0-72810AF19DEC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Klikken om tekst toe te voegen</a:t>
            </a:r>
          </a:p>
        </p:txBody>
      </p:sp>
      <p:pic>
        <p:nvPicPr>
          <p:cNvPr id="6" name="Afbeelding 6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08E829E4-B60A-4325-8E00-D9D1CA17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47" y="1001544"/>
            <a:ext cx="7565857" cy="48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7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Timing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41" y="1143002"/>
            <a:ext cx="9905998" cy="502919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Aantal </a:t>
            </a:r>
            <a:r>
              <a:rPr lang="nl-NL" sz="2800" dirty="0" err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cores</a:t>
            </a: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+ atomen</a:t>
            </a:r>
          </a:p>
          <a:p>
            <a:pPr marL="514350" indent="-514350">
              <a:buAutoNum type="arabicPeriod"/>
            </a:pP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x</a:t>
            </a: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*x </a:t>
            </a:r>
            <a:r>
              <a:rPr lang="nl-NL" sz="2800" dirty="0" err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vs</a:t>
            </a: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x**2 </a:t>
            </a:r>
            <a:r>
              <a:rPr lang="nl-NL" sz="2800" dirty="0" err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vs</a:t>
            </a: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nl-NL" sz="2800" dirty="0" err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np.square</a:t>
            </a: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(x)</a:t>
            </a: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RNG </a:t>
            </a:r>
            <a:r>
              <a:rPr lang="nl-NL" sz="2800" dirty="0" err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vs</a:t>
            </a:r>
            <a:r>
              <a:rPr lang="nl-NL" sz="2800" dirty="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nl-NL" sz="2800" dirty="0" err="1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numpy</a:t>
            </a:r>
          </a:p>
          <a:p>
            <a:pPr marL="514350" indent="-514350">
              <a:buAutoNum type="arabicPeriod"/>
            </a:pP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971550" lvl="1" indent="-514350">
              <a:buAutoNum type="arabicPeriod"/>
            </a:pPr>
            <a:endParaRPr lang="nl-NL" sz="26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Afbeelding 4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BE831FB1-1B04-49A6-967A-5AD7AE6C4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1652"/>
            <a:ext cx="5907196" cy="3546107"/>
          </a:xfrm>
          <a:prstGeom prst="rect">
            <a:avLst/>
          </a:prstGeom>
        </p:spPr>
      </p:pic>
      <p:pic>
        <p:nvPicPr>
          <p:cNvPr id="5" name="Afbeelding 5" descr="Afbeelding met tekst, kaart&#10;&#10;Beschrijving is gegenereerd met zeer hoge betrouwbaarheid">
            <a:extLst>
              <a:ext uri="{FF2B5EF4-FFF2-40B4-BE49-F238E27FC236}">
                <a16:creationId xmlns:a16="http://schemas.microsoft.com/office/drawing/2014/main" id="{2C93230C-33C2-455D-AC80-BB5CCDAFA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91650"/>
            <a:ext cx="5896637" cy="354610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24A6E74-2082-4B07-8E1B-B28C1E90C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506" y="1390804"/>
            <a:ext cx="5894690" cy="354780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8BFAA72-3BAE-4FE8-98E5-24DE8E9DD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012" y="1394672"/>
            <a:ext cx="5894690" cy="354308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F3D9C30-AD6D-4B0B-9E18-BC48E7843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759" y="1394672"/>
            <a:ext cx="5894690" cy="3543085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7B97407-9828-46E9-8F18-A6933147C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758" y="1390800"/>
            <a:ext cx="5877878" cy="35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1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Wat geleerd?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57" y="1483896"/>
            <a:ext cx="9905998" cy="502919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Zoek wat al gedaan is!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1143000" lvl="1" indent="-457200"/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Dubbele resultaten zoeken</a:t>
            </a:r>
          </a:p>
          <a:p>
            <a:pPr marL="1143000" lvl="1" indent="-457200"/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mpi4py</a:t>
            </a:r>
          </a:p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Niet alles heeft optimalisatie nodig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Fortran vs C++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Github (werken met versies)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3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Moeilijkheden + oplossingen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57" y="1483896"/>
            <a:ext cx="10357182" cy="502919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Geen dubbel gebruik van namen =&gt; namen aanpassen (fortran)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Send en recv makkelijk fouten =&gt; gather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comm.gather moet voor alle cores =&gt; uit if gehaald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Fortran moest kopiëren =&gt; 1 grote lijst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Laagste configuratie bijhouden =&gt; dict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solidFill>
                  <a:srgbClr val="FFFFFF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Dict moeilijkheden met float =&gt; string</a:t>
            </a: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endParaRPr lang="nl-NL" sz="2800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689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Inhoud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Aanpak</a:t>
            </a:r>
          </a:p>
          <a:p>
            <a:pPr marL="457200" indent="-45720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Code</a:t>
            </a:r>
          </a:p>
          <a:p>
            <a:pPr marL="457200" indent="-45720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Timing</a:t>
            </a:r>
          </a:p>
          <a:p>
            <a:pPr marL="457200" indent="-45720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Wat geleerd?</a:t>
            </a:r>
          </a:p>
          <a:p>
            <a:pPr marL="457200" indent="-45720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Moeilijkheden + oplossingen</a:t>
            </a:r>
          </a:p>
        </p:txBody>
      </p:sp>
    </p:spTree>
    <p:extLst>
      <p:ext uri="{BB962C8B-B14F-4D97-AF65-F5344CB8AC3E}">
        <p14:creationId xmlns:p14="http://schemas.microsoft.com/office/powerpoint/2010/main" val="189990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Aanpak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89" y="1614239"/>
            <a:ext cx="9905998" cy="5029199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Wat + Taal</a:t>
            </a:r>
          </a:p>
          <a:p>
            <a:pPr lvl="1"/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Python: geheel</a:t>
            </a:r>
          </a:p>
          <a:p>
            <a:pPr lvl="1"/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Fortran: loop atomen, LJ </a:t>
            </a:r>
          </a:p>
          <a:p>
            <a:pPr marL="514350" indent="-51435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Aanpak verandert (bottom up i.p.v. top down)</a:t>
            </a: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Simpele eerste versies (volledig python)</a:t>
            </a: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Veel getest</a:t>
            </a: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Fortran + datastructuur</a:t>
            </a: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Parallelisatie (mpi4py)</a:t>
            </a: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nl-NL" sz="280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Werken met versies (github =&gt; soms stukken opnieuw)</a:t>
            </a: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54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deel 1</a:t>
            </a:r>
            <a:endParaRPr lang="nl-NL" sz="4000"/>
          </a:p>
        </p:txBody>
      </p:sp>
      <p:pic>
        <p:nvPicPr>
          <p:cNvPr id="4" name="Afbeelding 4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3054A30B-00ED-4069-8E53-C4DC8FCC7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85" y="1181644"/>
            <a:ext cx="10665912" cy="4599094"/>
          </a:xfrm>
          <a:prstGeom prst="rect">
            <a:avLst/>
          </a:prstGeom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5296954-9A2A-42B8-B449-7755BD99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040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deel 2</a:t>
            </a:r>
            <a:endParaRPr lang="nl-NL" sz="400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040C873-073D-4D21-89BA-ABEB6215A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55" y="1154194"/>
            <a:ext cx="9267862" cy="547301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02BA2861-8931-43B0-8037-2276CDF850FB}"/>
              </a:ext>
            </a:extLst>
          </p:cNvPr>
          <p:cNvSpPr txBox="1"/>
          <p:nvPr/>
        </p:nvSpPr>
        <p:spPr>
          <a:xfrm>
            <a:off x="1253159" y="3244370"/>
            <a:ext cx="545892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163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BC91346-9B3E-4989-B727-F4D7F771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22" y="1134838"/>
            <a:ext cx="8674544" cy="442938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deel 3</a:t>
            </a:r>
            <a:endParaRPr lang="nl-NL" sz="400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6B82E8E-C452-4966-9F0E-B3222743CE02}"/>
              </a:ext>
            </a:extLst>
          </p:cNvPr>
          <p:cNvSpPr/>
          <p:nvPr/>
        </p:nvSpPr>
        <p:spPr>
          <a:xfrm>
            <a:off x="1561522" y="1207304"/>
            <a:ext cx="7578246" cy="2296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CC5B7355-5A68-41BF-A978-4D6280212DDD}"/>
              </a:ext>
            </a:extLst>
          </p:cNvPr>
          <p:cNvSpPr/>
          <p:nvPr/>
        </p:nvSpPr>
        <p:spPr>
          <a:xfrm>
            <a:off x="1813010" y="2348025"/>
            <a:ext cx="4843397" cy="2400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CFB0EC4-7F04-4953-8989-98CC7571D7C4}"/>
              </a:ext>
            </a:extLst>
          </p:cNvPr>
          <p:cNvSpPr/>
          <p:nvPr/>
        </p:nvSpPr>
        <p:spPr>
          <a:xfrm>
            <a:off x="1562566" y="3784561"/>
            <a:ext cx="8843897" cy="4205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0A8762F-6142-44F5-92C0-A07155C1FCAC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/>
              <a:t>Klikken om tekst toe te voegen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DCB2017-4933-4AE3-8C82-56392E0234DA}"/>
              </a:ext>
            </a:extLst>
          </p:cNvPr>
          <p:cNvSpPr txBox="1"/>
          <p:nvPr/>
        </p:nvSpPr>
        <p:spPr>
          <a:xfrm>
            <a:off x="1084847" y="5446294"/>
            <a:ext cx="990198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Bron:</a:t>
            </a:r>
            <a:r>
              <a:rPr lang="en-US" sz="2800">
                <a:ea typeface="+mn-lt"/>
                <a:cs typeface="+mn-lt"/>
              </a:rPr>
              <a:t> https://www.stackoverflow.com/questions/50979373/using-mpi4py-to-parallelize-a-for-loop-on-a-compute-cluster</a:t>
            </a:r>
          </a:p>
        </p:txBody>
      </p:sp>
    </p:spTree>
    <p:extLst>
      <p:ext uri="{BB962C8B-B14F-4D97-AF65-F5344CB8AC3E}">
        <p14:creationId xmlns:p14="http://schemas.microsoft.com/office/powerpoint/2010/main" val="318971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deel 4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57" y="1513975"/>
            <a:ext cx="9905998" cy="47083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/>
            <a:endParaRPr lang="nl-NL" sz="2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9E0FC94-E07D-45A7-828E-B10B6754661D}"/>
              </a:ext>
            </a:extLst>
          </p:cNvPr>
          <p:cNvSpPr txBox="1"/>
          <p:nvPr/>
        </p:nvSpPr>
        <p:spPr>
          <a:xfrm>
            <a:off x="1081414" y="3544866"/>
            <a:ext cx="10582403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800" dirty="0"/>
              <a:t>Dicttionary code gekopieerd van: </a:t>
            </a:r>
            <a:r>
              <a:rPr lang="nl-NL" sz="2800" dirty="0">
                <a:ea typeface="+mn-lt"/>
                <a:cs typeface="+mn-lt"/>
              </a:rPr>
              <a:t>https://www.stackoverflow.com/questions/2644039/whats-the-simplest-way-to-get-the-highest-and-lowest-keys-from-a-dictionary </a:t>
            </a:r>
            <a:endParaRPr lang="nl-NL" sz="28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5940A6C-805E-49CE-8911-5A0FD4EC6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55" y="1039791"/>
            <a:ext cx="103917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4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deel 5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57" y="1513975"/>
            <a:ext cx="9905998" cy="47083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/>
            <a:endParaRPr lang="nl-NL" sz="2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9CAE793-FD31-49DE-A3C5-3C58CB18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55" y="1008136"/>
            <a:ext cx="7469358" cy="537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7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E35F6-AFB8-4A07-AED1-6FCB89D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255" y="-2005"/>
            <a:ext cx="9905998" cy="1393658"/>
          </a:xfrm>
        </p:spPr>
        <p:txBody>
          <a:bodyPr>
            <a:normAutofit/>
          </a:bodyPr>
          <a:lstStyle/>
          <a:p>
            <a:r>
              <a:rPr lang="nl-NL" sz="400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Code deel 6</a:t>
            </a:r>
            <a:endParaRPr lang="nl-NL" sz="400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9FD07-AD96-4979-96FF-E57C52FBE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257" y="1513975"/>
            <a:ext cx="9905998" cy="47083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lvl="1"/>
            <a:endParaRPr lang="nl-NL" sz="26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514350" indent="-514350">
              <a:buAutoNum type="arabicPeriod"/>
            </a:pPr>
            <a:endParaRPr lang="nl-NL" sz="2800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5" name="Afbeelding 5" descr="Afbeelding met schermafbeelding&#10;&#10;Beschrijving is gegenereerd met zeer hoge betrouwbaarheid">
            <a:extLst>
              <a:ext uri="{FF2B5EF4-FFF2-40B4-BE49-F238E27FC236}">
                <a16:creationId xmlns:a16="http://schemas.microsoft.com/office/drawing/2014/main" id="{7427AD7D-D8DA-435F-A4A0-179625394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4" y="1022347"/>
            <a:ext cx="10039610" cy="48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48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254</Words>
  <Application>Microsoft Office PowerPoint</Application>
  <PresentationFormat>Breedbeeld</PresentationFormat>
  <Paragraphs>79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Opdracht parallel programmeren: </vt:lpstr>
      <vt:lpstr>Inhoud</vt:lpstr>
      <vt:lpstr>Aanpak</vt:lpstr>
      <vt:lpstr>Code deel 1</vt:lpstr>
      <vt:lpstr>Code deel 2</vt:lpstr>
      <vt:lpstr>Code deel 3</vt:lpstr>
      <vt:lpstr>Code deel 4</vt:lpstr>
      <vt:lpstr>Code deel 5</vt:lpstr>
      <vt:lpstr>Code deel 6</vt:lpstr>
      <vt:lpstr>Code deel 7</vt:lpstr>
      <vt:lpstr>Code deel 8</vt:lpstr>
      <vt:lpstr>Timing</vt:lpstr>
      <vt:lpstr>Wat geleerd?</vt:lpstr>
      <vt:lpstr>Moeilijkheden + oplossingen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>Olivier Puimège</cp:lastModifiedBy>
  <cp:revision>536</cp:revision>
  <dcterms:created xsi:type="dcterms:W3CDTF">2020-05-13T15:10:58Z</dcterms:created>
  <dcterms:modified xsi:type="dcterms:W3CDTF">2020-05-19T13:40:43Z</dcterms:modified>
</cp:coreProperties>
</file>