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67" r:id="rId6"/>
    <p:sldId id="271" r:id="rId7"/>
    <p:sldId id="272" r:id="rId8"/>
    <p:sldId id="269" r:id="rId9"/>
    <p:sldId id="273" r:id="rId10"/>
  </p:sldIdLst>
  <p:sldSz cx="9144000" cy="6858000" type="screen4x3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ora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32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9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5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41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81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5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a56b9f2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a56b9f2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66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avoli.formation-web-cci.aradev.fr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75625" y="2009258"/>
            <a:ext cx="5432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0" dirty="0">
                <a:latin typeface="Lora"/>
                <a:ea typeface="Lora"/>
                <a:cs typeface="Lora"/>
                <a:sym typeface="Lora"/>
              </a:rPr>
              <a:t>Présentation :</a:t>
            </a:r>
            <a:endParaRPr sz="1800" b="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0" dirty="0">
                <a:latin typeface="Lora"/>
                <a:ea typeface="Lora"/>
                <a:cs typeface="Lora"/>
                <a:sym typeface="Lora"/>
              </a:rPr>
              <a:t>beaute-naturelle.fr</a:t>
            </a:r>
            <a:endParaRPr sz="3000" b="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01988" y="6352675"/>
            <a:ext cx="5130312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125" y="128950"/>
            <a:ext cx="61712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789700" y="2796652"/>
            <a:ext cx="3564600" cy="16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Objectif du site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Rappel de la première version du site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Technologies utilisées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Objectifs du </a:t>
            </a:r>
            <a:r>
              <a:rPr lang="fr-FR" sz="1800" dirty="0" err="1">
                <a:latin typeface="Lato"/>
                <a:ea typeface="Lato"/>
                <a:cs typeface="Lato"/>
                <a:sym typeface="Lato"/>
              </a:rPr>
              <a:t>back-end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Démonstration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Difficultés rencontrées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Bilan de groupe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66478" y="6352675"/>
            <a:ext cx="5165822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453492" y="740000"/>
            <a:ext cx="4237015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Quel était l’objectif du site ?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89936" y="1944800"/>
            <a:ext cx="5646927" cy="205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Permettre aux utilisateurs de posséder un compte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Leur donner la possibilité de rajouter du contenu comme des photos, des commentaires, etc…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S’inscrire eux-mêmes à des événements organisés par l’entreprise gérant le 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Créer un espace administrateur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Donner la possibilité de contacter l’entreprise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786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48212" y="6352675"/>
            <a:ext cx="5184088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814650" y="757756"/>
            <a:ext cx="5514693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Rappel de la première version du site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68;p14">
            <a:extLst>
              <a:ext uri="{FF2B5EF4-FFF2-40B4-BE49-F238E27FC236}">
                <a16:creationId xmlns:a16="http://schemas.microsoft.com/office/drawing/2014/main" id="{CDCA6340-1622-4D4A-B2C2-8DBD623A65E6}"/>
              </a:ext>
            </a:extLst>
          </p:cNvPr>
          <p:cNvSpPr txBox="1"/>
          <p:nvPr/>
        </p:nvSpPr>
        <p:spPr>
          <a:xfrm>
            <a:off x="589936" y="1944800"/>
            <a:ext cx="5646927" cy="205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Version uniquement statique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Faire une démonstration simple de l’entreprise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Mise en place de la visibilité de l’entreprise sur le web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Donner envie aux utilisateurs de voir la prochaine version du 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7708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48212" y="6352675"/>
            <a:ext cx="5184088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895748" y="757756"/>
            <a:ext cx="3352504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Technologies utilisées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6" name="Picture 2" descr="Résultat de recherche d'images pour &quot;php&quot;">
            <a:extLst>
              <a:ext uri="{FF2B5EF4-FFF2-40B4-BE49-F238E27FC236}">
                <a16:creationId xmlns:a16="http://schemas.microsoft.com/office/drawing/2014/main" id="{C1412214-58DF-426C-85A4-3B00012D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9" y="1934779"/>
            <a:ext cx="2115298" cy="11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smarty logo&quot;">
            <a:extLst>
              <a:ext uri="{FF2B5EF4-FFF2-40B4-BE49-F238E27FC236}">
                <a16:creationId xmlns:a16="http://schemas.microsoft.com/office/drawing/2014/main" id="{78DFC561-123A-42B3-8979-A68447DC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02" y="4130670"/>
            <a:ext cx="2780791" cy="6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odeigniter logo&quot;">
            <a:extLst>
              <a:ext uri="{FF2B5EF4-FFF2-40B4-BE49-F238E27FC236}">
                <a16:creationId xmlns:a16="http://schemas.microsoft.com/office/drawing/2014/main" id="{626BB9AF-5DC8-4CF1-879D-F7490D06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12" y="1372156"/>
            <a:ext cx="1847573" cy="184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mysql&quot;">
            <a:extLst>
              <a:ext uri="{FF2B5EF4-FFF2-40B4-BE49-F238E27FC236}">
                <a16:creationId xmlns:a16="http://schemas.microsoft.com/office/drawing/2014/main" id="{56ABB1BB-CB45-40AD-9437-C300AFF0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01" y="1723927"/>
            <a:ext cx="2210540" cy="11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48212" y="6352675"/>
            <a:ext cx="5184088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69143" y="775511"/>
            <a:ext cx="3205714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Objectif du back-end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" name="Google Shape;68;p14">
            <a:extLst>
              <a:ext uri="{FF2B5EF4-FFF2-40B4-BE49-F238E27FC236}">
                <a16:creationId xmlns:a16="http://schemas.microsoft.com/office/drawing/2014/main" id="{52E3BC49-2FA5-4CF4-8D52-5353DBEEBE3A}"/>
              </a:ext>
            </a:extLst>
          </p:cNvPr>
          <p:cNvSpPr txBox="1"/>
          <p:nvPr/>
        </p:nvSpPr>
        <p:spPr>
          <a:xfrm>
            <a:off x="589936" y="1944800"/>
            <a:ext cx="5646927" cy="35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Gérer la gestion entre une base de données externes et le 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Créer un espace administrateur et le gérer via l’interface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Récupérer les éléments automatiquement depuis la base de données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Gérer le site en temps réel sans modifier le front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Permettre aux utilisateurs d’interagir avec le site web (compte, contact, commentaires, etc…)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724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48212" y="6352675"/>
            <a:ext cx="5184088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69143" y="775511"/>
            <a:ext cx="3205714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Démonstration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BCDECE-B566-4836-A54B-73B71FC843B9}"/>
              </a:ext>
            </a:extLst>
          </p:cNvPr>
          <p:cNvSpPr txBox="1"/>
          <p:nvPr/>
        </p:nvSpPr>
        <p:spPr>
          <a:xfrm>
            <a:off x="2294877" y="2565647"/>
            <a:ext cx="455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http://ravoli.formation-web-cci.aradev.fr/</a:t>
            </a:r>
            <a:endParaRPr lang="fr-FR" sz="1800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48212" y="6352675"/>
            <a:ext cx="5184088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801045" y="832836"/>
            <a:ext cx="3541909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Difficultés rencontrées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" name="Google Shape;68;p14">
            <a:extLst>
              <a:ext uri="{FF2B5EF4-FFF2-40B4-BE49-F238E27FC236}">
                <a16:creationId xmlns:a16="http://schemas.microsoft.com/office/drawing/2014/main" id="{0D7CA649-2053-47C1-9BD7-F5F3DFE2ACAC}"/>
              </a:ext>
            </a:extLst>
          </p:cNvPr>
          <p:cNvSpPr txBox="1"/>
          <p:nvPr/>
        </p:nvSpPr>
        <p:spPr>
          <a:xfrm>
            <a:off x="589936" y="1944800"/>
            <a:ext cx="5646927" cy="226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Gestion d’une équipe ainsi que se coordonner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Gérer le langage PHP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Gérer le temps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Créer toute la documentation technique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Bien se répartir le travail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Travailler dans une réelle équipe au complet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66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48212" y="6352675"/>
            <a:ext cx="5184088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69143" y="775511"/>
            <a:ext cx="3205714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Bilan de groupe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" name="Google Shape;68;p14">
            <a:extLst>
              <a:ext uri="{FF2B5EF4-FFF2-40B4-BE49-F238E27FC236}">
                <a16:creationId xmlns:a16="http://schemas.microsoft.com/office/drawing/2014/main" id="{52E3BC49-2FA5-4CF4-8D52-5353DBEEBE3A}"/>
              </a:ext>
            </a:extLst>
          </p:cNvPr>
          <p:cNvSpPr txBox="1"/>
          <p:nvPr/>
        </p:nvSpPr>
        <p:spPr>
          <a:xfrm>
            <a:off x="589936" y="1944800"/>
            <a:ext cx="5646927" cy="35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Bonne expérience du travail d’équipe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Dépassement de soi dans le travail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Apprentissage et maîtrise d’un nouveau langage complexe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Gérer réellement un 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Découvrir l’ambiance du travail de développeur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Découvrir le travail d’équipe dans un vrai projet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160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48212" y="6352675"/>
            <a:ext cx="5184088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Olivier Ravinasaga – 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Morand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Claisse</a:t>
            </a:r>
            <a:r>
              <a:rPr lang="fr-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– Steven Robert – Marc </a:t>
            </a:r>
            <a:r>
              <a:rPr lang="fr-FR" sz="10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Chanteranne</a:t>
            </a:r>
            <a:r>
              <a:rPr lang="fr" sz="1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DISII TP2019</a:t>
            </a:r>
            <a:endParaRPr sz="1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6352675"/>
            <a:ext cx="3101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Présentation : beaute-naturelle.fr</a:t>
            </a:r>
            <a:endParaRPr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75" y="149600"/>
            <a:ext cx="2532975" cy="7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69143" y="775511"/>
            <a:ext cx="3205714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latin typeface="Lora"/>
                <a:ea typeface="Lora"/>
                <a:cs typeface="Lora"/>
                <a:sym typeface="Lora"/>
              </a:rPr>
              <a:t>Des questions ?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829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425</Words>
  <Application>Microsoft Office PowerPoint</Application>
  <PresentationFormat>Affichage à l'écran (4:3)</PresentationFormat>
  <Paragraphs>62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Lato</vt:lpstr>
      <vt:lpstr>Arial</vt:lpstr>
      <vt:lpstr>Lora</vt:lpstr>
      <vt:lpstr>Simple Light</vt:lpstr>
      <vt:lpstr>Présentation : beaute-naturelle.fr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: beaute-naturelle.fr</dc:title>
  <dc:creator>Marc</dc:creator>
  <cp:lastModifiedBy>RAVINASAGA Olivier</cp:lastModifiedBy>
  <cp:revision>14</cp:revision>
  <dcterms:modified xsi:type="dcterms:W3CDTF">2020-02-16T23:50:34Z</dcterms:modified>
</cp:coreProperties>
</file>