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38837-163D-4432-8A91-FBA391B1746C}" v="2437" dt="2019-10-27T10:39:59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ri Verhavert" userId="S::joeri.verhavert.y7236@student.hogent.be::fcfd44a9-132a-4545-a012-9c99695437c4" providerId="AD" clId="Web-{69538837-163D-4432-8A91-FBA391B1746C}"/>
    <pc:docChg chg="addSld modSld sldOrd addMainMaster delMainMaster">
      <pc:chgData name="Joeri Verhavert" userId="S::joeri.verhavert.y7236@student.hogent.be::fcfd44a9-132a-4545-a012-9c99695437c4" providerId="AD" clId="Web-{69538837-163D-4432-8A91-FBA391B1746C}" dt="2019-10-27T10:39:59.008" v="2390" actId="20577"/>
      <pc:docMkLst>
        <pc:docMk/>
      </pc:docMkLst>
      <pc:sldChg chg="addSp delSp modSp mod modClrScheme chgLayout">
        <pc:chgData name="Joeri Verhavert" userId="S::joeri.verhavert.y7236@student.hogent.be::fcfd44a9-132a-4545-a012-9c99695437c4" providerId="AD" clId="Web-{69538837-163D-4432-8A91-FBA391B1746C}" dt="2019-10-27T10:20:08.361" v="1977" actId="20577"/>
        <pc:sldMkLst>
          <pc:docMk/>
          <pc:sldMk cId="3351439039" sldId="256"/>
        </pc:sldMkLst>
        <pc:spChg chg="del mod">
          <ac:chgData name="Joeri Verhavert" userId="S::joeri.verhavert.y7236@student.hogent.be::fcfd44a9-132a-4545-a012-9c99695437c4" providerId="AD" clId="Web-{69538837-163D-4432-8A91-FBA391B1746C}" dt="2019-10-27T09:42:28.372" v="49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Joeri Verhavert" userId="S::joeri.verhavert.y7236@student.hogent.be::fcfd44a9-132a-4545-a012-9c99695437c4" providerId="AD" clId="Web-{69538837-163D-4432-8A91-FBA391B1746C}" dt="2019-10-27T10:20:08.361" v="1977" actId="20577"/>
          <ac:spMkLst>
            <pc:docMk/>
            <pc:sldMk cId="3351439039" sldId="256"/>
            <ac:spMk id="3" creationId="{00000000-0000-0000-0000-000000000000}"/>
          </ac:spMkLst>
        </pc:spChg>
        <pc:spChg chg="add mod">
          <ac:chgData name="Joeri Verhavert" userId="S::joeri.verhavert.y7236@student.hogent.be::fcfd44a9-132a-4545-a012-9c99695437c4" providerId="AD" clId="Web-{69538837-163D-4432-8A91-FBA391B1746C}" dt="2019-10-27T09:42:20.575" v="48"/>
          <ac:spMkLst>
            <pc:docMk/>
            <pc:sldMk cId="3351439039" sldId="256"/>
            <ac:spMk id="6" creationId="{0DBB0CC9-376E-468E-A911-17EBB3A01919}"/>
          </ac:spMkLst>
        </pc:spChg>
        <pc:spChg chg="add mod">
          <ac:chgData name="Joeri Verhavert" userId="S::joeri.verhavert.y7236@student.hogent.be::fcfd44a9-132a-4545-a012-9c99695437c4" providerId="AD" clId="Web-{69538837-163D-4432-8A91-FBA391B1746C}" dt="2019-10-27T10:15:44.188" v="1836" actId="14100"/>
          <ac:spMkLst>
            <pc:docMk/>
            <pc:sldMk cId="3351439039" sldId="256"/>
            <ac:spMk id="7" creationId="{5B9172B0-4D90-4BDF-82B7-8E1DD0DAE7E6}"/>
          </ac:spMkLst>
        </pc:spChg>
        <pc:picChg chg="add mod">
          <ac:chgData name="Joeri Verhavert" userId="S::joeri.verhavert.y7236@student.hogent.be::fcfd44a9-132a-4545-a012-9c99695437c4" providerId="AD" clId="Web-{69538837-163D-4432-8A91-FBA391B1746C}" dt="2019-10-27T09:41:48.309" v="41" actId="1076"/>
          <ac:picMkLst>
            <pc:docMk/>
            <pc:sldMk cId="3351439039" sldId="256"/>
            <ac:picMk id="4" creationId="{D8B02384-A728-4226-8EF5-C6771C32E6C9}"/>
          </ac:picMkLst>
        </pc:picChg>
      </pc:sldChg>
      <pc:sldChg chg="addSp delSp modSp new mod modClrScheme chgLayout">
        <pc:chgData name="Joeri Verhavert" userId="S::joeri.verhavert.y7236@student.hogent.be::fcfd44a9-132a-4545-a012-9c99695437c4" providerId="AD" clId="Web-{69538837-163D-4432-8A91-FBA391B1746C}" dt="2019-10-27T10:35:28.691" v="2355" actId="20577"/>
        <pc:sldMkLst>
          <pc:docMk/>
          <pc:sldMk cId="3999888250" sldId="257"/>
        </pc:sldMkLst>
        <pc:spChg chg="del mod">
          <ac:chgData name="Joeri Verhavert" userId="S::joeri.verhavert.y7236@student.hogent.be::fcfd44a9-132a-4545-a012-9c99695437c4" providerId="AD" clId="Web-{69538837-163D-4432-8A91-FBA391B1746C}" dt="2019-10-27T09:45:32.841" v="107"/>
          <ac:spMkLst>
            <pc:docMk/>
            <pc:sldMk cId="3999888250" sldId="257"/>
            <ac:spMk id="2" creationId="{92AD0D19-EC3A-4280-AC40-57383D0FF3DB}"/>
          </ac:spMkLst>
        </pc:spChg>
        <pc:spChg chg="mod ord">
          <ac:chgData name="Joeri Verhavert" userId="S::joeri.verhavert.y7236@student.hogent.be::fcfd44a9-132a-4545-a012-9c99695437c4" providerId="AD" clId="Web-{69538837-163D-4432-8A91-FBA391B1746C}" dt="2019-10-27T10:35:28.691" v="2355" actId="20577"/>
          <ac:spMkLst>
            <pc:docMk/>
            <pc:sldMk cId="3999888250" sldId="257"/>
            <ac:spMk id="3" creationId="{5D703B47-4DB1-4414-8FAF-C803D21FEF0C}"/>
          </ac:spMkLst>
        </pc:spChg>
        <pc:spChg chg="add mod">
          <ac:chgData name="Joeri Verhavert" userId="S::joeri.verhavert.y7236@student.hogent.be::fcfd44a9-132a-4545-a012-9c99695437c4" providerId="AD" clId="Web-{69538837-163D-4432-8A91-FBA391B1746C}" dt="2019-10-27T09:45:15.450" v="103" actId="14100"/>
          <ac:spMkLst>
            <pc:docMk/>
            <pc:sldMk cId="3999888250" sldId="257"/>
            <ac:spMk id="8" creationId="{1120A570-220E-4032-919F-3797498698A2}"/>
          </ac:spMkLst>
        </pc:spChg>
        <pc:spChg chg="add mod">
          <ac:chgData name="Joeri Verhavert" userId="S::joeri.verhavert.y7236@student.hogent.be::fcfd44a9-132a-4545-a012-9c99695437c4" providerId="AD" clId="Web-{69538837-163D-4432-8A91-FBA391B1746C}" dt="2019-10-27T10:15:52.267" v="1840" actId="1076"/>
          <ac:spMkLst>
            <pc:docMk/>
            <pc:sldMk cId="3999888250" sldId="257"/>
            <ac:spMk id="10" creationId="{8EDBB137-0E46-4D0B-8617-421BCE55964B}"/>
          </ac:spMkLst>
        </pc:spChg>
        <pc:picChg chg="add del mod">
          <ac:chgData name="Joeri Verhavert" userId="S::joeri.verhavert.y7236@student.hogent.be::fcfd44a9-132a-4545-a012-9c99695437c4" providerId="AD" clId="Web-{69538837-163D-4432-8A91-FBA391B1746C}" dt="2019-10-27T09:44:43.153" v="93"/>
          <ac:picMkLst>
            <pc:docMk/>
            <pc:sldMk cId="3999888250" sldId="257"/>
            <ac:picMk id="4" creationId="{C774C812-7359-4FF0-B2A0-DE0F9B5AB2DE}"/>
          </ac:picMkLst>
        </pc:picChg>
        <pc:picChg chg="add mod">
          <ac:chgData name="Joeri Verhavert" userId="S::joeri.verhavert.y7236@student.hogent.be::fcfd44a9-132a-4545-a012-9c99695437c4" providerId="AD" clId="Web-{69538837-163D-4432-8A91-FBA391B1746C}" dt="2019-10-27T09:44:54.872" v="98" actId="1076"/>
          <ac:picMkLst>
            <pc:docMk/>
            <pc:sldMk cId="3999888250" sldId="257"/>
            <ac:picMk id="7" creationId="{29CC16FD-4ACB-45B6-BFCB-123FAB833F14}"/>
          </ac:picMkLst>
        </pc:picChg>
      </pc:sldChg>
      <pc:sldChg chg="addSp delSp modSp new mod modClrScheme chgLayout">
        <pc:chgData name="Joeri Verhavert" userId="S::joeri.verhavert.y7236@student.hogent.be::fcfd44a9-132a-4545-a012-9c99695437c4" providerId="AD" clId="Web-{69538837-163D-4432-8A91-FBA391B1746C}" dt="2019-10-27T10:32:19.503" v="2260"/>
        <pc:sldMkLst>
          <pc:docMk/>
          <pc:sldMk cId="4043131691" sldId="258"/>
        </pc:sldMkLst>
        <pc:spChg chg="mod ord">
          <ac:chgData name="Joeri Verhavert" userId="S::joeri.verhavert.y7236@student.hogent.be::fcfd44a9-132a-4545-a012-9c99695437c4" providerId="AD" clId="Web-{69538837-163D-4432-8A91-FBA391B1746C}" dt="2019-10-27T10:14:39.001" v="1804"/>
          <ac:spMkLst>
            <pc:docMk/>
            <pc:sldMk cId="4043131691" sldId="258"/>
            <ac:spMk id="2" creationId="{6BED94E7-BAB5-4C67-A7E6-A71E1827F411}"/>
          </ac:spMkLst>
        </pc:spChg>
        <pc:spChg chg="del">
          <ac:chgData name="Joeri Verhavert" userId="S::joeri.verhavert.y7236@student.hogent.be::fcfd44a9-132a-4545-a012-9c99695437c4" providerId="AD" clId="Web-{69538837-163D-4432-8A91-FBA391B1746C}" dt="2019-10-27T10:00:37.202" v="749"/>
          <ac:spMkLst>
            <pc:docMk/>
            <pc:sldMk cId="4043131691" sldId="258"/>
            <ac:spMk id="3" creationId="{C2D153BA-95B8-47BC-A6BF-5176ACA7774B}"/>
          </ac:spMkLst>
        </pc:spChg>
        <pc:graphicFrameChg chg="add mod ord modGraphic">
          <ac:chgData name="Joeri Verhavert" userId="S::joeri.verhavert.y7236@student.hogent.be::fcfd44a9-132a-4545-a012-9c99695437c4" providerId="AD" clId="Web-{69538837-163D-4432-8A91-FBA391B1746C}" dt="2019-10-27T10:32:19.503" v="2260"/>
          <ac:graphicFrameMkLst>
            <pc:docMk/>
            <pc:sldMk cId="4043131691" sldId="258"/>
            <ac:graphicFrameMk id="4" creationId="{069B7587-7601-451D-BC7C-E92C1CEB24BB}"/>
          </ac:graphicFrameMkLst>
        </pc:graphicFrameChg>
      </pc:sldChg>
      <pc:sldChg chg="modSp new mod ord modClrScheme chgLayout">
        <pc:chgData name="Joeri Verhavert" userId="S::joeri.verhavert.y7236@student.hogent.be::fcfd44a9-132a-4545-a012-9c99695437c4" providerId="AD" clId="Web-{69538837-163D-4432-8A91-FBA391B1746C}" dt="2019-10-27T10:30:29.518" v="2186" actId="20577"/>
        <pc:sldMkLst>
          <pc:docMk/>
          <pc:sldMk cId="3446645545" sldId="259"/>
        </pc:sldMkLst>
        <pc:spChg chg="mod ord">
          <ac:chgData name="Joeri Verhavert" userId="S::joeri.verhavert.y7236@student.hogent.be::fcfd44a9-132a-4545-a012-9c99695437c4" providerId="AD" clId="Web-{69538837-163D-4432-8A91-FBA391B1746C}" dt="2019-10-27T10:14:39.001" v="1804"/>
          <ac:spMkLst>
            <pc:docMk/>
            <pc:sldMk cId="3446645545" sldId="259"/>
            <ac:spMk id="2" creationId="{7D0689BD-13A1-4636-B758-EE561AD9DFCF}"/>
          </ac:spMkLst>
        </pc:spChg>
        <pc:spChg chg="mod ord">
          <ac:chgData name="Joeri Verhavert" userId="S::joeri.verhavert.y7236@student.hogent.be::fcfd44a9-132a-4545-a012-9c99695437c4" providerId="AD" clId="Web-{69538837-163D-4432-8A91-FBA391B1746C}" dt="2019-10-27T10:30:29.518" v="2186" actId="20577"/>
          <ac:spMkLst>
            <pc:docMk/>
            <pc:sldMk cId="3446645545" sldId="259"/>
            <ac:spMk id="3" creationId="{9AA14164-8AF2-4CB1-B3A2-AF4651C719EB}"/>
          </ac:spMkLst>
        </pc:spChg>
      </pc:sldChg>
      <pc:sldChg chg="modSp new mod modClrScheme chgLayout">
        <pc:chgData name="Joeri Verhavert" userId="S::joeri.verhavert.y7236@student.hogent.be::fcfd44a9-132a-4545-a012-9c99695437c4" providerId="AD" clId="Web-{69538837-163D-4432-8A91-FBA391B1746C}" dt="2019-10-27T10:37:59.644" v="2377" actId="20577"/>
        <pc:sldMkLst>
          <pc:docMk/>
          <pc:sldMk cId="4285232725" sldId="260"/>
        </pc:sldMkLst>
        <pc:spChg chg="mod ord">
          <ac:chgData name="Joeri Verhavert" userId="S::joeri.verhavert.y7236@student.hogent.be::fcfd44a9-132a-4545-a012-9c99695437c4" providerId="AD" clId="Web-{69538837-163D-4432-8A91-FBA391B1746C}" dt="2019-10-27T10:14:39.001" v="1804"/>
          <ac:spMkLst>
            <pc:docMk/>
            <pc:sldMk cId="4285232725" sldId="260"/>
            <ac:spMk id="2" creationId="{65F84F3E-672F-49C3-A66D-D03E31D52730}"/>
          </ac:spMkLst>
        </pc:spChg>
        <pc:spChg chg="mod ord">
          <ac:chgData name="Joeri Verhavert" userId="S::joeri.verhavert.y7236@student.hogent.be::fcfd44a9-132a-4545-a012-9c99695437c4" providerId="AD" clId="Web-{69538837-163D-4432-8A91-FBA391B1746C}" dt="2019-10-27T10:37:59.644" v="2377" actId="20577"/>
          <ac:spMkLst>
            <pc:docMk/>
            <pc:sldMk cId="4285232725" sldId="260"/>
            <ac:spMk id="3" creationId="{70AB6772-F8FB-4049-B146-8B8C6B5EA945}"/>
          </ac:spMkLst>
        </pc:spChg>
      </pc:sldChg>
      <pc:sldChg chg="addSp delSp modSp new mod ord setBg modClrScheme chgLayout">
        <pc:chgData name="Joeri Verhavert" userId="S::joeri.verhavert.y7236@student.hogent.be::fcfd44a9-132a-4545-a012-9c99695437c4" providerId="AD" clId="Web-{69538837-163D-4432-8A91-FBA391B1746C}" dt="2019-10-27T10:15:21.360" v="1826" actId="20577"/>
        <pc:sldMkLst>
          <pc:docMk/>
          <pc:sldMk cId="2644624782" sldId="261"/>
        </pc:sldMkLst>
        <pc:spChg chg="mod ord">
          <ac:chgData name="Joeri Verhavert" userId="S::joeri.verhavert.y7236@student.hogent.be::fcfd44a9-132a-4545-a012-9c99695437c4" providerId="AD" clId="Web-{69538837-163D-4432-8A91-FBA391B1746C}" dt="2019-10-27T10:15:15.048" v="1825"/>
          <ac:spMkLst>
            <pc:docMk/>
            <pc:sldMk cId="2644624782" sldId="261"/>
            <ac:spMk id="2" creationId="{5C6E8315-4594-4DDD-B966-8FD97BD822DE}"/>
          </ac:spMkLst>
        </pc:spChg>
        <pc:spChg chg="mod ord">
          <ac:chgData name="Joeri Verhavert" userId="S::joeri.verhavert.y7236@student.hogent.be::fcfd44a9-132a-4545-a012-9c99695437c4" providerId="AD" clId="Web-{69538837-163D-4432-8A91-FBA391B1746C}" dt="2019-10-27T10:15:21.360" v="1826" actId="20577"/>
          <ac:spMkLst>
            <pc:docMk/>
            <pc:sldMk cId="2644624782" sldId="261"/>
            <ac:spMk id="3" creationId="{289EC0C1-5899-4390-8F89-F691FACD888B}"/>
          </ac:spMkLst>
        </pc:spChg>
        <pc:spChg chg="add del">
          <ac:chgData name="Joeri Verhavert" userId="S::joeri.verhavert.y7236@student.hogent.be::fcfd44a9-132a-4545-a012-9c99695437c4" providerId="AD" clId="Web-{69538837-163D-4432-8A91-FBA391B1746C}" dt="2019-10-27T10:15:15.048" v="1825"/>
          <ac:spMkLst>
            <pc:docMk/>
            <pc:sldMk cId="2644624782" sldId="261"/>
            <ac:spMk id="8" creationId="{559AE206-7EBA-4D33-8BC9-9D8158553F0E}"/>
          </ac:spMkLst>
        </pc:spChg>
        <pc:spChg chg="add del">
          <ac:chgData name="Joeri Verhavert" userId="S::joeri.verhavert.y7236@student.hogent.be::fcfd44a9-132a-4545-a012-9c99695437c4" providerId="AD" clId="Web-{69538837-163D-4432-8A91-FBA391B1746C}" dt="2019-10-27T10:15:15.048" v="1825"/>
          <ac:spMkLst>
            <pc:docMk/>
            <pc:sldMk cId="2644624782" sldId="261"/>
            <ac:spMk id="10" creationId="{6437D937-A7F1-4011-92B4-328E5BE1B166}"/>
          </ac:spMkLst>
        </pc:spChg>
        <pc:spChg chg="add del">
          <ac:chgData name="Joeri Verhavert" userId="S::joeri.verhavert.y7236@student.hogent.be::fcfd44a9-132a-4545-a012-9c99695437c4" providerId="AD" clId="Web-{69538837-163D-4432-8A91-FBA391B1746C}" dt="2019-10-27T10:15:15.048" v="1825"/>
          <ac:spMkLst>
            <pc:docMk/>
            <pc:sldMk cId="2644624782" sldId="261"/>
            <ac:spMk id="12" creationId="{B672F332-AF08-46C6-94F0-77684310D7B7}"/>
          </ac:spMkLst>
        </pc:spChg>
        <pc:spChg chg="add del">
          <ac:chgData name="Joeri Verhavert" userId="S::joeri.verhavert.y7236@student.hogent.be::fcfd44a9-132a-4545-a012-9c99695437c4" providerId="AD" clId="Web-{69538837-163D-4432-8A91-FBA391B1746C}" dt="2019-10-27T10:15:15.048" v="1825"/>
          <ac:spMkLst>
            <pc:docMk/>
            <pc:sldMk cId="2644624782" sldId="261"/>
            <ac:spMk id="14" creationId="{34244EF8-D73A-40E1-BE73-D46E6B4B04ED}"/>
          </ac:spMkLst>
        </pc:spChg>
        <pc:spChg chg="add del">
          <ac:chgData name="Joeri Verhavert" userId="S::joeri.verhavert.y7236@student.hogent.be::fcfd44a9-132a-4545-a012-9c99695437c4" providerId="AD" clId="Web-{69538837-163D-4432-8A91-FBA391B1746C}" dt="2019-10-27T10:15:15.048" v="1825"/>
          <ac:spMkLst>
            <pc:docMk/>
            <pc:sldMk cId="2644624782" sldId="261"/>
            <ac:spMk id="16" creationId="{AB84D7E8-4ECB-42D7-ADBF-01689B0F24AE}"/>
          </ac:spMkLst>
        </pc:spChg>
        <pc:spChg chg="add">
          <ac:chgData name="Joeri Verhavert" userId="S::joeri.verhavert.y7236@student.hogent.be::fcfd44a9-132a-4545-a012-9c99695437c4" providerId="AD" clId="Web-{69538837-163D-4432-8A91-FBA391B1746C}" dt="2019-10-27T10:15:15.048" v="1825"/>
          <ac:spMkLst>
            <pc:docMk/>
            <pc:sldMk cId="2644624782" sldId="261"/>
            <ac:spMk id="23" creationId="{23962611-DFD5-4092-AAFD-559E3DFCE2C9}"/>
          </ac:spMkLst>
        </pc:spChg>
        <pc:picChg chg="add">
          <ac:chgData name="Joeri Verhavert" userId="S::joeri.verhavert.y7236@student.hogent.be::fcfd44a9-132a-4545-a012-9c99695437c4" providerId="AD" clId="Web-{69538837-163D-4432-8A91-FBA391B1746C}" dt="2019-10-27T10:15:15.048" v="1825"/>
          <ac:picMkLst>
            <pc:docMk/>
            <pc:sldMk cId="2644624782" sldId="261"/>
            <ac:picMk id="25" creationId="{2270F1FA-0425-408F-9861-80BF5AFB276D}"/>
          </ac:picMkLst>
        </pc:picChg>
        <pc:cxnChg chg="add del">
          <ac:chgData name="Joeri Verhavert" userId="S::joeri.verhavert.y7236@student.hogent.be::fcfd44a9-132a-4545-a012-9c99695437c4" providerId="AD" clId="Web-{69538837-163D-4432-8A91-FBA391B1746C}" dt="2019-10-27T10:15:15.048" v="1825"/>
          <ac:cxnSpMkLst>
            <pc:docMk/>
            <pc:sldMk cId="2644624782" sldId="261"/>
            <ac:cxnSpMk id="18" creationId="{9E8E38ED-369A-44C2-B635-0BED0E48A6E8}"/>
          </ac:cxnSpMkLst>
        </pc:cxnChg>
      </pc:sldChg>
      <pc:sldChg chg="modSp new mod modClrScheme chgLayout">
        <pc:chgData name="Joeri Verhavert" userId="S::joeri.verhavert.y7236@student.hogent.be::fcfd44a9-132a-4545-a012-9c99695437c4" providerId="AD" clId="Web-{69538837-163D-4432-8A91-FBA391B1746C}" dt="2019-10-27T10:14:39.001" v="1804"/>
        <pc:sldMkLst>
          <pc:docMk/>
          <pc:sldMk cId="2775641980" sldId="262"/>
        </pc:sldMkLst>
        <pc:spChg chg="mod ord">
          <ac:chgData name="Joeri Verhavert" userId="S::joeri.verhavert.y7236@student.hogent.be::fcfd44a9-132a-4545-a012-9c99695437c4" providerId="AD" clId="Web-{69538837-163D-4432-8A91-FBA391B1746C}" dt="2019-10-27T10:14:39.001" v="1804"/>
          <ac:spMkLst>
            <pc:docMk/>
            <pc:sldMk cId="2775641980" sldId="262"/>
            <ac:spMk id="2" creationId="{AD5A74EA-EDCE-462E-8DB8-15C382A9D7B5}"/>
          </ac:spMkLst>
        </pc:spChg>
        <pc:spChg chg="mod ord">
          <ac:chgData name="Joeri Verhavert" userId="S::joeri.verhavert.y7236@student.hogent.be::fcfd44a9-132a-4545-a012-9c99695437c4" providerId="AD" clId="Web-{69538837-163D-4432-8A91-FBA391B1746C}" dt="2019-10-27T10:14:39.001" v="1804"/>
          <ac:spMkLst>
            <pc:docMk/>
            <pc:sldMk cId="2775641980" sldId="262"/>
            <ac:spMk id="3" creationId="{57BEBC65-66CA-4AE9-AF94-DAFB7F7D1573}"/>
          </ac:spMkLst>
        </pc:spChg>
      </pc:sldChg>
      <pc:sldChg chg="modSp new">
        <pc:chgData name="Joeri Verhavert" userId="S::joeri.verhavert.y7236@student.hogent.be::fcfd44a9-132a-4545-a012-9c99695437c4" providerId="AD" clId="Web-{69538837-163D-4432-8A91-FBA391B1746C}" dt="2019-10-27T10:39:59.008" v="2389" actId="20577"/>
        <pc:sldMkLst>
          <pc:docMk/>
          <pc:sldMk cId="3539724446" sldId="263"/>
        </pc:sldMkLst>
        <pc:spChg chg="mod">
          <ac:chgData name="Joeri Verhavert" userId="S::joeri.verhavert.y7236@student.hogent.be::fcfd44a9-132a-4545-a012-9c99695437c4" providerId="AD" clId="Web-{69538837-163D-4432-8A91-FBA391B1746C}" dt="2019-10-27T10:39:59.008" v="2389" actId="20577"/>
          <ac:spMkLst>
            <pc:docMk/>
            <pc:sldMk cId="3539724446" sldId="263"/>
            <ac:spMk id="3" creationId="{9297B121-C1C1-4C5D-B805-A280EB90D5A5}"/>
          </ac:spMkLst>
        </pc:spChg>
      </pc:sldChg>
      <pc:sldMasterChg chg="add del addSldLayout delSldLayout">
        <pc:chgData name="Joeri Verhavert" userId="S::joeri.verhavert.y7236@student.hogent.be::fcfd44a9-132a-4545-a012-9c99695437c4" providerId="AD" clId="Web-{69538837-163D-4432-8A91-FBA391B1746C}" dt="2019-10-27T10:14:39.001" v="1804"/>
        <pc:sldMasterMkLst>
          <pc:docMk/>
          <pc:sldMasterMk cId="1710546820" sldId="2147483648"/>
        </pc:sldMasterMkLst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4249299040" sldId="2147483649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3885912252" sldId="2147483650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1843495715" sldId="2147483651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957811407" sldId="2147483652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4148315968" sldId="2147483653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1937782621" sldId="2147483654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3349604172" sldId="2147483655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2568389287" sldId="2147483656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84292403" sldId="2147483657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515967256" sldId="2147483658"/>
          </pc:sldLayoutMkLst>
        </pc:sldLayoutChg>
        <pc:sldLayoutChg chg="add del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 modSldLayout">
        <pc:chgData name="Joeri Verhavert" userId="S::joeri.verhavert.y7236@student.hogent.be::fcfd44a9-132a-4545-a012-9c99695437c4" providerId="AD" clId="Web-{69538837-163D-4432-8A91-FBA391B1746C}" dt="2019-10-27T10:14:39.001" v="1804"/>
        <pc:sldMasterMkLst>
          <pc:docMk/>
          <pc:sldMasterMk cId="925224714" sldId="2147483660"/>
        </pc:sldMasterMkLst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2155523839" sldId="2147483661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2947559532" sldId="2147483662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1674624030" sldId="2147483663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1921849456" sldId="2147483664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3887660623" sldId="2147483665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1005530097" sldId="2147483666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3462075657" sldId="2147483667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1512304416" sldId="2147483668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2899119046" sldId="2147483669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3515239157" sldId="2147483670"/>
          </pc:sldLayoutMkLst>
        </pc:sldLayoutChg>
        <pc:sldLayoutChg chg="add del mod replId">
          <pc:chgData name="Joeri Verhavert" userId="S::joeri.verhavert.y7236@student.hogent.be::fcfd44a9-132a-4545-a012-9c99695437c4" providerId="AD" clId="Web-{69538837-163D-4432-8A91-FBA391B1746C}" dt="2019-10-27T10:14:39.001" v="1804"/>
          <pc:sldLayoutMkLst>
            <pc:docMk/>
            <pc:sldMasterMk cId="925224714" sldId="2147483660"/>
            <pc:sldLayoutMk cId="3403758219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6E8315-4594-4DDD-B966-8FD97BD8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rgbClr val="FFFFFF"/>
                </a:solidFill>
                <a:cs typeface="Calibri Light"/>
              </a:rPr>
              <a:t>Productie-release</a:t>
            </a:r>
            <a:endParaRPr lang="nl-NL" sz="600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9EC0C1-5899-4390-8F89-F691FACD8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dirty="0">
                <a:solidFill>
                  <a:srgbClr val="FFFFFF"/>
                </a:solidFill>
                <a:cs typeface="Calibri"/>
              </a:rPr>
              <a:t>Team : green</a:t>
            </a:r>
            <a:endParaRPr lang="nl-N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5443" y="1555271"/>
            <a:ext cx="6618766" cy="38974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DE" dirty="0">
                <a:cs typeface="Calibri"/>
              </a:rPr>
              <a:t>1 </a:t>
            </a:r>
            <a:r>
              <a:rPr lang="de-DE" dirty="0" err="1">
                <a:cs typeface="Calibri"/>
              </a:rPr>
              <a:t>CentOs</a:t>
            </a:r>
            <a:r>
              <a:rPr lang="de-DE" dirty="0">
                <a:cs typeface="Calibri"/>
              </a:rPr>
              <a:t> Server</a:t>
            </a:r>
          </a:p>
          <a:p>
            <a:pPr algn="l"/>
            <a:r>
              <a:rPr lang="de-DE" dirty="0">
                <a:ea typeface="+mn-lt"/>
                <a:cs typeface="+mn-lt"/>
              </a:rPr>
              <a:t>RAM: 8 </a:t>
            </a:r>
            <a:r>
              <a:rPr lang="de-DE" dirty="0" err="1">
                <a:ea typeface="+mn-lt"/>
                <a:cs typeface="+mn-lt"/>
              </a:rPr>
              <a:t>GiB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- HDD: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- sda: Dell Virtual Disk, 500 GB (465.25GiB)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- </a:t>
            </a:r>
            <a:r>
              <a:rPr lang="de-DE" dirty="0" err="1">
                <a:ea typeface="+mn-lt"/>
                <a:cs typeface="+mn-lt"/>
              </a:rPr>
              <a:t>sdb</a:t>
            </a:r>
            <a:r>
              <a:rPr lang="de-DE" dirty="0">
                <a:ea typeface="+mn-lt"/>
                <a:cs typeface="+mn-lt"/>
              </a:rPr>
              <a:t>: Dell Virtual Disk, 300 GB (278.88GiB)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- Network: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- em1: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    - Broadcom </a:t>
            </a:r>
            <a:r>
              <a:rPr lang="de-DE" dirty="0" err="1">
                <a:ea typeface="+mn-lt"/>
                <a:cs typeface="+mn-lt"/>
              </a:rPr>
              <a:t>NetXtreme</a:t>
            </a:r>
            <a:r>
              <a:rPr lang="de-DE" dirty="0">
                <a:ea typeface="+mn-lt"/>
                <a:cs typeface="+mn-lt"/>
              </a:rPr>
              <a:t> II BVM5716 Gigabit Ethernet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    - 78:2B:CB:18:1B:D5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- em2: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    - 78:2B:CB:18:1B:D6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- p1p1: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      - 00:10:18:37:26:8C</a:t>
            </a:r>
          </a:p>
          <a:p>
            <a:pPr algn="l"/>
            <a:endParaRPr lang="de-DE" dirty="0">
              <a:cs typeface="Calibri" panose="020F0502020204030204"/>
            </a:endParaRPr>
          </a:p>
          <a:p>
            <a:pPr algn="l"/>
            <a:r>
              <a:rPr lang="de-DE" dirty="0">
                <a:cs typeface="Calibri" panose="020F0502020204030204"/>
              </a:rPr>
              <a:t>-&gt; Guests : 512 </a:t>
            </a:r>
            <a:r>
              <a:rPr lang="de-DE" dirty="0" err="1">
                <a:cs typeface="Calibri" panose="020F0502020204030204"/>
              </a:rPr>
              <a:t>Mib</a:t>
            </a:r>
            <a:r>
              <a:rPr lang="de-DE" dirty="0">
                <a:cs typeface="Calibri" panose="020F0502020204030204"/>
              </a:rPr>
              <a:t> RAM</a:t>
            </a:r>
          </a:p>
        </p:txBody>
      </p:sp>
      <p:pic>
        <p:nvPicPr>
          <p:cNvPr id="4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8B02384-A728-4226-8EF5-C6771C32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10" y="-71300"/>
            <a:ext cx="5781905" cy="6926256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0DBB0CC9-376E-468E-A911-17EBB3A01919}"/>
              </a:ext>
            </a:extLst>
          </p:cNvPr>
          <p:cNvSpPr/>
          <p:nvPr/>
        </p:nvSpPr>
        <p:spPr>
          <a:xfrm>
            <a:off x="6791093" y="2042532"/>
            <a:ext cx="1814449" cy="3409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5B9172B0-4D90-4BDF-82B7-8E1DD0DAE7E6}"/>
              </a:ext>
            </a:extLst>
          </p:cNvPr>
          <p:cNvSpPr/>
          <p:nvPr/>
        </p:nvSpPr>
        <p:spPr>
          <a:xfrm rot="2220000">
            <a:off x="4469994" y="1043049"/>
            <a:ext cx="2269358" cy="48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D703B47-4DB1-4414-8FAF-C803D21F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837" y="2893201"/>
            <a:ext cx="5121349" cy="165576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nl-NL" sz="3200" dirty="0">
                <a:cs typeface="Calibri"/>
              </a:rPr>
              <a:t>EIGEN LAPTOP</a:t>
            </a:r>
          </a:p>
          <a:p>
            <a:r>
              <a:rPr lang="nl-NL" sz="3200" dirty="0">
                <a:cs typeface="Calibri"/>
              </a:rPr>
              <a:t>- IP adres dynamisch ingesteld via de DHCP server.</a:t>
            </a:r>
          </a:p>
          <a:p>
            <a:r>
              <a:rPr lang="nl-NL" dirty="0">
                <a:cs typeface="Calibri"/>
              </a:rPr>
              <a:t>TESTING/TROUBLESHOOT: Mogelijkheid tot gebruik van statische IP adressen. 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Personen zonder ethernet port: Ethernet adapter niet vergeten! </a:t>
            </a:r>
          </a:p>
        </p:txBody>
      </p:sp>
      <p:pic>
        <p:nvPicPr>
          <p:cNvPr id="7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29CC16FD-4ACB-45B6-BFCB-123FAB83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10" y="-71300"/>
            <a:ext cx="5781905" cy="6926256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120A570-220E-4032-919F-3797498698A2}"/>
              </a:ext>
            </a:extLst>
          </p:cNvPr>
          <p:cNvSpPr/>
          <p:nvPr/>
        </p:nvSpPr>
        <p:spPr>
          <a:xfrm>
            <a:off x="6693195" y="5576776"/>
            <a:ext cx="2594170" cy="1247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8EDBB137-0E46-4D0B-8617-421BCE55964B}"/>
              </a:ext>
            </a:extLst>
          </p:cNvPr>
          <p:cNvSpPr/>
          <p:nvPr/>
        </p:nvSpPr>
        <p:spPr>
          <a:xfrm rot="360000">
            <a:off x="3867483" y="5827700"/>
            <a:ext cx="2269358" cy="483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88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689BD-13A1-4636-B758-EE561AD9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Praktische afspraken/zaken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A14164-8AF2-4CB1-B3A2-AF4651C7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nl-NL" dirty="0">
                <a:cs typeface="Calibri"/>
              </a:rPr>
              <a:t>Voorbereiding</a:t>
            </a:r>
          </a:p>
          <a:p>
            <a:pPr lvl="1"/>
            <a:r>
              <a:rPr lang="nl-NL" dirty="0">
                <a:cs typeface="Calibri"/>
              </a:rPr>
              <a:t>Integratie testplan</a:t>
            </a:r>
          </a:p>
          <a:p>
            <a:pPr lvl="1"/>
            <a:r>
              <a:rPr lang="nl-NL" dirty="0">
                <a:cs typeface="Calibri"/>
              </a:rPr>
              <a:t>Integratie testrapport</a:t>
            </a:r>
          </a:p>
          <a:p>
            <a:pPr lvl="1"/>
            <a:r>
              <a:rPr lang="nl-NL" dirty="0" err="1">
                <a:cs typeface="Calibri"/>
              </a:rPr>
              <a:t>Troubleshooting</a:t>
            </a:r>
            <a:r>
              <a:rPr lang="nl-NL" dirty="0">
                <a:cs typeface="Calibri"/>
              </a:rPr>
              <a:t> rapporten</a:t>
            </a:r>
          </a:p>
          <a:p>
            <a:pPr lvl="1"/>
            <a:r>
              <a:rPr lang="nl-NL" dirty="0">
                <a:cs typeface="Calibri"/>
              </a:rPr>
              <a:t>Meer info: Opdracht document</a:t>
            </a:r>
          </a:p>
          <a:p>
            <a:r>
              <a:rPr lang="nl-NL" dirty="0">
                <a:cs typeface="Calibri"/>
              </a:rPr>
              <a:t>Verloop</a:t>
            </a:r>
            <a:endParaRPr lang="nl-NL" dirty="0"/>
          </a:p>
          <a:p>
            <a:pPr lvl="1"/>
            <a:r>
              <a:rPr lang="nl-NL" dirty="0">
                <a:cs typeface="Calibri"/>
              </a:rPr>
              <a:t>Aanwezig : 8u45. </a:t>
            </a:r>
          </a:p>
          <a:p>
            <a:pPr lvl="1"/>
            <a:r>
              <a:rPr lang="nl-NL" dirty="0">
                <a:cs typeface="Calibri"/>
              </a:rPr>
              <a:t>Realisatie productie-release : 9u-16u.</a:t>
            </a:r>
          </a:p>
          <a:p>
            <a:pPr lvl="1"/>
            <a:r>
              <a:rPr lang="nl-NL" dirty="0">
                <a:ea typeface="+mn-lt"/>
                <a:cs typeface="+mn-lt"/>
              </a:rPr>
              <a:t>Evaluatie : 16u – 16u45</a:t>
            </a:r>
          </a:p>
          <a:p>
            <a:pPr lvl="1"/>
            <a:r>
              <a:rPr lang="nl-NL" dirty="0">
                <a:ea typeface="+mn-lt"/>
                <a:cs typeface="+mn-lt"/>
              </a:rPr>
              <a:t>Meer info: Volgende slide</a:t>
            </a:r>
          </a:p>
          <a:p>
            <a:r>
              <a:rPr lang="nl-NL" dirty="0">
                <a:ea typeface="+mn-lt"/>
                <a:cs typeface="+mn-lt"/>
              </a:rPr>
              <a:t>Locatie</a:t>
            </a:r>
          </a:p>
          <a:p>
            <a:pPr lvl="1"/>
            <a:r>
              <a:rPr lang="nl-NL" dirty="0">
                <a:ea typeface="+mn-lt"/>
                <a:cs typeface="+mn-lt"/>
              </a:rPr>
              <a:t>Campus Schoonmeersen, lokaal B.4.037</a:t>
            </a:r>
            <a:endParaRPr lang="nl-NL" dirty="0">
              <a:cs typeface="Calibri"/>
            </a:endParaRPr>
          </a:p>
          <a:p>
            <a:r>
              <a:rPr lang="nl-NL" dirty="0">
                <a:ea typeface="+mn-lt"/>
                <a:cs typeface="+mn-lt"/>
              </a:rPr>
              <a:t>Indien niet aanwezig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melding aan project verantwoordelijke en lectoren.</a:t>
            </a:r>
            <a:endParaRPr lang="nl-NL" dirty="0"/>
          </a:p>
          <a:p>
            <a:pPr lvl="2" indent="0"/>
            <a:r>
              <a:rPr lang="nl-NL" dirty="0">
                <a:cs typeface="Calibri"/>
              </a:rPr>
              <a:t>Bernard </a:t>
            </a:r>
            <a:r>
              <a:rPr lang="nl-NL" dirty="0" err="1">
                <a:cs typeface="Calibri"/>
              </a:rPr>
              <a:t>Deploige</a:t>
            </a:r>
            <a:endParaRPr lang="nl-NL">
              <a:cs typeface="Calibri"/>
            </a:endParaRPr>
          </a:p>
          <a:p>
            <a:pPr lvl="2" indent="0"/>
            <a:r>
              <a:rPr lang="nl-NL" dirty="0">
                <a:cs typeface="Calibri"/>
              </a:rPr>
              <a:t>Thibault </a:t>
            </a:r>
            <a:r>
              <a:rPr lang="nl-NL" dirty="0" err="1">
                <a:cs typeface="Calibri"/>
              </a:rPr>
              <a:t>Dewitte</a:t>
            </a:r>
            <a:endParaRPr lang="nl-NL">
              <a:cs typeface="Calibri"/>
            </a:endParaRPr>
          </a:p>
          <a:p>
            <a:endParaRPr lang="nl-NL" dirty="0">
              <a:cs typeface="Calibri"/>
            </a:endParaRPr>
          </a:p>
          <a:p>
            <a:pPr marL="914400" lvl="2" indent="0">
              <a:buNone/>
            </a:pPr>
            <a:endParaRPr lang="nl-NL" dirty="0">
              <a:cs typeface="Calibri"/>
            </a:endParaRPr>
          </a:p>
          <a:p>
            <a:pPr marL="914400" lvl="2" indent="0">
              <a:buNone/>
            </a:pP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64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84F3E-672F-49C3-A66D-D03E31D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ea typeface="+mj-lt"/>
                <a:cs typeface="+mj-lt"/>
              </a:rPr>
              <a:t>Praktische afspraken/zaken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AB6772-F8FB-4049-B146-8B8C6B5E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Op </a:t>
            </a:r>
            <a:r>
              <a:rPr lang="nl-NL" dirty="0" err="1">
                <a:cs typeface="Calibri"/>
              </a:rPr>
              <a:t>whitebord</a:t>
            </a:r>
            <a:r>
              <a:rPr lang="nl-NL" dirty="0">
                <a:cs typeface="Calibri"/>
              </a:rPr>
              <a:t> alle servers</a:t>
            </a:r>
          </a:p>
          <a:p>
            <a:pPr lvl="1"/>
            <a:r>
              <a:rPr lang="nl-NL" dirty="0">
                <a:cs typeface="Calibri"/>
              </a:rPr>
              <a:t>Beter overzicht wat klaar is, wat niet.</a:t>
            </a:r>
          </a:p>
          <a:p>
            <a:r>
              <a:rPr lang="nl-NL" dirty="0">
                <a:cs typeface="Calibri"/>
              </a:rPr>
              <a:t>Project </a:t>
            </a:r>
            <a:r>
              <a:rPr lang="nl-NL" dirty="0" err="1">
                <a:cs typeface="Calibri"/>
              </a:rPr>
              <a:t>verantwoorlijke</a:t>
            </a:r>
            <a:r>
              <a:rPr lang="nl-NL" dirty="0">
                <a:cs typeface="Calibri"/>
              </a:rPr>
              <a:t> </a:t>
            </a:r>
          </a:p>
          <a:p>
            <a:pPr lvl="1"/>
            <a:r>
              <a:rPr lang="nl-NL" dirty="0">
                <a:cs typeface="Calibri"/>
              </a:rPr>
              <a:t>Ondersteuning individuele groepen</a:t>
            </a:r>
          </a:p>
          <a:p>
            <a:pPr lvl="1"/>
            <a:r>
              <a:rPr lang="nl-NL" dirty="0">
                <a:cs typeface="Calibri"/>
              </a:rPr>
              <a:t>Verantwoordelijke voor goed verloop</a:t>
            </a:r>
          </a:p>
          <a:p>
            <a:pPr lvl="1"/>
            <a:r>
              <a:rPr lang="nl-NL" dirty="0">
                <a:cs typeface="Calibri"/>
              </a:rPr>
              <a:t>Bijstand communicatie individuele groepen</a:t>
            </a:r>
          </a:p>
          <a:p>
            <a:r>
              <a:rPr lang="nl-NL" dirty="0">
                <a:cs typeface="Calibri"/>
              </a:rPr>
              <a:t>Ideeën voor een beter verloop?</a:t>
            </a:r>
          </a:p>
          <a:p>
            <a:r>
              <a:rPr lang="nl-NL" dirty="0">
                <a:cs typeface="Calibri"/>
              </a:rPr>
              <a:t>EXTRA: BRAND OEFENING!</a:t>
            </a:r>
          </a:p>
          <a:p>
            <a:endParaRPr lang="nl-NL" dirty="0">
              <a:cs typeface="Calibri"/>
            </a:endParaRPr>
          </a:p>
          <a:p>
            <a:pPr lvl="1"/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23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D94E7-BAB5-4C67-A7E6-A71E1827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Praktische planning</a:t>
            </a:r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69B7587-7601-451D-BC7C-E92C1CEB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813496"/>
              </p:ext>
            </p:extLst>
          </p:nvPr>
        </p:nvGraphicFramePr>
        <p:xfrm>
          <a:off x="838200" y="1825625"/>
          <a:ext cx="10515597" cy="345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581">
                  <a:extLst>
                    <a:ext uri="{9D8B030D-6E8A-4147-A177-3AD203B41FA5}">
                      <a16:colId xmlns:a16="http://schemas.microsoft.com/office/drawing/2014/main" val="4285785572"/>
                    </a:ext>
                  </a:extLst>
                </a:gridCol>
                <a:gridCol w="8965016">
                  <a:extLst>
                    <a:ext uri="{9D8B030D-6E8A-4147-A177-3AD203B41FA5}">
                      <a16:colId xmlns:a16="http://schemas.microsoft.com/office/drawing/2014/main" val="3338608233"/>
                    </a:ext>
                  </a:extLst>
                </a:gridCol>
              </a:tblGrid>
              <a:tr h="439225">
                <a:tc>
                  <a:txBody>
                    <a:bodyPr/>
                    <a:lstStyle/>
                    <a:p>
                      <a:r>
                        <a:rPr lang="nl-NL" dirty="0"/>
                        <a:t>Uurregeling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12744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r>
                        <a:rPr lang="nl-NL" dirty="0"/>
                        <a:t>9u - 9u15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Inloop meeting(Controle iedereen aanwezig, verloop, </a:t>
                      </a:r>
                      <a:r>
                        <a:rPr lang="nl-NL" dirty="0" err="1"/>
                        <a:t>etc</a:t>
                      </a:r>
                      <a:r>
                        <a:rPr lang="nl-NL" dirty="0"/>
                        <a:t>,..)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44079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r>
                        <a:rPr lang="nl-NL" dirty="0"/>
                        <a:t>9u15 - 12u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Eerste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7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12u - 12u30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Pauze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98630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r>
                        <a:rPr lang="nl-NL" dirty="0"/>
                        <a:t>12u30 - 12u45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2de meeting(Hoe ver zitten we, extra hulp,..)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43681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r>
                        <a:rPr lang="nl-NL" dirty="0"/>
                        <a:t>12u45 - 16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Tweede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39149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r>
                        <a:rPr lang="nl-NL" dirty="0"/>
                        <a:t>16u – 16u45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Evaluatie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80776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16u45 - 17u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Opruimen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0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13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A74EA-EDCE-462E-8DB8-15C382A9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Productie-release prioriteiten/volgorde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BEBC65-66CA-4AE9-AF94-DAFB7F7D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nl-NL" dirty="0">
                <a:cs typeface="Calibri" panose="020F0502020204030204"/>
              </a:rPr>
              <a:t>Netwerk opstellen</a:t>
            </a:r>
          </a:p>
          <a:p>
            <a:pPr marL="971550" lvl="1" indent="-514350">
              <a:buAutoNum type="arabicPeriod"/>
            </a:pPr>
            <a:r>
              <a:rPr lang="nl-NL" dirty="0">
                <a:cs typeface="Calibri" panose="020F0502020204030204"/>
              </a:rPr>
              <a:t>Configuratie Routers/Switches.</a:t>
            </a:r>
          </a:p>
          <a:p>
            <a:pPr marL="971550" lvl="1" indent="-514350">
              <a:buAutoNum type="arabicPeriod"/>
            </a:pPr>
            <a:r>
              <a:rPr lang="nl-NL" dirty="0">
                <a:cs typeface="Calibri" panose="020F0502020204030204"/>
              </a:rPr>
              <a:t>Configuratie </a:t>
            </a:r>
            <a:r>
              <a:rPr lang="nl-NL" dirty="0" err="1">
                <a:cs typeface="Calibri" panose="020F0502020204030204"/>
              </a:rPr>
              <a:t>CentOs</a:t>
            </a:r>
            <a:r>
              <a:rPr lang="nl-NL" dirty="0">
                <a:cs typeface="Calibri" panose="020F0502020204030204"/>
              </a:rPr>
              <a:t> server.</a:t>
            </a:r>
          </a:p>
          <a:p>
            <a:pPr marL="514350" indent="-514350">
              <a:buAutoNum type="arabicPeriod"/>
            </a:pPr>
            <a:r>
              <a:rPr lang="nl-NL" dirty="0" err="1">
                <a:cs typeface="Calibri" panose="020F0502020204030204"/>
              </a:rPr>
              <a:t>Guests</a:t>
            </a:r>
            <a:r>
              <a:rPr lang="nl-NL" dirty="0">
                <a:cs typeface="Calibri" panose="020F0502020204030204"/>
              </a:rPr>
              <a:t> worden opgestart</a:t>
            </a:r>
          </a:p>
          <a:p>
            <a:pPr marL="971550" lvl="1" indent="-514350">
              <a:buAutoNum type="arabicPeriod"/>
            </a:pPr>
            <a:r>
              <a:rPr lang="nl-NL" dirty="0">
                <a:cs typeface="Calibri" panose="020F0502020204030204"/>
              </a:rPr>
              <a:t>Prioriteit volgorde </a:t>
            </a:r>
            <a:r>
              <a:rPr lang="nl-NL" dirty="0" err="1">
                <a:cs typeface="Calibri" panose="020F0502020204030204"/>
              </a:rPr>
              <a:t>guests</a:t>
            </a:r>
            <a:r>
              <a:rPr lang="nl-NL" dirty="0">
                <a:cs typeface="Calibri" panose="020F0502020204030204"/>
              </a:rPr>
              <a:t>?</a:t>
            </a:r>
          </a:p>
          <a:p>
            <a:pPr marL="514350" indent="-514350">
              <a:buAutoNum type="arabicPeriod"/>
            </a:pPr>
            <a:r>
              <a:rPr lang="nl-NL" dirty="0" err="1">
                <a:cs typeface="Calibri" panose="020F0502020204030204"/>
              </a:rPr>
              <a:t>Troubleshooting</a:t>
            </a:r>
            <a:endParaRPr lang="nl-NL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nl-NL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nl-N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564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4C509-04E5-4284-B64A-03453DC9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7B121-C1C1-4C5D-B805-A280EB90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8000" dirty="0">
                <a:cs typeface="Calibri"/>
              </a:rPr>
              <a:t>VRAGEN?</a:t>
            </a:r>
          </a:p>
          <a:p>
            <a:r>
              <a:rPr lang="nl-NL" sz="8000">
                <a:cs typeface="Calibri"/>
              </a:rPr>
              <a:t>OPMERKINGEN</a:t>
            </a:r>
            <a:endParaRPr lang="nl-NL" sz="8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7244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Productie-release</vt:lpstr>
      <vt:lpstr>PowerPoint-presentatie</vt:lpstr>
      <vt:lpstr>PowerPoint-presentatie</vt:lpstr>
      <vt:lpstr>Praktische afspraken/zaken</vt:lpstr>
      <vt:lpstr>Praktische afspraken/zaken</vt:lpstr>
      <vt:lpstr>Praktische planning</vt:lpstr>
      <vt:lpstr>Productie-release prioriteiten/volgorde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379</cp:revision>
  <dcterms:created xsi:type="dcterms:W3CDTF">2019-10-27T09:39:40Z</dcterms:created>
  <dcterms:modified xsi:type="dcterms:W3CDTF">2019-10-27T10:39:59Z</dcterms:modified>
</cp:coreProperties>
</file>