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567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87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4106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708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5803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1024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86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8265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057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763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69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636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4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861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163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65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499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9375BDD-5B98-4723-AC99-ED381BE11C9E}" type="datetimeFigureOut">
              <a:rPr lang="de-CH" smtClean="0"/>
              <a:t>07.12.2018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CH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14E79A5-BD84-4712-9A0C-7459CE89F09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7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Meine Fehler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Normen (Rechtschreibung, Interpunktion, Satzbau)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7059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 smtClean="0"/>
              <a:t>bei grösseren Distanzen planen wo man aufladen kann.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/>
              <a:t>bei grösseren </a:t>
            </a:r>
            <a:r>
              <a:rPr lang="de-CH" dirty="0" smtClean="0"/>
              <a:t>Distanzen </a:t>
            </a:r>
            <a:r>
              <a:rPr lang="de-CH" dirty="0" err="1" smtClean="0"/>
              <a:t>Auflademöglichkeiten</a:t>
            </a:r>
            <a:r>
              <a:rPr lang="de-CH" dirty="0" smtClean="0"/>
              <a:t> in Betracht ziehen.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Satzbau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843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 smtClean="0"/>
              <a:t>Für die Produktion </a:t>
            </a:r>
            <a:r>
              <a:rPr lang="de-CH" dirty="0" smtClean="0">
                <a:solidFill>
                  <a:srgbClr val="FF0000"/>
                </a:solidFill>
              </a:rPr>
              <a:t>von den </a:t>
            </a:r>
            <a:r>
              <a:rPr lang="de-CH" dirty="0" smtClean="0"/>
              <a:t>Batterien…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/>
              <a:t>Für die Produktion </a:t>
            </a:r>
            <a:r>
              <a:rPr lang="de-CH" dirty="0" smtClean="0">
                <a:solidFill>
                  <a:srgbClr val="92D050"/>
                </a:solidFill>
              </a:rPr>
              <a:t>der</a:t>
            </a:r>
            <a:r>
              <a:rPr lang="de-CH" dirty="0" smtClean="0"/>
              <a:t> Batterien</a:t>
            </a:r>
            <a:r>
              <a:rPr lang="de-CH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Rechtschreibung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4728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 smtClean="0"/>
              <a:t>Sozusagen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 smtClean="0"/>
              <a:t>Im Grunde 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Satzbau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4187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 </a:t>
            </a:r>
            <a:r>
              <a:rPr lang="de-CH" dirty="0" smtClean="0"/>
              <a:t>wie es ein herkömmliches Auto auch tut.</a:t>
            </a:r>
            <a:endParaRPr lang="de-CH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/>
              <a:t>wie es ein herkömmliches Auto </a:t>
            </a:r>
            <a:r>
              <a:rPr lang="de-CH" dirty="0" smtClean="0"/>
              <a:t>bisher verursacht.</a:t>
            </a:r>
            <a:endParaRPr lang="de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Satzbau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0617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 </a:t>
            </a:r>
            <a:r>
              <a:rPr lang="de-CH" dirty="0" smtClean="0"/>
              <a:t>die Vorteile an einem solchen 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/>
              <a:t>die Vorteile </a:t>
            </a:r>
            <a:r>
              <a:rPr lang="de-CH" dirty="0" smtClean="0"/>
              <a:t>von einem solchen Auto.</a:t>
            </a:r>
            <a:endParaRPr lang="de-CH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Satzbau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04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 </a:t>
            </a:r>
            <a:r>
              <a:rPr lang="de-CH" dirty="0" smtClean="0"/>
              <a:t>Momentan fahren eher noch zu wenige Elektroautos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 smtClean="0"/>
              <a:t>Zurzeit fahren noch zu wenige Elektroautos</a:t>
            </a:r>
            <a:endParaRPr lang="de-CH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Satzbau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063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 </a:t>
            </a:r>
            <a:r>
              <a:rPr lang="de-CH" dirty="0" smtClean="0"/>
              <a:t>bereits sehr viele, welches vorbildlich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/>
              <a:t>bereits sehr viele, </a:t>
            </a:r>
            <a:r>
              <a:rPr lang="de-CH" dirty="0" smtClean="0"/>
              <a:t>welches ein vorbildliches Verhalten ist.</a:t>
            </a:r>
            <a:endParaRPr lang="de-CH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Satzbau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642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 </a:t>
            </a:r>
            <a:r>
              <a:rPr lang="de-CH" dirty="0" smtClean="0"/>
              <a:t>wenn die Nachteile verkleinert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 </a:t>
            </a:r>
            <a:r>
              <a:rPr lang="de-CH" dirty="0" smtClean="0"/>
              <a:t>wenn die Nachteile behoben werden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Satzbau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55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 </a:t>
            </a:r>
            <a:r>
              <a:rPr lang="de-CH" dirty="0" smtClean="0"/>
              <a:t>welche viel der Umwelt zu Schaden tragen,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 </a:t>
            </a:r>
            <a:r>
              <a:rPr lang="de-CH" dirty="0" smtClean="0"/>
              <a:t>welche viel der Umwelt schaden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Satzbau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7642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 </a:t>
            </a:r>
            <a:r>
              <a:rPr lang="de-CH" dirty="0" smtClean="0"/>
              <a:t>nur ein kleiner Schritt um die Welt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 </a:t>
            </a:r>
            <a:r>
              <a:rPr lang="de-CH" dirty="0"/>
              <a:t>nur ein kleiner Schritt</a:t>
            </a:r>
            <a:r>
              <a:rPr lang="de-CH" dirty="0" smtClean="0">
                <a:solidFill>
                  <a:srgbClr val="FFC000"/>
                </a:solidFill>
              </a:rPr>
              <a:t>,</a:t>
            </a:r>
            <a:r>
              <a:rPr lang="de-CH" dirty="0" smtClean="0"/>
              <a:t> </a:t>
            </a:r>
            <a:r>
              <a:rPr lang="de-CH" dirty="0"/>
              <a:t>um die Welt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Interpunktion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031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</a:t>
            </a:r>
            <a:r>
              <a:rPr lang="de-CH" dirty="0" smtClean="0"/>
              <a:t> Die Produktion von </a:t>
            </a:r>
            <a:r>
              <a:rPr lang="de-CH" dirty="0" smtClean="0">
                <a:solidFill>
                  <a:srgbClr val="FF0000"/>
                </a:solidFill>
              </a:rPr>
              <a:t>dem</a:t>
            </a:r>
            <a:r>
              <a:rPr lang="de-CH" dirty="0" smtClean="0"/>
              <a:t> Elektroauto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 </a:t>
            </a:r>
            <a:r>
              <a:rPr lang="de-CH" dirty="0" smtClean="0"/>
              <a:t>Die Produktion von </a:t>
            </a:r>
            <a:r>
              <a:rPr lang="de-CH" dirty="0" smtClean="0">
                <a:solidFill>
                  <a:srgbClr val="92D050"/>
                </a:solidFill>
              </a:rPr>
              <a:t>den</a:t>
            </a:r>
            <a:r>
              <a:rPr lang="de-CH" dirty="0" smtClean="0"/>
              <a:t> Elektroautos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/>
              <a:t> </a:t>
            </a:r>
            <a:r>
              <a:rPr lang="de-CH" dirty="0" smtClean="0"/>
              <a:t>Rechtschreibung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5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 err="1" smtClean="0">
                <a:solidFill>
                  <a:srgbClr val="FF0000"/>
                </a:solidFill>
              </a:rPr>
              <a:t>u</a:t>
            </a:r>
            <a:r>
              <a:rPr lang="de-CH" dirty="0" err="1" smtClean="0"/>
              <a:t>nabhängigkeit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 smtClean="0">
                <a:solidFill>
                  <a:srgbClr val="92D050"/>
                </a:solidFill>
              </a:rPr>
              <a:t>U</a:t>
            </a:r>
            <a:r>
              <a:rPr lang="de-CH" dirty="0" smtClean="0"/>
              <a:t>nabhängigkeit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 </a:t>
            </a:r>
            <a:r>
              <a:rPr lang="de-CH" dirty="0" smtClean="0"/>
              <a:t>Rechtschreibung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529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Falsch: </a:t>
            </a:r>
            <a:r>
              <a:rPr lang="de-CH" dirty="0" smtClean="0"/>
              <a:t>Ein </a:t>
            </a:r>
            <a:r>
              <a:rPr lang="de-CH" dirty="0" smtClean="0">
                <a:solidFill>
                  <a:srgbClr val="FF0000"/>
                </a:solidFill>
              </a:rPr>
              <a:t>weiter</a:t>
            </a:r>
            <a:r>
              <a:rPr lang="de-CH" dirty="0" smtClean="0"/>
              <a:t> Punkt</a:t>
            </a:r>
            <a:endParaRPr lang="de-CH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Richtig: </a:t>
            </a:r>
            <a:r>
              <a:rPr lang="de-CH" dirty="0" smtClean="0"/>
              <a:t>Ein </a:t>
            </a:r>
            <a:r>
              <a:rPr lang="de-CH" dirty="0" smtClean="0">
                <a:solidFill>
                  <a:srgbClr val="92D050"/>
                </a:solidFill>
              </a:rPr>
              <a:t>weiterer</a:t>
            </a:r>
            <a:r>
              <a:rPr lang="de-CH" dirty="0" smtClean="0"/>
              <a:t> Punkt</a:t>
            </a:r>
            <a:endParaRPr lang="de-CH" b="1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 </a:t>
            </a:r>
            <a:r>
              <a:rPr lang="de-CH" dirty="0" smtClean="0"/>
              <a:t>Rechtschreibung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4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Falsch: </a:t>
            </a:r>
            <a:r>
              <a:rPr lang="de-CH" dirty="0" smtClean="0"/>
              <a:t>In diesem Aufsatz soll es darum gehen ob ein…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Richtig: </a:t>
            </a:r>
            <a:r>
              <a:rPr lang="de-CH" dirty="0" smtClean="0"/>
              <a:t>In </a:t>
            </a:r>
            <a:r>
              <a:rPr lang="de-CH" dirty="0"/>
              <a:t>diesem Aufsatz soll es darum </a:t>
            </a:r>
            <a:r>
              <a:rPr lang="de-CH" dirty="0" smtClean="0"/>
              <a:t>gehen</a:t>
            </a:r>
            <a:r>
              <a:rPr lang="de-CH" dirty="0" smtClean="0">
                <a:solidFill>
                  <a:srgbClr val="92D050"/>
                </a:solidFill>
              </a:rPr>
              <a:t>, </a:t>
            </a:r>
            <a:r>
              <a:rPr lang="de-CH" dirty="0"/>
              <a:t>ob ein</a:t>
            </a:r>
            <a:r>
              <a:rPr lang="de-CH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Interpunktion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3190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Falsch: </a:t>
            </a:r>
            <a:r>
              <a:rPr lang="de-CH" dirty="0" smtClean="0"/>
              <a:t>Nun noch die Frage ob diese die Welt retten?</a:t>
            </a:r>
            <a:endParaRPr lang="de-CH" b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Richtig: </a:t>
            </a:r>
            <a:r>
              <a:rPr lang="de-CH" dirty="0"/>
              <a:t>Nun noch die </a:t>
            </a:r>
            <a:r>
              <a:rPr lang="de-CH" dirty="0" smtClean="0"/>
              <a:t>Frage</a:t>
            </a:r>
            <a:r>
              <a:rPr lang="de-CH" dirty="0" smtClean="0">
                <a:solidFill>
                  <a:srgbClr val="92D050"/>
                </a:solidFill>
              </a:rPr>
              <a:t>,</a:t>
            </a:r>
            <a:r>
              <a:rPr lang="de-CH" dirty="0" smtClean="0"/>
              <a:t> </a:t>
            </a:r>
            <a:r>
              <a:rPr lang="de-CH" dirty="0"/>
              <a:t>ob diese die Welt retten</a:t>
            </a:r>
            <a:r>
              <a:rPr lang="de-CH" dirty="0" smtClean="0"/>
              <a:t>?</a:t>
            </a:r>
            <a:endParaRPr lang="de-CH" b="1" dirty="0" smtClean="0">
              <a:solidFill>
                <a:srgbClr val="92D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Interpunktion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2872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</a:t>
            </a:r>
            <a:r>
              <a:rPr lang="de-CH" dirty="0" smtClean="0"/>
              <a:t> ob ein Elektroauto überhaupt sich lohnt, Vor- und Nachteile und </a:t>
            </a:r>
            <a:r>
              <a:rPr lang="de-CH" dirty="0" smtClean="0"/>
              <a:t>ob sie wirklich die Welt retten?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</a:t>
            </a:r>
            <a:r>
              <a:rPr lang="de-CH" dirty="0" smtClean="0"/>
              <a:t> ob sich ein Elektroauto überhaupt </a:t>
            </a:r>
            <a:r>
              <a:rPr lang="de-CH" dirty="0" smtClean="0"/>
              <a:t>lohnt, Vor- und Nachteile und retten diese wirklich die Welt?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Satzbau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702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 smtClean="0"/>
              <a:t>Ein Elektroauto kann je nach Batterie ungefähr…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/>
              <a:t>Ein Elektroauto </a:t>
            </a:r>
            <a:r>
              <a:rPr lang="de-CH" dirty="0" smtClean="0"/>
              <a:t>kann</a:t>
            </a:r>
            <a:r>
              <a:rPr lang="de-CH" dirty="0" smtClean="0">
                <a:solidFill>
                  <a:srgbClr val="92D050"/>
                </a:solidFill>
              </a:rPr>
              <a:t>,</a:t>
            </a:r>
            <a:r>
              <a:rPr lang="de-CH" dirty="0" smtClean="0"/>
              <a:t> </a:t>
            </a:r>
            <a:r>
              <a:rPr lang="de-CH" dirty="0"/>
              <a:t>je nach </a:t>
            </a:r>
            <a:r>
              <a:rPr lang="de-CH" dirty="0" smtClean="0"/>
              <a:t>Batterie, </a:t>
            </a:r>
            <a:r>
              <a:rPr lang="de-CH" dirty="0"/>
              <a:t>ungefähr…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Interpunktion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770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Fehler</a:t>
            </a:r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1154954" y="2568633"/>
            <a:ext cx="76726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FF0000"/>
                </a:solidFill>
              </a:rPr>
              <a:t>Falsch</a:t>
            </a:r>
            <a:r>
              <a:rPr lang="de-CH" dirty="0" smtClean="0">
                <a:solidFill>
                  <a:srgbClr val="FF0000"/>
                </a:solidFill>
              </a:rPr>
              <a:t>:</a:t>
            </a:r>
            <a:r>
              <a:rPr lang="de-CH" dirty="0" smtClean="0"/>
              <a:t> </a:t>
            </a:r>
            <a:r>
              <a:rPr lang="de-CH" dirty="0" smtClean="0"/>
              <a:t>Dies kann ein Nachteil sein bei grösseren Distanzen.</a:t>
            </a: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>
                <a:solidFill>
                  <a:srgbClr val="92D050"/>
                </a:solidFill>
              </a:rPr>
              <a:t>Richtig</a:t>
            </a:r>
            <a:r>
              <a:rPr lang="de-CH" dirty="0" smtClean="0">
                <a:solidFill>
                  <a:srgbClr val="92D050"/>
                </a:solidFill>
              </a:rPr>
              <a:t>: </a:t>
            </a:r>
            <a:r>
              <a:rPr lang="de-CH" dirty="0" smtClean="0"/>
              <a:t>Bei grösseren Distanzen kann diese geringe Reichweite ein Nachteil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smtClean="0"/>
              <a:t>Begründung:</a:t>
            </a:r>
            <a:r>
              <a:rPr lang="de-CH" dirty="0" smtClean="0"/>
              <a:t> Satzbau</a:t>
            </a:r>
            <a:endParaRPr lang="de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487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417</Words>
  <Application>Microsoft Office PowerPoint</Application>
  <PresentationFormat>Breitbild</PresentationFormat>
  <Paragraphs>92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Ion-Sitzungssaal</vt:lpstr>
      <vt:lpstr>Meine 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  <vt:lpstr>Fehler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Meine Fehler</dc:title>
  <dc:creator>owi104556</dc:creator>
  <cp:lastModifiedBy>owi104556</cp:lastModifiedBy>
  <cp:revision>114</cp:revision>
  <dcterms:created xsi:type="dcterms:W3CDTF">2018-11-16T13:57:08Z</dcterms:created>
  <dcterms:modified xsi:type="dcterms:W3CDTF">2018-12-07T12:52:30Z</dcterms:modified>
</cp:coreProperties>
</file>