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567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410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70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80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02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8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26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5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6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6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6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63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99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375BDD-5B98-4723-AC99-ED381BE11C9E}" type="datetimeFigureOut">
              <a:rPr lang="de-CH" smtClean="0"/>
              <a:t>04.12.2019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Meine Fehler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Normen (Rechtschreibung, Interpunktion, Satzbau)</a:t>
            </a:r>
          </a:p>
        </p:txBody>
      </p:sp>
    </p:spTree>
    <p:extLst>
      <p:ext uri="{BB962C8B-B14F-4D97-AF65-F5344CB8AC3E}">
        <p14:creationId xmlns:p14="http://schemas.microsoft.com/office/powerpoint/2010/main" val="407059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bei grösseren Distanzen planen wo man aufladen kann.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bei grösseren Distanzen </a:t>
            </a:r>
            <a:r>
              <a:rPr lang="de-CH" dirty="0" err="1"/>
              <a:t>Auflademöglichkeiten</a:t>
            </a:r>
            <a:r>
              <a:rPr lang="de-CH" dirty="0"/>
              <a:t> in Betracht 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843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Für die Produktion </a:t>
            </a:r>
            <a:r>
              <a:rPr lang="de-CH" dirty="0">
                <a:solidFill>
                  <a:srgbClr val="FF0000"/>
                </a:solidFill>
              </a:rPr>
              <a:t>von den </a:t>
            </a:r>
            <a:r>
              <a:rPr lang="de-CH" dirty="0"/>
              <a:t>Batterien…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Für die Produktion </a:t>
            </a:r>
            <a:r>
              <a:rPr lang="de-CH" dirty="0">
                <a:solidFill>
                  <a:srgbClr val="92D050"/>
                </a:solidFill>
              </a:rPr>
              <a:t>der</a:t>
            </a:r>
            <a:r>
              <a:rPr lang="de-CH" dirty="0"/>
              <a:t> Batterien…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Rechtschreibung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728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Sozusagen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Im Grunde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87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wie es ein herkömmliches Auto auch tut.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wie es ein herkömmliches Auto bisher verursacht.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617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die Vorteile an einem solchen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die Vorteile von einem solchen Auto.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041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Momentan fahren eher noch zu wenige Elektroautos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Zurzeit fahren noch zu wenige Elektroautos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063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bereits sehr viele, welches vorbildlich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bereits sehr viele, welches ein vorbildliches Verhalten ist.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642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wenn die Nachteile verkleinert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 </a:t>
            </a:r>
            <a:r>
              <a:rPr lang="de-CH" dirty="0"/>
              <a:t>wenn die Nachteile behoben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555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welche viel der Umwelt zu Schaden tragen,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 </a:t>
            </a:r>
            <a:r>
              <a:rPr lang="de-CH" dirty="0"/>
              <a:t>welche viel der Umwelt schaden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642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 </a:t>
            </a:r>
            <a:r>
              <a:rPr lang="de-CH" dirty="0"/>
              <a:t>nur ein kleiner Schritt um die 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 </a:t>
            </a:r>
            <a:r>
              <a:rPr lang="de-CH" dirty="0"/>
              <a:t>nur ein kleiner Schritt</a:t>
            </a:r>
            <a:r>
              <a:rPr lang="de-CH" dirty="0">
                <a:solidFill>
                  <a:srgbClr val="FFC000"/>
                </a:solidFill>
              </a:rPr>
              <a:t>,</a:t>
            </a:r>
            <a:r>
              <a:rPr lang="de-CH" dirty="0"/>
              <a:t> um die 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/>
              <a:t>Kategorie :</a:t>
            </a:r>
            <a:r>
              <a:rPr lang="de-CH"/>
              <a:t> </a:t>
            </a:r>
            <a:r>
              <a:rPr lang="de-CH" dirty="0"/>
              <a:t>Interpunktion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3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Die Produktion von </a:t>
            </a:r>
            <a:r>
              <a:rPr lang="de-CH" dirty="0">
                <a:solidFill>
                  <a:srgbClr val="FF0000"/>
                </a:solidFill>
              </a:rPr>
              <a:t>dem</a:t>
            </a:r>
            <a:r>
              <a:rPr lang="de-CH" dirty="0"/>
              <a:t> Elektroauto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 </a:t>
            </a:r>
            <a:r>
              <a:rPr lang="de-CH" dirty="0"/>
              <a:t>Die Produktion von </a:t>
            </a:r>
            <a:r>
              <a:rPr lang="de-CH" dirty="0">
                <a:solidFill>
                  <a:srgbClr val="92D050"/>
                </a:solidFill>
              </a:rPr>
              <a:t>den</a:t>
            </a:r>
            <a:r>
              <a:rPr lang="de-CH" dirty="0"/>
              <a:t> Elektroautos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Kategorie:</a:t>
            </a:r>
            <a:r>
              <a:rPr lang="de-CH" dirty="0"/>
              <a:t> Rechtschreibung</a:t>
            </a:r>
          </a:p>
        </p:txBody>
      </p:sp>
    </p:spTree>
    <p:extLst>
      <p:ext uri="{BB962C8B-B14F-4D97-AF65-F5344CB8AC3E}">
        <p14:creationId xmlns:p14="http://schemas.microsoft.com/office/powerpoint/2010/main" val="24758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u</a:t>
            </a:r>
            <a:r>
              <a:rPr lang="de-CH" dirty="0" err="1"/>
              <a:t>nabhängigkeit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</a:t>
            </a:r>
            <a:r>
              <a:rPr lang="de-CH" dirty="0">
                <a:solidFill>
                  <a:srgbClr val="92D050"/>
                </a:solidFill>
              </a:rPr>
              <a:t>U</a:t>
            </a:r>
            <a:r>
              <a:rPr lang="de-CH" dirty="0"/>
              <a:t>nabhängigkeit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 </a:t>
            </a:r>
            <a:r>
              <a:rPr lang="de-CH" dirty="0"/>
              <a:t>Rechtschreibung</a:t>
            </a:r>
          </a:p>
        </p:txBody>
      </p:sp>
    </p:spTree>
    <p:extLst>
      <p:ext uri="{BB962C8B-B14F-4D97-AF65-F5344CB8AC3E}">
        <p14:creationId xmlns:p14="http://schemas.microsoft.com/office/powerpoint/2010/main" val="176529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Falsch: </a:t>
            </a:r>
            <a:r>
              <a:rPr lang="de-CH" dirty="0"/>
              <a:t>Ein </a:t>
            </a:r>
            <a:r>
              <a:rPr lang="de-CH" dirty="0">
                <a:solidFill>
                  <a:srgbClr val="FF0000"/>
                </a:solidFill>
              </a:rPr>
              <a:t>weiter</a:t>
            </a:r>
            <a:r>
              <a:rPr lang="de-CH" dirty="0"/>
              <a:t> Punkt</a:t>
            </a:r>
            <a:endParaRPr lang="de-CH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Richtig: </a:t>
            </a:r>
            <a:r>
              <a:rPr lang="de-CH" dirty="0"/>
              <a:t>Ein </a:t>
            </a:r>
            <a:r>
              <a:rPr lang="de-CH" dirty="0">
                <a:solidFill>
                  <a:srgbClr val="92D050"/>
                </a:solidFill>
              </a:rPr>
              <a:t>weiterer</a:t>
            </a:r>
            <a:r>
              <a:rPr lang="de-CH" dirty="0"/>
              <a:t> Punkt</a:t>
            </a:r>
            <a:endParaRPr lang="de-CH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 </a:t>
            </a:r>
            <a:r>
              <a:rPr lang="de-CH" dirty="0"/>
              <a:t>Rechtschreibung</a:t>
            </a:r>
          </a:p>
        </p:txBody>
      </p:sp>
    </p:spTree>
    <p:extLst>
      <p:ext uri="{BB962C8B-B14F-4D97-AF65-F5344CB8AC3E}">
        <p14:creationId xmlns:p14="http://schemas.microsoft.com/office/powerpoint/2010/main" val="6341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Falsch: </a:t>
            </a:r>
            <a:r>
              <a:rPr lang="de-CH" dirty="0"/>
              <a:t>In diesem Aufsatz soll es darum gehen ob ein…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Richtig: </a:t>
            </a:r>
            <a:r>
              <a:rPr lang="de-CH" dirty="0"/>
              <a:t>In diesem Aufsatz soll es darum gehen</a:t>
            </a:r>
            <a:r>
              <a:rPr lang="de-CH" dirty="0">
                <a:solidFill>
                  <a:srgbClr val="92D050"/>
                </a:solidFill>
              </a:rPr>
              <a:t>, </a:t>
            </a:r>
            <a:r>
              <a:rPr lang="de-CH" dirty="0"/>
              <a:t>ob ein…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Interpunktion</a:t>
            </a:r>
          </a:p>
        </p:txBody>
      </p:sp>
    </p:spTree>
    <p:extLst>
      <p:ext uri="{BB962C8B-B14F-4D97-AF65-F5344CB8AC3E}">
        <p14:creationId xmlns:p14="http://schemas.microsoft.com/office/powerpoint/2010/main" val="223190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Falsch: </a:t>
            </a:r>
            <a:r>
              <a:rPr lang="de-CH" dirty="0"/>
              <a:t>Nun noch die Frage ob diese die Welt retten?</a:t>
            </a:r>
            <a:endParaRPr lang="de-CH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Richtig: </a:t>
            </a:r>
            <a:r>
              <a:rPr lang="de-CH" dirty="0"/>
              <a:t>Nun noch die Frage</a:t>
            </a:r>
            <a:r>
              <a:rPr lang="de-CH" dirty="0">
                <a:solidFill>
                  <a:srgbClr val="92D050"/>
                </a:solidFill>
              </a:rPr>
              <a:t>,</a:t>
            </a:r>
            <a:r>
              <a:rPr lang="de-CH" dirty="0"/>
              <a:t> ob diese die Welt retten?</a:t>
            </a:r>
            <a:endParaRPr lang="de-CH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Interpunktion</a:t>
            </a:r>
          </a:p>
        </p:txBody>
      </p:sp>
    </p:spTree>
    <p:extLst>
      <p:ext uri="{BB962C8B-B14F-4D97-AF65-F5344CB8AC3E}">
        <p14:creationId xmlns:p14="http://schemas.microsoft.com/office/powerpoint/2010/main" val="322872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ob ein Elektroauto überhaupt sich lohnt, Vor- und Nachteile und ob sie wirklich die Welt retten?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ob sich ein Elektroauto überhaupt lohnt, Vor- und Nachteile und retten diese wirklich die Welt?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 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702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Ein Elektroauto kann je nach Batterie ungefähr…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</a:t>
            </a:r>
            <a:r>
              <a:rPr lang="de-CH" dirty="0"/>
              <a:t> Ein Elektroauto kann</a:t>
            </a:r>
            <a:r>
              <a:rPr lang="de-CH" dirty="0">
                <a:solidFill>
                  <a:srgbClr val="92D050"/>
                </a:solidFill>
              </a:rPr>
              <a:t>,</a:t>
            </a:r>
            <a:r>
              <a:rPr lang="de-CH" dirty="0"/>
              <a:t> je nach Batterie, ungefähr…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Kategorie:</a:t>
            </a:r>
            <a:r>
              <a:rPr lang="de-CH" dirty="0"/>
              <a:t> Interpunktion</a:t>
            </a:r>
          </a:p>
        </p:txBody>
      </p:sp>
    </p:spTree>
    <p:extLst>
      <p:ext uri="{BB962C8B-B14F-4D97-AF65-F5344CB8AC3E}">
        <p14:creationId xmlns:p14="http://schemas.microsoft.com/office/powerpoint/2010/main" val="287701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0000"/>
                </a:solidFill>
              </a:rPr>
              <a:t>Falsch</a:t>
            </a:r>
            <a:r>
              <a:rPr lang="de-CH" dirty="0">
                <a:solidFill>
                  <a:srgbClr val="FF0000"/>
                </a:solidFill>
              </a:rPr>
              <a:t>:</a:t>
            </a:r>
            <a:r>
              <a:rPr lang="de-CH" dirty="0"/>
              <a:t> Dies kann ein Nachteil sein bei grösseren Distanzen.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92D050"/>
                </a:solidFill>
              </a:rPr>
              <a:t>Richtig</a:t>
            </a:r>
            <a:r>
              <a:rPr lang="de-CH" dirty="0">
                <a:solidFill>
                  <a:srgbClr val="92D050"/>
                </a:solidFill>
              </a:rPr>
              <a:t>: </a:t>
            </a:r>
            <a:r>
              <a:rPr lang="de-CH" dirty="0"/>
              <a:t>Bei grösseren Distanzen kann diese geringe Reichweite ein Nachteil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Kategorie:</a:t>
            </a:r>
            <a:r>
              <a:rPr lang="de-CH" dirty="0"/>
              <a:t> Satzbau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4877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417</Words>
  <Application>Microsoft Office PowerPoint</Application>
  <PresentationFormat>Breitbild</PresentationFormat>
  <Paragraphs>92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Ion-Sitzungssaal</vt:lpstr>
      <vt:lpstr>Meine 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Meine Fehler</dc:title>
  <dc:creator>owi104556</dc:creator>
  <cp:lastModifiedBy>Olivier Etienne Winkler</cp:lastModifiedBy>
  <cp:revision>117</cp:revision>
  <dcterms:created xsi:type="dcterms:W3CDTF">2018-11-16T13:57:08Z</dcterms:created>
  <dcterms:modified xsi:type="dcterms:W3CDTF">2019-12-04T11:13:14Z</dcterms:modified>
</cp:coreProperties>
</file>