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73" r:id="rId8"/>
    <p:sldId id="272" r:id="rId9"/>
    <p:sldId id="274" r:id="rId10"/>
    <p:sldId id="269" r:id="rId11"/>
    <p:sldId id="275" r:id="rId12"/>
    <p:sldId id="270" r:id="rId13"/>
    <p:sldId id="261" r:id="rId14"/>
    <p:sldId id="276" r:id="rId15"/>
    <p:sldId id="277" r:id="rId16"/>
    <p:sldId id="278" r:id="rId17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6501" autoAdjust="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Textmasterformat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 smtClean="0"/>
              <a:t>Textmasterformate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22.01.2018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Shield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18148" y="2584451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Presentation</a:t>
            </a:r>
            <a:r>
              <a:rPr lang="de-CH" sz="2800" dirty="0" smtClean="0"/>
              <a:t> by Olivier Winkler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Nvidia Shield Tablet</a:t>
            </a:r>
            <a:endParaRPr lang="de-DE" dirty="0"/>
          </a:p>
        </p:txBody>
      </p:sp>
      <p:pic>
        <p:nvPicPr>
          <p:cNvPr id="4098" name="Picture 2" descr="https://images.nvidia.com/shieldwebsite/tablet-k1/new-shield-tablet-k1-controller-upda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2132856"/>
            <a:ext cx="569463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102524" y="1498600"/>
            <a:ext cx="48245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Android Tablet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8 Inch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1920x1200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5Mp Front &amp; Back Camera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16GB &amp; 32GB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Tegra K1 Processor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5000MP Battery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2GB 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Includes Shield Controler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Includes Direct Stilo</a:t>
            </a:r>
            <a:br>
              <a:rPr lang="de-CH" sz="2800" dirty="0" smtClean="0"/>
            </a:b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Ports - Shield Tablet</a:t>
            </a:r>
            <a:endParaRPr lang="de-CH" dirty="0"/>
          </a:p>
        </p:txBody>
      </p:sp>
      <p:pic>
        <p:nvPicPr>
          <p:cNvPr id="5122" name="Picture 2" descr="https://static1.gamespot.com/uploads/original/917/9176928/2611808-img_03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2060848"/>
            <a:ext cx="6221283" cy="349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207001" y="561526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Micro USB Port</a:t>
            </a:r>
            <a:endParaRPr lang="de-CH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6958508" y="561526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Mini HDMI Port</a:t>
            </a:r>
            <a:endParaRPr lang="de-CH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8758708" y="150810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Audio Port</a:t>
            </a:r>
            <a:endParaRPr lang="de-CH" sz="2800" dirty="0"/>
          </a:p>
        </p:txBody>
      </p:sp>
      <p:cxnSp>
        <p:nvCxnSpPr>
          <p:cNvPr id="9" name="Gerade Verbindung mit Pfeil 8"/>
          <p:cNvCxnSpPr>
            <a:stCxn id="7" idx="0"/>
          </p:cNvCxnSpPr>
          <p:nvPr/>
        </p:nvCxnSpPr>
        <p:spPr>
          <a:xfrm flipH="1" flipV="1">
            <a:off x="7822605" y="4603306"/>
            <a:ext cx="756083" cy="101195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</p:cNvCxnSpPr>
          <p:nvPr/>
        </p:nvCxnSpPr>
        <p:spPr>
          <a:xfrm flipH="1">
            <a:off x="8494588" y="2031320"/>
            <a:ext cx="1200224" cy="219934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0"/>
          </p:cNvCxnSpPr>
          <p:nvPr/>
        </p:nvCxnSpPr>
        <p:spPr>
          <a:xfrm flipV="1">
            <a:off x="2827181" y="4509120"/>
            <a:ext cx="3994721" cy="110614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GeForce Now</a:t>
            </a:r>
            <a:endParaRPr lang="de-CH" dirty="0"/>
          </a:p>
        </p:txBody>
      </p:sp>
      <p:pic>
        <p:nvPicPr>
          <p:cNvPr id="6150" name="Picture 6" descr="https://cdn.arstechnica.net/wp-content/uploads/2017/01/NVIDIA-GeForce-Now_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628800"/>
            <a:ext cx="6192688" cy="35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34572" y="2936467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Game </a:t>
            </a:r>
            <a:r>
              <a:rPr lang="de-CH" sz="2800" dirty="0" smtClean="0"/>
              <a:t>Stream </a:t>
            </a:r>
            <a:endParaRPr lang="de-CH" sz="2800" dirty="0" smtClean="0"/>
          </a:p>
          <a:p>
            <a:r>
              <a:rPr lang="de-CH" sz="2800" dirty="0" smtClean="0"/>
              <a:t>Cheap «Gaming Computer»</a:t>
            </a:r>
          </a:p>
        </p:txBody>
      </p:sp>
    </p:spTree>
    <p:extLst>
      <p:ext uri="{BB962C8B-B14F-4D97-AF65-F5344CB8AC3E}">
        <p14:creationId xmlns:p14="http://schemas.microsoft.com/office/powerpoint/2010/main" val="24182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Any</a:t>
            </a:r>
            <a:r>
              <a:rPr lang="de-CH" dirty="0" smtClean="0"/>
              <a:t> </a:t>
            </a:r>
            <a:r>
              <a:rPr lang="en-GB" dirty="0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7172" name="Picture 4" descr="https://img.clipartxtras.com/b1fa4550bdd03a36e30c723ff369913a_no-questions-asked-clipart-pivot-media-question-clipart-transparent_1500-15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818" y="1916832"/>
            <a:ext cx="4066629" cy="40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Content - Nvidia Shield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24748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de-DE" sz="2400" dirty="0" smtClean="0"/>
              <a:t>Nvidia Shield TV 2015</a:t>
            </a:r>
          </a:p>
          <a:p>
            <a:pPr rtl="0"/>
            <a:r>
              <a:rPr lang="de-DE" sz="2400" dirty="0" smtClean="0"/>
              <a:t>The Look </a:t>
            </a:r>
            <a:r>
              <a:rPr lang="de-DE" sz="2400" dirty="0"/>
              <a:t>-</a:t>
            </a:r>
            <a:r>
              <a:rPr lang="de-DE" sz="2400" dirty="0" smtClean="0"/>
              <a:t> Nvidia Shield TV 2015</a:t>
            </a:r>
          </a:p>
          <a:p>
            <a:pPr rtl="0"/>
            <a:r>
              <a:rPr lang="de-DE" sz="2400" dirty="0" smtClean="0"/>
              <a:t>Ports - Nivida Shield TV 2015</a:t>
            </a:r>
          </a:p>
          <a:p>
            <a:pPr rtl="0"/>
            <a:r>
              <a:rPr lang="de-DE" sz="2400" dirty="0" smtClean="0"/>
              <a:t>Accessoires - Shield TV 2015</a:t>
            </a:r>
          </a:p>
          <a:p>
            <a:r>
              <a:rPr lang="de-DE" sz="2400" dirty="0"/>
              <a:t>Nvidia Shield TV </a:t>
            </a:r>
            <a:r>
              <a:rPr lang="de-DE" sz="2400" dirty="0" smtClean="0"/>
              <a:t>2017</a:t>
            </a:r>
          </a:p>
          <a:p>
            <a:r>
              <a:rPr lang="de-CH" sz="2400" dirty="0"/>
              <a:t>Ports </a:t>
            </a:r>
            <a:r>
              <a:rPr lang="de-CH" sz="2400" dirty="0" smtClean="0"/>
              <a:t>- Nvidia </a:t>
            </a:r>
            <a:r>
              <a:rPr lang="de-CH" sz="2400" dirty="0"/>
              <a:t>Shield TV </a:t>
            </a:r>
            <a:r>
              <a:rPr lang="de-CH" sz="2400" dirty="0" smtClean="0"/>
              <a:t>2017</a:t>
            </a:r>
          </a:p>
          <a:p>
            <a:r>
              <a:rPr lang="de-DE" sz="2400" dirty="0"/>
              <a:t>Comparison Nvidia Shield TV 2015 &amp; </a:t>
            </a:r>
            <a:r>
              <a:rPr lang="de-DE" sz="2400" dirty="0" smtClean="0"/>
              <a:t>2017</a:t>
            </a:r>
          </a:p>
          <a:p>
            <a:r>
              <a:rPr lang="de-DE" sz="2400" dirty="0"/>
              <a:t>Nvidia Shield </a:t>
            </a:r>
            <a:r>
              <a:rPr lang="de-DE" sz="2400" dirty="0" smtClean="0"/>
              <a:t>Tablet</a:t>
            </a:r>
          </a:p>
          <a:p>
            <a:r>
              <a:rPr lang="de-DE" sz="2400" dirty="0" smtClean="0"/>
              <a:t>Ports - Shield Tablet</a:t>
            </a:r>
          </a:p>
          <a:p>
            <a:r>
              <a:rPr lang="de-CH" sz="2400" dirty="0"/>
              <a:t>GeForce Now</a:t>
            </a:r>
            <a:endParaRPr lang="de-DE" sz="2400" dirty="0"/>
          </a:p>
          <a:p>
            <a:pPr rtl="0"/>
            <a:endParaRPr lang="de-DE" sz="2400" dirty="0" smtClean="0"/>
          </a:p>
          <a:p>
            <a:pPr rtl="0"/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125860" y="476845"/>
            <a:ext cx="10360501" cy="1223963"/>
          </a:xfrm>
        </p:spPr>
        <p:txBody>
          <a:bodyPr rtlCol="0"/>
          <a:lstStyle/>
          <a:p>
            <a:pPr rtl="0"/>
            <a:r>
              <a:rPr lang="de-DE" dirty="0" smtClean="0"/>
              <a:t>Nvidia Shield TV 2015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1" y="1709192"/>
            <a:ext cx="4824536" cy="3096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022404" y="1700808"/>
            <a:ext cx="5760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smtClean="0"/>
              <a:t>Android </a:t>
            </a:r>
            <a:r>
              <a:rPr lang="de-CH" sz="2800" dirty="0" smtClean="0"/>
              <a:t>TV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Dual Band WLAN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Tegra X1 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3 GB 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16GB &amp; 500GB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Game Stream from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GeForce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Look – Nvidia Shield TV 2015</a:t>
            </a:r>
            <a:endParaRPr lang="de-CH" dirty="0"/>
          </a:p>
        </p:txBody>
      </p:sp>
      <p:pic>
        <p:nvPicPr>
          <p:cNvPr id="1028" name="Picture 4" descr="https://www.scanmalta.com/newstore/media/catalog/product/cache/1/image/1500x/9df78eab33525d08d6e5fb8d27136e95/2/8/2809093-l-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9" r="104" b="32259"/>
          <a:stretch/>
        </p:blipFill>
        <p:spPr bwMode="auto">
          <a:xfrm>
            <a:off x="2925658" y="2348880"/>
            <a:ext cx="6946949" cy="290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984174" y="5517232"/>
            <a:ext cx="39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Sensor field (Start button)</a:t>
            </a:r>
            <a:endParaRPr lang="de-CH" sz="2800" dirty="0"/>
          </a:p>
        </p:txBody>
      </p:sp>
      <p:cxnSp>
        <p:nvCxnSpPr>
          <p:cNvPr id="7" name="Gerade Verbindung mit Pfeil 6"/>
          <p:cNvCxnSpPr>
            <a:stCxn id="4" idx="0"/>
          </p:cNvCxnSpPr>
          <p:nvPr/>
        </p:nvCxnSpPr>
        <p:spPr>
          <a:xfrm flipH="1" flipV="1">
            <a:off x="7928391" y="4077072"/>
            <a:ext cx="55118" cy="144016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12" idx="2"/>
          </p:cNvCxnSpPr>
          <p:nvPr/>
        </p:nvCxnSpPr>
        <p:spPr>
          <a:xfrm>
            <a:off x="4546240" y="2082655"/>
            <a:ext cx="1264614" cy="105831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790156" y="155943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LED strip</a:t>
            </a:r>
            <a:endParaRPr lang="de-CH" sz="2800" dirty="0"/>
          </a:p>
        </p:txBody>
      </p:sp>
      <p:sp>
        <p:nvSpPr>
          <p:cNvPr id="15" name="Textfeld 14"/>
          <p:cNvSpPr txBox="1"/>
          <p:nvPr/>
        </p:nvSpPr>
        <p:spPr>
          <a:xfrm>
            <a:off x="7712769" y="1609646"/>
            <a:ext cx="215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Piano lacquer</a:t>
            </a:r>
            <a:endParaRPr lang="de-CH" sz="2800" dirty="0"/>
          </a:p>
        </p:txBody>
      </p:sp>
      <p:cxnSp>
        <p:nvCxnSpPr>
          <p:cNvPr id="16" name="Gerade Verbindung mit Pfeil 15"/>
          <p:cNvCxnSpPr>
            <a:stCxn id="15" idx="2"/>
          </p:cNvCxnSpPr>
          <p:nvPr/>
        </p:nvCxnSpPr>
        <p:spPr>
          <a:xfrm flipH="1">
            <a:off x="7606580" y="2132866"/>
            <a:ext cx="1186108" cy="115211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Ports - Nvidia Shield TV 2015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31" y="3073967"/>
            <a:ext cx="7822604" cy="12674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711428" y="1476531"/>
            <a:ext cx="1631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Power </a:t>
            </a:r>
            <a:r>
              <a:rPr lang="de-CH" sz="2800" dirty="0" smtClean="0"/>
              <a:t>port</a:t>
            </a:r>
            <a:endParaRPr lang="de-CH" sz="2800" dirty="0"/>
          </a:p>
        </p:txBody>
      </p:sp>
      <p:cxnSp>
        <p:nvCxnSpPr>
          <p:cNvPr id="9" name="Gerade Verbindung mit Pfeil 8"/>
          <p:cNvCxnSpPr>
            <a:stCxn id="7" idx="2"/>
          </p:cNvCxnSpPr>
          <p:nvPr/>
        </p:nvCxnSpPr>
        <p:spPr>
          <a:xfrm>
            <a:off x="9527156" y="2430638"/>
            <a:ext cx="95648" cy="114448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657201" y="5252738"/>
            <a:ext cx="2271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/>
              <a:t>HDMI 2.0 port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8830716" y="4010585"/>
            <a:ext cx="36004" cy="109609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155799" y="1550765"/>
            <a:ext cx="2158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/>
              <a:t>Ethernet port</a:t>
            </a:r>
          </a:p>
        </p:txBody>
      </p:sp>
      <p:cxnSp>
        <p:nvCxnSpPr>
          <p:cNvPr id="20" name="Gerade Verbindung mit Pfeil 19"/>
          <p:cNvCxnSpPr>
            <a:stCxn id="17" idx="2"/>
          </p:cNvCxnSpPr>
          <p:nvPr/>
        </p:nvCxnSpPr>
        <p:spPr>
          <a:xfrm>
            <a:off x="7234909" y="2073985"/>
            <a:ext cx="802659" cy="157924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590356" y="5278023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/>
              <a:t>2x USB 3.0</a:t>
            </a:r>
          </a:p>
        </p:txBody>
      </p:sp>
      <p:cxnSp>
        <p:nvCxnSpPr>
          <p:cNvPr id="24" name="Gerade Verbindung mit Pfeil 23"/>
          <p:cNvCxnSpPr>
            <a:stCxn id="22" idx="0"/>
          </p:cNvCxnSpPr>
          <p:nvPr/>
        </p:nvCxnSpPr>
        <p:spPr>
          <a:xfrm flipV="1">
            <a:off x="6457741" y="4062751"/>
            <a:ext cx="946410" cy="1215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0"/>
          </p:cNvCxnSpPr>
          <p:nvPr/>
        </p:nvCxnSpPr>
        <p:spPr>
          <a:xfrm flipV="1">
            <a:off x="6457741" y="4010585"/>
            <a:ext cx="215126" cy="126743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636177" y="1637838"/>
            <a:ext cx="2413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/>
              <a:t>Micro USB port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87831" y="5252737"/>
            <a:ext cx="3001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/>
              <a:t>Micro SD card port </a:t>
            </a:r>
          </a:p>
        </p:txBody>
      </p:sp>
      <p:cxnSp>
        <p:nvCxnSpPr>
          <p:cNvPr id="30" name="Gerade Verbindung mit Pfeil 29"/>
          <p:cNvCxnSpPr>
            <a:stCxn id="28" idx="2"/>
          </p:cNvCxnSpPr>
          <p:nvPr/>
        </p:nvCxnSpPr>
        <p:spPr>
          <a:xfrm>
            <a:off x="4842918" y="2161058"/>
            <a:ext cx="1262222" cy="155165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0"/>
          </p:cNvCxnSpPr>
          <p:nvPr/>
        </p:nvCxnSpPr>
        <p:spPr>
          <a:xfrm flipV="1">
            <a:off x="3988787" y="3894235"/>
            <a:ext cx="1421449" cy="135850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Accessoires – Nvidia Shield TV 2015</a:t>
            </a:r>
            <a:endParaRPr lang="de-CH" dirty="0"/>
          </a:p>
        </p:txBody>
      </p:sp>
      <p:pic>
        <p:nvPicPr>
          <p:cNvPr id="2050" name="Picture 2" descr="https://shield.nvidia.de/new_images/store/eu/shield-controller-storefront-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2207840"/>
            <a:ext cx="4086969" cy="309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hield.nvidia.de/profiles/made2game/themes/m2g_bootstrap_subtheme/images/store/shield-remote-storefront-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219938"/>
            <a:ext cx="3888432" cy="308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50496" y="1662491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purchasable</a:t>
            </a:r>
            <a:endParaRPr lang="de-CH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44010" y="53732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Touch pad</a:t>
            </a:r>
            <a:endParaRPr lang="de-CH" sz="2800" dirty="0"/>
          </a:p>
        </p:txBody>
      </p:sp>
      <p:cxnSp>
        <p:nvCxnSpPr>
          <p:cNvPr id="13" name="Gerade Verbindung mit Pfeil 12"/>
          <p:cNvCxnSpPr>
            <a:stCxn id="12" idx="0"/>
          </p:cNvCxnSpPr>
          <p:nvPr/>
        </p:nvCxnSpPr>
        <p:spPr>
          <a:xfrm flipV="1">
            <a:off x="2180114" y="4221088"/>
            <a:ext cx="1033978" cy="11521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5" idx="0"/>
          </p:cNvCxnSpPr>
          <p:nvPr/>
        </p:nvCxnSpPr>
        <p:spPr>
          <a:xfrm flipH="1" flipV="1">
            <a:off x="3523140" y="4453455"/>
            <a:ext cx="989413" cy="91976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576449" y="53732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attenuator</a:t>
            </a:r>
            <a:endParaRPr lang="de-CH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7462564" y="537321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Touch pad attenuator</a:t>
            </a:r>
            <a:endParaRPr lang="de-CH" sz="2800" dirty="0"/>
          </a:p>
        </p:txBody>
      </p:sp>
      <p:cxnSp>
        <p:nvCxnSpPr>
          <p:cNvPr id="28" name="Gerade Verbindung mit Pfeil 27"/>
          <p:cNvCxnSpPr>
            <a:stCxn id="27" idx="0"/>
          </p:cNvCxnSpPr>
          <p:nvPr/>
        </p:nvCxnSpPr>
        <p:spPr>
          <a:xfrm flipH="1" flipV="1">
            <a:off x="8902725" y="4337272"/>
            <a:ext cx="252027" cy="103594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198270" y="169671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Android control elements 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597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Nvidia Shield TV 2017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89184"/>
            <a:ext cx="4587497" cy="344062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022404" y="1701968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Smaller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Remote control included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New controller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Components are the same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16GB &amp; 500GB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Game Stream from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GeForce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Ports - Nvidia Shield TV 2017</a:t>
            </a:r>
            <a:endParaRPr lang="de-CH" dirty="0"/>
          </a:p>
        </p:txBody>
      </p:sp>
      <p:pic>
        <p:nvPicPr>
          <p:cNvPr id="3074" name="Picture 2" descr="https://cdn.shopify.com/s/files/1/0452/7553/products/NvidiaShieldHDR1_large.jpg?v=1484621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2204864"/>
            <a:ext cx="581415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174532" y="2204864"/>
            <a:ext cx="4104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16GB Version:</a:t>
            </a:r>
          </a:p>
          <a:p>
            <a:r>
              <a:rPr lang="de-CH" sz="2800" dirty="0" smtClean="0"/>
              <a:t>No Micro SD &amp;</a:t>
            </a:r>
          </a:p>
          <a:p>
            <a:r>
              <a:rPr lang="de-CH" sz="2800" dirty="0" smtClean="0"/>
              <a:t>Micro USB Slot</a:t>
            </a:r>
          </a:p>
          <a:p>
            <a:r>
              <a:rPr lang="de-CH" sz="2800" dirty="0" smtClean="0"/>
              <a:t>500GB Version:</a:t>
            </a:r>
          </a:p>
          <a:p>
            <a:r>
              <a:rPr lang="de-CH" sz="2800" dirty="0" smtClean="0"/>
              <a:t>All Ports are included</a:t>
            </a:r>
          </a:p>
          <a:p>
            <a:endParaRPr lang="de-CH" sz="2800" dirty="0" smtClean="0"/>
          </a:p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6921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Comparison Nvidia Shield TV 2015 &amp; 2017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74" y="1627387"/>
            <a:ext cx="3034504" cy="194745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09" y="1627387"/>
            <a:ext cx="2596607" cy="194745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101443" y="2210717"/>
            <a:ext cx="59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VS</a:t>
            </a:r>
            <a:endParaRPr lang="de-CH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1218882" y="3574842"/>
            <a:ext cx="4515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smtClean="0"/>
              <a:t>Advantages</a:t>
            </a: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Cheaper</a:t>
            </a: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All ports in both versions</a:t>
            </a:r>
          </a:p>
          <a:p>
            <a:r>
              <a:rPr lang="de-CH" sz="2800" dirty="0" err="1" smtClean="0"/>
              <a:t>Drawbacks</a:t>
            </a: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No Remote Control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977588" y="3574842"/>
            <a:ext cx="5506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/>
              <a:t>Advanteges</a:t>
            </a: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Remote Control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New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4k Content </a:t>
            </a:r>
          </a:p>
          <a:p>
            <a:r>
              <a:rPr lang="de-CH" sz="2800" dirty="0" err="1"/>
              <a:t>Drawbacks</a:t>
            </a: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278</Words>
  <Application>Microsoft Office PowerPoint</Application>
  <PresentationFormat>Benutzerdefiniert</PresentationFormat>
  <Paragraphs>88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Technologie 16:9</vt:lpstr>
      <vt:lpstr>Nvidia Shield</vt:lpstr>
      <vt:lpstr>Content - Nvidia Shield </vt:lpstr>
      <vt:lpstr>Nvidia Shield TV 2015</vt:lpstr>
      <vt:lpstr>The Look – Nvidia Shield TV 2015</vt:lpstr>
      <vt:lpstr>Ports - Nvidia Shield TV 2015</vt:lpstr>
      <vt:lpstr>Accessoires – Nvidia Shield TV 2015</vt:lpstr>
      <vt:lpstr>Nvidia Shield TV 2017</vt:lpstr>
      <vt:lpstr>Ports - Nvidia Shield TV 2017</vt:lpstr>
      <vt:lpstr>Comparison Nvidia Shield TV 2015 &amp; 2017</vt:lpstr>
      <vt:lpstr>Nvidia Shield Tablet</vt:lpstr>
      <vt:lpstr>Ports - Shield Tablet</vt:lpstr>
      <vt:lpstr>GeForce Now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Olivier Winkler</dc:creator>
  <cp:lastModifiedBy>Olivier Winkler</cp:lastModifiedBy>
  <cp:revision>148</cp:revision>
  <dcterms:created xsi:type="dcterms:W3CDTF">2017-12-10T13:35:16Z</dcterms:created>
  <dcterms:modified xsi:type="dcterms:W3CDTF">2018-01-22T17:52:54Z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