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4.jpg" ContentType="image/jpeg"/>
  <Override PartName="/ppt/media/image32.jpg" ContentType="image/jpeg"/>
  <Override PartName="/ppt/media/image33.jpg" ContentType="image/jpeg"/>
  <Override PartName="/ppt/media/image3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7" r:id="rId4"/>
    <p:sldId id="261" r:id="rId5"/>
    <p:sldId id="273" r:id="rId6"/>
    <p:sldId id="259" r:id="rId7"/>
    <p:sldId id="268" r:id="rId8"/>
    <p:sldId id="269" r:id="rId9"/>
    <p:sldId id="270" r:id="rId10"/>
    <p:sldId id="271" r:id="rId11"/>
    <p:sldId id="275" r:id="rId12"/>
    <p:sldId id="272" r:id="rId13"/>
    <p:sldId id="256" r:id="rId14"/>
    <p:sldId id="260" r:id="rId15"/>
    <p:sldId id="263" r:id="rId16"/>
    <p:sldId id="264" r:id="rId17"/>
    <p:sldId id="265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72C4"/>
    <a:srgbClr val="ED7D31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BB4D8-E685-4A38-8F2B-1B9A865DC263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C7305-79AA-4EB5-9ACC-9FFEEBF39B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670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C7305-79AA-4EB5-9ACC-9FFEEBF39BF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713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1F0A-BD30-4092-B98F-DF6CC4F93935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DDEE-6C77-4668-8CEB-501864FB5D7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698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1F0A-BD30-4092-B98F-DF6CC4F93935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DDEE-6C77-4668-8CEB-501864FB5D7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566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1F0A-BD30-4092-B98F-DF6CC4F93935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DDEE-6C77-4668-8CEB-501864FB5D7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593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1F0A-BD30-4092-B98F-DF6CC4F93935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DDEE-6C77-4668-8CEB-501864FB5D7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29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1F0A-BD30-4092-B98F-DF6CC4F93935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DDEE-6C77-4668-8CEB-501864FB5D7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665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1F0A-BD30-4092-B98F-DF6CC4F93935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DDEE-6C77-4668-8CEB-501864FB5D7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099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1F0A-BD30-4092-B98F-DF6CC4F93935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DDEE-6C77-4668-8CEB-501864FB5D7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046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1F0A-BD30-4092-B98F-DF6CC4F93935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DDEE-6C77-4668-8CEB-501864FB5D7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235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1F0A-BD30-4092-B98F-DF6CC4F93935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DDEE-6C77-4668-8CEB-501864FB5D7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96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1F0A-BD30-4092-B98F-DF6CC4F93935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DDEE-6C77-4668-8CEB-501864FB5D7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54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1F0A-BD30-4092-B98F-DF6CC4F93935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DDEE-6C77-4668-8CEB-501864FB5D7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770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1F0A-BD30-4092-B98F-DF6CC4F93935}" type="datetimeFigureOut">
              <a:rPr lang="de-CH" smtClean="0"/>
              <a:t>14.02.2019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DDEE-6C77-4668-8CEB-501864FB5D7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157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63">
            <a:extLst>
              <a:ext uri="{FF2B5EF4-FFF2-40B4-BE49-F238E27FC236}">
                <a16:creationId xmlns:a16="http://schemas.microsoft.com/office/drawing/2014/main" xmlns="" id="{D8644B39-BBCC-450B-B306-643C560ED89C}"/>
              </a:ext>
            </a:extLst>
          </p:cNvPr>
          <p:cNvSpPr/>
          <p:nvPr/>
        </p:nvSpPr>
        <p:spPr>
          <a:xfrm>
            <a:off x="2453885" y="1972066"/>
            <a:ext cx="1358846" cy="1661437"/>
          </a:xfrm>
          <a:prstGeom prst="roundRect">
            <a:avLst>
              <a:gd name="adj" fmla="val 1246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How</a:t>
            </a: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are</a:t>
            </a: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 Motherboards </a:t>
            </a: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made</a:t>
            </a: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?</a:t>
            </a:r>
            <a:endParaRPr lang="de-CH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Presentation</a:t>
            </a: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 by Winkler Olivier</a:t>
            </a:r>
            <a:endParaRPr lang="de-CH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sp>
        <p:nvSpPr>
          <p:cNvPr id="6" name="Oval 86">
            <a:extLst>
              <a:ext uri="{FF2B5EF4-FFF2-40B4-BE49-F238E27FC236}">
                <a16:creationId xmlns="" xmlns:a16="http://schemas.microsoft.com/office/drawing/2014/main" id="{611C5D15-A9F5-45B7-B53F-538C8FBE66B4}"/>
              </a:ext>
            </a:extLst>
          </p:cNvPr>
          <p:cNvSpPr/>
          <p:nvPr/>
        </p:nvSpPr>
        <p:spPr>
          <a:xfrm>
            <a:off x="11068275" y="5762949"/>
            <a:ext cx="683871" cy="68387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oogle Sans" panose="020B0503030502040204" pitchFamily="34" charset="0"/>
              </a:rPr>
              <a:t>1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6690" y="4695952"/>
            <a:ext cx="3328737" cy="99535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49" b="42343"/>
          <a:stretch/>
        </p:blipFill>
        <p:spPr>
          <a:xfrm rot="5400000">
            <a:off x="10499670" y="216684"/>
            <a:ext cx="1909012" cy="14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86">
            <a:extLst>
              <a:ext uri="{FF2B5EF4-FFF2-40B4-BE49-F238E27FC236}">
                <a16:creationId xmlns="" xmlns:a16="http://schemas.microsoft.com/office/drawing/2014/main" id="{611C5D15-A9F5-45B7-B53F-538C8FBE66B4}"/>
              </a:ext>
            </a:extLst>
          </p:cNvPr>
          <p:cNvSpPr/>
          <p:nvPr/>
        </p:nvSpPr>
        <p:spPr>
          <a:xfrm>
            <a:off x="11068275" y="5762949"/>
            <a:ext cx="717325" cy="68387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Google Sans" panose="020B0503030502040204" pitchFamily="34" charset="0"/>
              </a:rPr>
              <a:t>10</a:t>
            </a:r>
            <a:endParaRPr lang="en-US" sz="2400" b="1" dirty="0">
              <a:latin typeface="Google Sans" panose="020B050303050204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619639" y="476007"/>
            <a:ext cx="8631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 err="1">
                <a:solidFill>
                  <a:schemeClr val="bg1"/>
                </a:solidFill>
                <a:latin typeface="Google Sans" panose="020B0503030502040204" pitchFamily="34" charset="0"/>
              </a:rPr>
              <a:t>Resistors</a:t>
            </a:r>
            <a:endParaRPr lang="de-CH" sz="4000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6690" y="4695952"/>
            <a:ext cx="3328737" cy="99535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49" b="42343"/>
          <a:stretch/>
        </p:blipFill>
        <p:spPr>
          <a:xfrm rot="5400000">
            <a:off x="10499670" y="216684"/>
            <a:ext cx="1909012" cy="14756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39" y="2721574"/>
            <a:ext cx="1760320" cy="176032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59" y="2258971"/>
            <a:ext cx="2540579" cy="254057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350" y="2576628"/>
            <a:ext cx="1629002" cy="190526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93957" y="3206351"/>
            <a:ext cx="1172970" cy="79076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59970" y="3247732"/>
            <a:ext cx="1172970" cy="7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619639" y="476007"/>
            <a:ext cx="8631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Chokes</a:t>
            </a:r>
            <a:endParaRPr lang="de-CH" sz="4000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6690" y="4695952"/>
            <a:ext cx="3328737" cy="99535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49" b="42343"/>
          <a:stretch/>
        </p:blipFill>
        <p:spPr>
          <a:xfrm rot="5400000">
            <a:off x="10499670" y="216684"/>
            <a:ext cx="1909012" cy="14756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39" y="2661126"/>
            <a:ext cx="1566228" cy="156622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66" y="2657149"/>
            <a:ext cx="1613212" cy="139618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402" y="2624976"/>
            <a:ext cx="1609950" cy="1638529"/>
          </a:xfrm>
          <a:prstGeom prst="rect">
            <a:avLst/>
          </a:prstGeom>
        </p:spPr>
      </p:pic>
      <p:sp>
        <p:nvSpPr>
          <p:cNvPr id="10" name="Oval 86">
            <a:extLst>
              <a:ext uri="{FF2B5EF4-FFF2-40B4-BE49-F238E27FC236}">
                <a16:creationId xmlns="" xmlns:a16="http://schemas.microsoft.com/office/drawing/2014/main" id="{611C5D15-A9F5-45B7-B53F-538C8FBE66B4}"/>
              </a:ext>
            </a:extLst>
          </p:cNvPr>
          <p:cNvSpPr/>
          <p:nvPr/>
        </p:nvSpPr>
        <p:spPr>
          <a:xfrm>
            <a:off x="11068275" y="5762949"/>
            <a:ext cx="717325" cy="68387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Google Sans" panose="020B0503030502040204" pitchFamily="34" charset="0"/>
              </a:rPr>
              <a:t>11</a:t>
            </a:r>
            <a:endParaRPr lang="en-US" sz="2400" b="1" dirty="0">
              <a:latin typeface="Google Sans" panose="020B050303050204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69140" y="3048857"/>
            <a:ext cx="1172970" cy="79076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28434" y="3048857"/>
            <a:ext cx="1172970" cy="7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619639" y="476007"/>
            <a:ext cx="8631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MOSFET’s</a:t>
            </a:r>
            <a:r>
              <a:rPr lang="de-CH" sz="4000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 (</a:t>
            </a:r>
            <a:r>
              <a:rPr lang="de-CH" sz="4000" b="1" dirty="0" err="1">
                <a:solidFill>
                  <a:schemeClr val="bg1"/>
                </a:solidFill>
              </a:rPr>
              <a:t>M</a:t>
            </a:r>
            <a:r>
              <a:rPr lang="de-CH" sz="4000" dirty="0" err="1">
                <a:solidFill>
                  <a:schemeClr val="bg1"/>
                </a:solidFill>
              </a:rPr>
              <a:t>etal</a:t>
            </a:r>
            <a:r>
              <a:rPr lang="de-CH" sz="4000" dirty="0">
                <a:solidFill>
                  <a:schemeClr val="bg1"/>
                </a:solidFill>
              </a:rPr>
              <a:t> </a:t>
            </a:r>
            <a:r>
              <a:rPr lang="de-CH" sz="4000" b="1" dirty="0">
                <a:solidFill>
                  <a:schemeClr val="bg1"/>
                </a:solidFill>
              </a:rPr>
              <a:t>O</a:t>
            </a:r>
            <a:r>
              <a:rPr lang="de-CH" sz="4000" dirty="0">
                <a:solidFill>
                  <a:schemeClr val="bg1"/>
                </a:solidFill>
              </a:rPr>
              <a:t>xide </a:t>
            </a:r>
            <a:r>
              <a:rPr lang="de-CH" sz="4000" b="1" dirty="0">
                <a:solidFill>
                  <a:schemeClr val="bg1"/>
                </a:solidFill>
              </a:rPr>
              <a:t>S</a:t>
            </a:r>
            <a:r>
              <a:rPr lang="de-CH" sz="4000" dirty="0">
                <a:solidFill>
                  <a:schemeClr val="bg1"/>
                </a:solidFill>
              </a:rPr>
              <a:t>emiconductor </a:t>
            </a:r>
            <a:r>
              <a:rPr lang="de-CH" sz="4000" b="1" dirty="0">
                <a:solidFill>
                  <a:schemeClr val="bg1"/>
                </a:solidFill>
              </a:rPr>
              <a:t>F</a:t>
            </a:r>
            <a:r>
              <a:rPr lang="de-CH" sz="4000" dirty="0">
                <a:solidFill>
                  <a:schemeClr val="bg1"/>
                </a:solidFill>
              </a:rPr>
              <a:t>ield </a:t>
            </a:r>
            <a:r>
              <a:rPr lang="de-CH" sz="4000" b="1" dirty="0" err="1">
                <a:solidFill>
                  <a:schemeClr val="bg1"/>
                </a:solidFill>
              </a:rPr>
              <a:t>E</a:t>
            </a:r>
            <a:r>
              <a:rPr lang="de-CH" sz="4000" dirty="0" err="1">
                <a:solidFill>
                  <a:schemeClr val="bg1"/>
                </a:solidFill>
              </a:rPr>
              <a:t>ffect</a:t>
            </a:r>
            <a:r>
              <a:rPr lang="de-CH" sz="4000" dirty="0">
                <a:solidFill>
                  <a:schemeClr val="bg1"/>
                </a:solidFill>
              </a:rPr>
              <a:t> </a:t>
            </a:r>
            <a:r>
              <a:rPr lang="de-CH" sz="4000" b="1" dirty="0">
                <a:solidFill>
                  <a:schemeClr val="bg1"/>
                </a:solidFill>
              </a:rPr>
              <a:t>T</a:t>
            </a:r>
            <a:r>
              <a:rPr lang="de-CH" sz="4000" dirty="0">
                <a:solidFill>
                  <a:schemeClr val="bg1"/>
                </a:solidFill>
              </a:rPr>
              <a:t>ransistor</a:t>
            </a:r>
            <a:r>
              <a:rPr lang="de-CH" sz="4000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)</a:t>
            </a:r>
            <a:endParaRPr lang="de-CH" sz="4000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6690" y="4695952"/>
            <a:ext cx="3328737" cy="99535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49" b="42343"/>
          <a:stretch/>
        </p:blipFill>
        <p:spPr>
          <a:xfrm rot="5400000">
            <a:off x="10499670" y="216684"/>
            <a:ext cx="1909012" cy="147564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39" y="2777236"/>
            <a:ext cx="2590342" cy="225196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33" y="3234079"/>
            <a:ext cx="2649722" cy="106751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t="17015" r="7267" b="9775"/>
          <a:stretch/>
        </p:blipFill>
        <p:spPr>
          <a:xfrm>
            <a:off x="8626295" y="2777236"/>
            <a:ext cx="2235200" cy="1981200"/>
          </a:xfrm>
          <a:prstGeom prst="rect">
            <a:avLst/>
          </a:prstGeom>
        </p:spPr>
      </p:pic>
      <p:sp>
        <p:nvSpPr>
          <p:cNvPr id="10" name="Oval 86">
            <a:extLst>
              <a:ext uri="{FF2B5EF4-FFF2-40B4-BE49-F238E27FC236}">
                <a16:creationId xmlns="" xmlns:a16="http://schemas.microsoft.com/office/drawing/2014/main" id="{611C5D15-A9F5-45B7-B53F-538C8FBE66B4}"/>
              </a:ext>
            </a:extLst>
          </p:cNvPr>
          <p:cNvSpPr/>
          <p:nvPr/>
        </p:nvSpPr>
        <p:spPr>
          <a:xfrm>
            <a:off x="11068275" y="5762949"/>
            <a:ext cx="717325" cy="68387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Google Sans" panose="020B0503030502040204" pitchFamily="34" charset="0"/>
              </a:rPr>
              <a:t>12</a:t>
            </a:r>
            <a:endParaRPr lang="en-US" sz="2400" b="1" dirty="0">
              <a:latin typeface="Google Sans" panose="020B050303050204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99018" y="3510827"/>
            <a:ext cx="1172970" cy="7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1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8">
            <a:extLst>
              <a:ext uri="{FF2B5EF4-FFF2-40B4-BE49-F238E27FC236}">
                <a16:creationId xmlns:a16="http://schemas.microsoft.com/office/drawing/2014/main" xmlns="" id="{BDA260C5-D982-46A1-8307-E7BD93B4AB16}"/>
              </a:ext>
            </a:extLst>
          </p:cNvPr>
          <p:cNvSpPr txBox="1"/>
          <p:nvPr/>
        </p:nvSpPr>
        <p:spPr>
          <a:xfrm>
            <a:off x="2386154" y="3802449"/>
            <a:ext cx="1494311" cy="58477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de-CH" sz="1600" b="1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Surface Mount Technology</a:t>
            </a:r>
            <a:endParaRPr lang="de-CH" sz="1600" b="1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sp>
        <p:nvSpPr>
          <p:cNvPr id="16" name="Rectangle: Rounded Corners 63">
            <a:extLst>
              <a:ext uri="{FF2B5EF4-FFF2-40B4-BE49-F238E27FC236}">
                <a16:creationId xmlns:a16="http://schemas.microsoft.com/office/drawing/2014/main" xmlns="" id="{D8644B39-BBCC-450B-B306-643C560ED89C}"/>
              </a:ext>
            </a:extLst>
          </p:cNvPr>
          <p:cNvSpPr/>
          <p:nvPr/>
        </p:nvSpPr>
        <p:spPr>
          <a:xfrm>
            <a:off x="2453885" y="1972066"/>
            <a:ext cx="1358846" cy="1661437"/>
          </a:xfrm>
          <a:prstGeom prst="roundRect">
            <a:avLst>
              <a:gd name="adj" fmla="val 1246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70">
            <a:extLst>
              <a:ext uri="{FF2B5EF4-FFF2-40B4-BE49-F238E27FC236}">
                <a16:creationId xmlns:a16="http://schemas.microsoft.com/office/drawing/2014/main" xmlns="" id="{4C87F201-D8E8-4548-9EFE-735749DDEA64}"/>
              </a:ext>
            </a:extLst>
          </p:cNvPr>
          <p:cNvGrpSpPr/>
          <p:nvPr/>
        </p:nvGrpSpPr>
        <p:grpSpPr>
          <a:xfrm>
            <a:off x="2386154" y="1916094"/>
            <a:ext cx="7726990" cy="1773382"/>
            <a:chOff x="708505" y="1888998"/>
            <a:chExt cx="7726990" cy="1773382"/>
          </a:xfrm>
          <a:solidFill>
            <a:schemeClr val="bg1"/>
          </a:solidFill>
        </p:grpSpPr>
        <p:sp>
          <p:nvSpPr>
            <p:cNvPr id="18" name="Freeform: Shape 71">
              <a:extLst>
                <a:ext uri="{FF2B5EF4-FFF2-40B4-BE49-F238E27FC236}">
                  <a16:creationId xmlns:a16="http://schemas.microsoft.com/office/drawing/2014/main" xmlns="" id="{160E5125-7F03-4B9A-B14E-721AF72535AE}"/>
                </a:ext>
              </a:extLst>
            </p:cNvPr>
            <p:cNvSpPr/>
            <p:nvPr/>
          </p:nvSpPr>
          <p:spPr>
            <a:xfrm>
              <a:off x="708505" y="1888998"/>
              <a:ext cx="1872962" cy="1773382"/>
            </a:xfrm>
            <a:custGeom>
              <a:avLst/>
              <a:gdLst>
                <a:gd name="connsiteX0" fmla="*/ 330976 w 2497282"/>
                <a:gd name="connsiteY0" fmla="*/ 0 h 2364509"/>
                <a:gd name="connsiteX1" fmla="*/ 1654842 w 2497282"/>
                <a:gd name="connsiteY1" fmla="*/ 0 h 2364509"/>
                <a:gd name="connsiteX2" fmla="*/ 1979094 w 2497282"/>
                <a:gd name="connsiteY2" fmla="*/ 264273 h 2364509"/>
                <a:gd name="connsiteX3" fmla="*/ 1983586 w 2497282"/>
                <a:gd name="connsiteY3" fmla="*/ 308830 h 2364509"/>
                <a:gd name="connsiteX4" fmla="*/ 1985963 w 2497282"/>
                <a:gd name="connsiteY4" fmla="*/ 320606 h 2364509"/>
                <a:gd name="connsiteX5" fmla="*/ 1985963 w 2497282"/>
                <a:gd name="connsiteY5" fmla="*/ 651813 h 2364509"/>
                <a:gd name="connsiteX6" fmla="*/ 1985818 w 2497282"/>
                <a:gd name="connsiteY6" fmla="*/ 652531 h 2364509"/>
                <a:gd name="connsiteX7" fmla="*/ 1985818 w 2497282"/>
                <a:gd name="connsiteY7" fmla="*/ 657949 h 2364509"/>
                <a:gd name="connsiteX8" fmla="*/ 1984724 w 2497282"/>
                <a:gd name="connsiteY8" fmla="*/ 657949 h 2364509"/>
                <a:gd name="connsiteX9" fmla="*/ 1980349 w 2497282"/>
                <a:gd name="connsiteY9" fmla="*/ 679620 h 2364509"/>
                <a:gd name="connsiteX10" fmla="*/ 1914525 w 2497282"/>
                <a:gd name="connsiteY10" fmla="*/ 723251 h 2364509"/>
                <a:gd name="connsiteX11" fmla="*/ 1848701 w 2497282"/>
                <a:gd name="connsiteY11" fmla="*/ 679620 h 2364509"/>
                <a:gd name="connsiteX12" fmla="*/ 1844326 w 2497282"/>
                <a:gd name="connsiteY12" fmla="*/ 657949 h 2364509"/>
                <a:gd name="connsiteX13" fmla="*/ 1842311 w 2497282"/>
                <a:gd name="connsiteY13" fmla="*/ 657949 h 2364509"/>
                <a:gd name="connsiteX14" fmla="*/ 1842311 w 2497282"/>
                <a:gd name="connsiteY14" fmla="*/ 380114 h 2364509"/>
                <a:gd name="connsiteX15" fmla="*/ 1633069 w 2497282"/>
                <a:gd name="connsiteY15" fmla="*/ 170872 h 2364509"/>
                <a:gd name="connsiteX16" fmla="*/ 352748 w 2497282"/>
                <a:gd name="connsiteY16" fmla="*/ 170872 h 2364509"/>
                <a:gd name="connsiteX17" fmla="*/ 143506 w 2497282"/>
                <a:gd name="connsiteY17" fmla="*/ 380114 h 2364509"/>
                <a:gd name="connsiteX18" fmla="*/ 143506 w 2497282"/>
                <a:gd name="connsiteY18" fmla="*/ 1984393 h 2364509"/>
                <a:gd name="connsiteX19" fmla="*/ 352748 w 2497282"/>
                <a:gd name="connsiteY19" fmla="*/ 2193635 h 2364509"/>
                <a:gd name="connsiteX20" fmla="*/ 1633069 w 2497282"/>
                <a:gd name="connsiteY20" fmla="*/ 2193635 h 2364509"/>
                <a:gd name="connsiteX21" fmla="*/ 1842311 w 2497282"/>
                <a:gd name="connsiteY21" fmla="*/ 1984393 h 2364509"/>
                <a:gd name="connsiteX22" fmla="*/ 1842311 w 2497282"/>
                <a:gd name="connsiteY22" fmla="*/ 1799217 h 2364509"/>
                <a:gd name="connsiteX23" fmla="*/ 1841500 w 2497282"/>
                <a:gd name="connsiteY23" fmla="*/ 1799217 h 2364509"/>
                <a:gd name="connsiteX24" fmla="*/ 1841500 w 2497282"/>
                <a:gd name="connsiteY24" fmla="*/ 1208198 h 2364509"/>
                <a:gd name="connsiteX25" fmla="*/ 2128405 w 2497282"/>
                <a:gd name="connsiteY25" fmla="*/ 921293 h 2364509"/>
                <a:gd name="connsiteX26" fmla="*/ 2333337 w 2497282"/>
                <a:gd name="connsiteY26" fmla="*/ 921294 h 2364509"/>
                <a:gd name="connsiteX27" fmla="*/ 2333337 w 2497282"/>
                <a:gd name="connsiteY27" fmla="*/ 829399 h 2364509"/>
                <a:gd name="connsiteX28" fmla="*/ 2497282 w 2497282"/>
                <a:gd name="connsiteY28" fmla="*/ 993345 h 2364509"/>
                <a:gd name="connsiteX29" fmla="*/ 2333337 w 2497282"/>
                <a:gd name="connsiteY29" fmla="*/ 1157290 h 2364509"/>
                <a:gd name="connsiteX30" fmla="*/ 2333337 w 2497282"/>
                <a:gd name="connsiteY30" fmla="*/ 1065395 h 2364509"/>
                <a:gd name="connsiteX31" fmla="*/ 2128405 w 2497282"/>
                <a:gd name="connsiteY31" fmla="*/ 1065395 h 2364509"/>
                <a:gd name="connsiteX32" fmla="*/ 1985602 w 2497282"/>
                <a:gd name="connsiteY32" fmla="*/ 1208198 h 2364509"/>
                <a:gd name="connsiteX33" fmla="*/ 1985602 w 2497282"/>
                <a:gd name="connsiteY33" fmla="*/ 1546949 h 2364509"/>
                <a:gd name="connsiteX34" fmla="*/ 1985818 w 2497282"/>
                <a:gd name="connsiteY34" fmla="*/ 1546949 h 2364509"/>
                <a:gd name="connsiteX35" fmla="*/ 1985818 w 2497282"/>
                <a:gd name="connsiteY35" fmla="*/ 2033533 h 2364509"/>
                <a:gd name="connsiteX36" fmla="*/ 1654842 w 2497282"/>
                <a:gd name="connsiteY36" fmla="*/ 2364509 h 2364509"/>
                <a:gd name="connsiteX37" fmla="*/ 330976 w 2497282"/>
                <a:gd name="connsiteY37" fmla="*/ 2364509 h 2364509"/>
                <a:gd name="connsiteX38" fmla="*/ 0 w 2497282"/>
                <a:gd name="connsiteY38" fmla="*/ 2033533 h 2364509"/>
                <a:gd name="connsiteX39" fmla="*/ 0 w 2497282"/>
                <a:gd name="connsiteY39" fmla="*/ 330976 h 2364509"/>
                <a:gd name="connsiteX40" fmla="*/ 330976 w 2497282"/>
                <a:gd name="connsiteY40" fmla="*/ 0 h 2364509"/>
                <a:gd name="connsiteX0" fmla="*/ 330976 w 2497282"/>
                <a:gd name="connsiteY0" fmla="*/ 0 h 2364509"/>
                <a:gd name="connsiteX1" fmla="*/ 1654842 w 2497282"/>
                <a:gd name="connsiteY1" fmla="*/ 0 h 2364509"/>
                <a:gd name="connsiteX2" fmla="*/ 1979094 w 2497282"/>
                <a:gd name="connsiteY2" fmla="*/ 264273 h 2364509"/>
                <a:gd name="connsiteX3" fmla="*/ 1985963 w 2497282"/>
                <a:gd name="connsiteY3" fmla="*/ 320606 h 2364509"/>
                <a:gd name="connsiteX4" fmla="*/ 1985963 w 2497282"/>
                <a:gd name="connsiteY4" fmla="*/ 651813 h 2364509"/>
                <a:gd name="connsiteX5" fmla="*/ 1985818 w 2497282"/>
                <a:gd name="connsiteY5" fmla="*/ 652531 h 2364509"/>
                <a:gd name="connsiteX6" fmla="*/ 1985818 w 2497282"/>
                <a:gd name="connsiteY6" fmla="*/ 657949 h 2364509"/>
                <a:gd name="connsiteX7" fmla="*/ 1984724 w 2497282"/>
                <a:gd name="connsiteY7" fmla="*/ 657949 h 2364509"/>
                <a:gd name="connsiteX8" fmla="*/ 1980349 w 2497282"/>
                <a:gd name="connsiteY8" fmla="*/ 679620 h 2364509"/>
                <a:gd name="connsiteX9" fmla="*/ 1914525 w 2497282"/>
                <a:gd name="connsiteY9" fmla="*/ 723251 h 2364509"/>
                <a:gd name="connsiteX10" fmla="*/ 1848701 w 2497282"/>
                <a:gd name="connsiteY10" fmla="*/ 679620 h 2364509"/>
                <a:gd name="connsiteX11" fmla="*/ 1844326 w 2497282"/>
                <a:gd name="connsiteY11" fmla="*/ 657949 h 2364509"/>
                <a:gd name="connsiteX12" fmla="*/ 1842311 w 2497282"/>
                <a:gd name="connsiteY12" fmla="*/ 657949 h 2364509"/>
                <a:gd name="connsiteX13" fmla="*/ 1842311 w 2497282"/>
                <a:gd name="connsiteY13" fmla="*/ 380114 h 2364509"/>
                <a:gd name="connsiteX14" fmla="*/ 1633069 w 2497282"/>
                <a:gd name="connsiteY14" fmla="*/ 170872 h 2364509"/>
                <a:gd name="connsiteX15" fmla="*/ 352748 w 2497282"/>
                <a:gd name="connsiteY15" fmla="*/ 170872 h 2364509"/>
                <a:gd name="connsiteX16" fmla="*/ 143506 w 2497282"/>
                <a:gd name="connsiteY16" fmla="*/ 380114 h 2364509"/>
                <a:gd name="connsiteX17" fmla="*/ 143506 w 2497282"/>
                <a:gd name="connsiteY17" fmla="*/ 1984393 h 2364509"/>
                <a:gd name="connsiteX18" fmla="*/ 352748 w 2497282"/>
                <a:gd name="connsiteY18" fmla="*/ 2193635 h 2364509"/>
                <a:gd name="connsiteX19" fmla="*/ 1633069 w 2497282"/>
                <a:gd name="connsiteY19" fmla="*/ 2193635 h 2364509"/>
                <a:gd name="connsiteX20" fmla="*/ 1842311 w 2497282"/>
                <a:gd name="connsiteY20" fmla="*/ 1984393 h 2364509"/>
                <a:gd name="connsiteX21" fmla="*/ 1842311 w 2497282"/>
                <a:gd name="connsiteY21" fmla="*/ 1799217 h 2364509"/>
                <a:gd name="connsiteX22" fmla="*/ 1841500 w 2497282"/>
                <a:gd name="connsiteY22" fmla="*/ 1799217 h 2364509"/>
                <a:gd name="connsiteX23" fmla="*/ 1841500 w 2497282"/>
                <a:gd name="connsiteY23" fmla="*/ 1208198 h 2364509"/>
                <a:gd name="connsiteX24" fmla="*/ 2128405 w 2497282"/>
                <a:gd name="connsiteY24" fmla="*/ 921293 h 2364509"/>
                <a:gd name="connsiteX25" fmla="*/ 2333337 w 2497282"/>
                <a:gd name="connsiteY25" fmla="*/ 921294 h 2364509"/>
                <a:gd name="connsiteX26" fmla="*/ 2333337 w 2497282"/>
                <a:gd name="connsiteY26" fmla="*/ 829399 h 2364509"/>
                <a:gd name="connsiteX27" fmla="*/ 2497282 w 2497282"/>
                <a:gd name="connsiteY27" fmla="*/ 993345 h 2364509"/>
                <a:gd name="connsiteX28" fmla="*/ 2333337 w 2497282"/>
                <a:gd name="connsiteY28" fmla="*/ 1157290 h 2364509"/>
                <a:gd name="connsiteX29" fmla="*/ 2333337 w 2497282"/>
                <a:gd name="connsiteY29" fmla="*/ 1065395 h 2364509"/>
                <a:gd name="connsiteX30" fmla="*/ 2128405 w 2497282"/>
                <a:gd name="connsiteY30" fmla="*/ 1065395 h 2364509"/>
                <a:gd name="connsiteX31" fmla="*/ 1985602 w 2497282"/>
                <a:gd name="connsiteY31" fmla="*/ 1208198 h 2364509"/>
                <a:gd name="connsiteX32" fmla="*/ 1985602 w 2497282"/>
                <a:gd name="connsiteY32" fmla="*/ 1546949 h 2364509"/>
                <a:gd name="connsiteX33" fmla="*/ 1985818 w 2497282"/>
                <a:gd name="connsiteY33" fmla="*/ 1546949 h 2364509"/>
                <a:gd name="connsiteX34" fmla="*/ 1985818 w 2497282"/>
                <a:gd name="connsiteY34" fmla="*/ 2033533 h 2364509"/>
                <a:gd name="connsiteX35" fmla="*/ 1654842 w 2497282"/>
                <a:gd name="connsiteY35" fmla="*/ 2364509 h 2364509"/>
                <a:gd name="connsiteX36" fmla="*/ 330976 w 2497282"/>
                <a:gd name="connsiteY36" fmla="*/ 2364509 h 2364509"/>
                <a:gd name="connsiteX37" fmla="*/ 0 w 2497282"/>
                <a:gd name="connsiteY37" fmla="*/ 2033533 h 2364509"/>
                <a:gd name="connsiteX38" fmla="*/ 0 w 2497282"/>
                <a:gd name="connsiteY38" fmla="*/ 330976 h 2364509"/>
                <a:gd name="connsiteX39" fmla="*/ 330976 w 2497282"/>
                <a:gd name="connsiteY39" fmla="*/ 0 h 236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97282" h="2364509">
                  <a:moveTo>
                    <a:pt x="330976" y="0"/>
                  </a:moveTo>
                  <a:lnTo>
                    <a:pt x="1654842" y="0"/>
                  </a:lnTo>
                  <a:cubicBezTo>
                    <a:pt x="1814786" y="0"/>
                    <a:pt x="1948232" y="113453"/>
                    <a:pt x="1979094" y="264273"/>
                  </a:cubicBezTo>
                  <a:lnTo>
                    <a:pt x="1985963" y="320606"/>
                  </a:lnTo>
                  <a:lnTo>
                    <a:pt x="1985963" y="651813"/>
                  </a:lnTo>
                  <a:cubicBezTo>
                    <a:pt x="1985915" y="652052"/>
                    <a:pt x="1985866" y="652292"/>
                    <a:pt x="1985818" y="652531"/>
                  </a:cubicBezTo>
                  <a:lnTo>
                    <a:pt x="1985818" y="657949"/>
                  </a:lnTo>
                  <a:lnTo>
                    <a:pt x="1984724" y="657949"/>
                  </a:lnTo>
                  <a:lnTo>
                    <a:pt x="1980349" y="679620"/>
                  </a:lnTo>
                  <a:cubicBezTo>
                    <a:pt x="1969504" y="705260"/>
                    <a:pt x="1944116" y="723251"/>
                    <a:pt x="1914525" y="723251"/>
                  </a:cubicBezTo>
                  <a:cubicBezTo>
                    <a:pt x="1884935" y="723251"/>
                    <a:pt x="1859546" y="705260"/>
                    <a:pt x="1848701" y="679620"/>
                  </a:cubicBezTo>
                  <a:lnTo>
                    <a:pt x="1844326" y="657949"/>
                  </a:lnTo>
                  <a:lnTo>
                    <a:pt x="1842311" y="657949"/>
                  </a:lnTo>
                  <a:lnTo>
                    <a:pt x="1842311" y="380114"/>
                  </a:lnTo>
                  <a:cubicBezTo>
                    <a:pt x="1842311" y="264553"/>
                    <a:pt x="1748630" y="170872"/>
                    <a:pt x="1633069" y="170872"/>
                  </a:cubicBezTo>
                  <a:lnTo>
                    <a:pt x="352748" y="170872"/>
                  </a:lnTo>
                  <a:cubicBezTo>
                    <a:pt x="237187" y="170872"/>
                    <a:pt x="143506" y="264553"/>
                    <a:pt x="143506" y="380114"/>
                  </a:cubicBezTo>
                  <a:lnTo>
                    <a:pt x="143506" y="1984393"/>
                  </a:lnTo>
                  <a:cubicBezTo>
                    <a:pt x="143506" y="2099954"/>
                    <a:pt x="237187" y="2193635"/>
                    <a:pt x="352748" y="2193635"/>
                  </a:cubicBezTo>
                  <a:lnTo>
                    <a:pt x="1633069" y="2193635"/>
                  </a:lnTo>
                  <a:cubicBezTo>
                    <a:pt x="1748630" y="2193635"/>
                    <a:pt x="1842311" y="2099954"/>
                    <a:pt x="1842311" y="1984393"/>
                  </a:cubicBezTo>
                  <a:lnTo>
                    <a:pt x="1842311" y="1799217"/>
                  </a:lnTo>
                  <a:lnTo>
                    <a:pt x="1841500" y="1799217"/>
                  </a:lnTo>
                  <a:lnTo>
                    <a:pt x="1841500" y="1208198"/>
                  </a:lnTo>
                  <a:cubicBezTo>
                    <a:pt x="1841500" y="1049745"/>
                    <a:pt x="1969952" y="921293"/>
                    <a:pt x="2128405" y="921293"/>
                  </a:cubicBezTo>
                  <a:lnTo>
                    <a:pt x="2333337" y="921294"/>
                  </a:lnTo>
                  <a:lnTo>
                    <a:pt x="2333337" y="829399"/>
                  </a:lnTo>
                  <a:lnTo>
                    <a:pt x="2497282" y="993345"/>
                  </a:lnTo>
                  <a:lnTo>
                    <a:pt x="2333337" y="1157290"/>
                  </a:lnTo>
                  <a:lnTo>
                    <a:pt x="2333337" y="1065395"/>
                  </a:lnTo>
                  <a:lnTo>
                    <a:pt x="2128405" y="1065395"/>
                  </a:lnTo>
                  <a:cubicBezTo>
                    <a:pt x="2049537" y="1065395"/>
                    <a:pt x="1985602" y="1129330"/>
                    <a:pt x="1985602" y="1208198"/>
                  </a:cubicBezTo>
                  <a:lnTo>
                    <a:pt x="1985602" y="1546949"/>
                  </a:lnTo>
                  <a:lnTo>
                    <a:pt x="1985818" y="1546949"/>
                  </a:lnTo>
                  <a:lnTo>
                    <a:pt x="1985818" y="2033533"/>
                  </a:lnTo>
                  <a:cubicBezTo>
                    <a:pt x="1985818" y="2216326"/>
                    <a:pt x="1837635" y="2364509"/>
                    <a:pt x="1654842" y="2364509"/>
                  </a:cubicBezTo>
                  <a:lnTo>
                    <a:pt x="330976" y="2364509"/>
                  </a:lnTo>
                  <a:cubicBezTo>
                    <a:pt x="148183" y="2364509"/>
                    <a:pt x="0" y="2216326"/>
                    <a:pt x="0" y="2033533"/>
                  </a:cubicBezTo>
                  <a:lnTo>
                    <a:pt x="0" y="330976"/>
                  </a:lnTo>
                  <a:cubicBezTo>
                    <a:pt x="0" y="148183"/>
                    <a:pt x="148183" y="0"/>
                    <a:pt x="330976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9" name="Freeform: Shape 72">
              <a:extLst>
                <a:ext uri="{FF2B5EF4-FFF2-40B4-BE49-F238E27FC236}">
                  <a16:creationId xmlns:a16="http://schemas.microsoft.com/office/drawing/2014/main" xmlns="" id="{B9E1BB29-ABEF-44B2-8972-332C33153B62}"/>
                </a:ext>
              </a:extLst>
            </p:cNvPr>
            <p:cNvSpPr/>
            <p:nvPr/>
          </p:nvSpPr>
          <p:spPr>
            <a:xfrm>
              <a:off x="2787677" y="1888998"/>
              <a:ext cx="1872962" cy="1773382"/>
            </a:xfrm>
            <a:custGeom>
              <a:avLst/>
              <a:gdLst>
                <a:gd name="connsiteX0" fmla="*/ 330976 w 2497282"/>
                <a:gd name="connsiteY0" fmla="*/ 0 h 2364509"/>
                <a:gd name="connsiteX1" fmla="*/ 1654842 w 2497282"/>
                <a:gd name="connsiteY1" fmla="*/ 0 h 2364509"/>
                <a:gd name="connsiteX2" fmla="*/ 1979094 w 2497282"/>
                <a:gd name="connsiteY2" fmla="*/ 264273 h 2364509"/>
                <a:gd name="connsiteX3" fmla="*/ 1983586 w 2497282"/>
                <a:gd name="connsiteY3" fmla="*/ 308830 h 2364509"/>
                <a:gd name="connsiteX4" fmla="*/ 1985963 w 2497282"/>
                <a:gd name="connsiteY4" fmla="*/ 320606 h 2364509"/>
                <a:gd name="connsiteX5" fmla="*/ 1985963 w 2497282"/>
                <a:gd name="connsiteY5" fmla="*/ 651813 h 2364509"/>
                <a:gd name="connsiteX6" fmla="*/ 1985818 w 2497282"/>
                <a:gd name="connsiteY6" fmla="*/ 652531 h 2364509"/>
                <a:gd name="connsiteX7" fmla="*/ 1985818 w 2497282"/>
                <a:gd name="connsiteY7" fmla="*/ 657949 h 2364509"/>
                <a:gd name="connsiteX8" fmla="*/ 1984724 w 2497282"/>
                <a:gd name="connsiteY8" fmla="*/ 657949 h 2364509"/>
                <a:gd name="connsiteX9" fmla="*/ 1980349 w 2497282"/>
                <a:gd name="connsiteY9" fmla="*/ 679620 h 2364509"/>
                <a:gd name="connsiteX10" fmla="*/ 1914525 w 2497282"/>
                <a:gd name="connsiteY10" fmla="*/ 723251 h 2364509"/>
                <a:gd name="connsiteX11" fmla="*/ 1848701 w 2497282"/>
                <a:gd name="connsiteY11" fmla="*/ 679620 h 2364509"/>
                <a:gd name="connsiteX12" fmla="*/ 1844326 w 2497282"/>
                <a:gd name="connsiteY12" fmla="*/ 657949 h 2364509"/>
                <a:gd name="connsiteX13" fmla="*/ 1842311 w 2497282"/>
                <a:gd name="connsiteY13" fmla="*/ 657949 h 2364509"/>
                <a:gd name="connsiteX14" fmla="*/ 1842311 w 2497282"/>
                <a:gd name="connsiteY14" fmla="*/ 380114 h 2364509"/>
                <a:gd name="connsiteX15" fmla="*/ 1633069 w 2497282"/>
                <a:gd name="connsiteY15" fmla="*/ 170872 h 2364509"/>
                <a:gd name="connsiteX16" fmla="*/ 352748 w 2497282"/>
                <a:gd name="connsiteY16" fmla="*/ 170872 h 2364509"/>
                <a:gd name="connsiteX17" fmla="*/ 143506 w 2497282"/>
                <a:gd name="connsiteY17" fmla="*/ 380114 h 2364509"/>
                <a:gd name="connsiteX18" fmla="*/ 143506 w 2497282"/>
                <a:gd name="connsiteY18" fmla="*/ 1984393 h 2364509"/>
                <a:gd name="connsiteX19" fmla="*/ 352748 w 2497282"/>
                <a:gd name="connsiteY19" fmla="*/ 2193635 h 2364509"/>
                <a:gd name="connsiteX20" fmla="*/ 1633069 w 2497282"/>
                <a:gd name="connsiteY20" fmla="*/ 2193635 h 2364509"/>
                <a:gd name="connsiteX21" fmla="*/ 1842311 w 2497282"/>
                <a:gd name="connsiteY21" fmla="*/ 1984393 h 2364509"/>
                <a:gd name="connsiteX22" fmla="*/ 1842311 w 2497282"/>
                <a:gd name="connsiteY22" fmla="*/ 1799217 h 2364509"/>
                <a:gd name="connsiteX23" fmla="*/ 1841500 w 2497282"/>
                <a:gd name="connsiteY23" fmla="*/ 1799217 h 2364509"/>
                <a:gd name="connsiteX24" fmla="*/ 1841500 w 2497282"/>
                <a:gd name="connsiteY24" fmla="*/ 1208198 h 2364509"/>
                <a:gd name="connsiteX25" fmla="*/ 2128405 w 2497282"/>
                <a:gd name="connsiteY25" fmla="*/ 921293 h 2364509"/>
                <a:gd name="connsiteX26" fmla="*/ 2333337 w 2497282"/>
                <a:gd name="connsiteY26" fmla="*/ 921294 h 2364509"/>
                <a:gd name="connsiteX27" fmla="*/ 2333337 w 2497282"/>
                <a:gd name="connsiteY27" fmla="*/ 829399 h 2364509"/>
                <a:gd name="connsiteX28" fmla="*/ 2497282 w 2497282"/>
                <a:gd name="connsiteY28" fmla="*/ 993345 h 2364509"/>
                <a:gd name="connsiteX29" fmla="*/ 2333337 w 2497282"/>
                <a:gd name="connsiteY29" fmla="*/ 1157290 h 2364509"/>
                <a:gd name="connsiteX30" fmla="*/ 2333337 w 2497282"/>
                <a:gd name="connsiteY30" fmla="*/ 1065395 h 2364509"/>
                <a:gd name="connsiteX31" fmla="*/ 2128405 w 2497282"/>
                <a:gd name="connsiteY31" fmla="*/ 1065395 h 2364509"/>
                <a:gd name="connsiteX32" fmla="*/ 1985602 w 2497282"/>
                <a:gd name="connsiteY32" fmla="*/ 1208198 h 2364509"/>
                <a:gd name="connsiteX33" fmla="*/ 1985602 w 2497282"/>
                <a:gd name="connsiteY33" fmla="*/ 1546949 h 2364509"/>
                <a:gd name="connsiteX34" fmla="*/ 1985818 w 2497282"/>
                <a:gd name="connsiteY34" fmla="*/ 1546949 h 2364509"/>
                <a:gd name="connsiteX35" fmla="*/ 1985818 w 2497282"/>
                <a:gd name="connsiteY35" fmla="*/ 2033533 h 2364509"/>
                <a:gd name="connsiteX36" fmla="*/ 1654842 w 2497282"/>
                <a:gd name="connsiteY36" fmla="*/ 2364509 h 2364509"/>
                <a:gd name="connsiteX37" fmla="*/ 330976 w 2497282"/>
                <a:gd name="connsiteY37" fmla="*/ 2364509 h 2364509"/>
                <a:gd name="connsiteX38" fmla="*/ 0 w 2497282"/>
                <a:gd name="connsiteY38" fmla="*/ 2033533 h 2364509"/>
                <a:gd name="connsiteX39" fmla="*/ 0 w 2497282"/>
                <a:gd name="connsiteY39" fmla="*/ 330976 h 2364509"/>
                <a:gd name="connsiteX40" fmla="*/ 330976 w 2497282"/>
                <a:gd name="connsiteY40" fmla="*/ 0 h 2364509"/>
                <a:gd name="connsiteX0" fmla="*/ 330976 w 2497282"/>
                <a:gd name="connsiteY0" fmla="*/ 0 h 2364509"/>
                <a:gd name="connsiteX1" fmla="*/ 1654842 w 2497282"/>
                <a:gd name="connsiteY1" fmla="*/ 0 h 2364509"/>
                <a:gd name="connsiteX2" fmla="*/ 1979094 w 2497282"/>
                <a:gd name="connsiteY2" fmla="*/ 264273 h 2364509"/>
                <a:gd name="connsiteX3" fmla="*/ 1985963 w 2497282"/>
                <a:gd name="connsiteY3" fmla="*/ 320606 h 2364509"/>
                <a:gd name="connsiteX4" fmla="*/ 1985963 w 2497282"/>
                <a:gd name="connsiteY4" fmla="*/ 651813 h 2364509"/>
                <a:gd name="connsiteX5" fmla="*/ 1985818 w 2497282"/>
                <a:gd name="connsiteY5" fmla="*/ 652531 h 2364509"/>
                <a:gd name="connsiteX6" fmla="*/ 1985818 w 2497282"/>
                <a:gd name="connsiteY6" fmla="*/ 657949 h 2364509"/>
                <a:gd name="connsiteX7" fmla="*/ 1984724 w 2497282"/>
                <a:gd name="connsiteY7" fmla="*/ 657949 h 2364509"/>
                <a:gd name="connsiteX8" fmla="*/ 1980349 w 2497282"/>
                <a:gd name="connsiteY8" fmla="*/ 679620 h 2364509"/>
                <a:gd name="connsiteX9" fmla="*/ 1914525 w 2497282"/>
                <a:gd name="connsiteY9" fmla="*/ 723251 h 2364509"/>
                <a:gd name="connsiteX10" fmla="*/ 1848701 w 2497282"/>
                <a:gd name="connsiteY10" fmla="*/ 679620 h 2364509"/>
                <a:gd name="connsiteX11" fmla="*/ 1844326 w 2497282"/>
                <a:gd name="connsiteY11" fmla="*/ 657949 h 2364509"/>
                <a:gd name="connsiteX12" fmla="*/ 1842311 w 2497282"/>
                <a:gd name="connsiteY12" fmla="*/ 657949 h 2364509"/>
                <a:gd name="connsiteX13" fmla="*/ 1842311 w 2497282"/>
                <a:gd name="connsiteY13" fmla="*/ 380114 h 2364509"/>
                <a:gd name="connsiteX14" fmla="*/ 1633069 w 2497282"/>
                <a:gd name="connsiteY14" fmla="*/ 170872 h 2364509"/>
                <a:gd name="connsiteX15" fmla="*/ 352748 w 2497282"/>
                <a:gd name="connsiteY15" fmla="*/ 170872 h 2364509"/>
                <a:gd name="connsiteX16" fmla="*/ 143506 w 2497282"/>
                <a:gd name="connsiteY16" fmla="*/ 380114 h 2364509"/>
                <a:gd name="connsiteX17" fmla="*/ 143506 w 2497282"/>
                <a:gd name="connsiteY17" fmla="*/ 1984393 h 2364509"/>
                <a:gd name="connsiteX18" fmla="*/ 352748 w 2497282"/>
                <a:gd name="connsiteY18" fmla="*/ 2193635 h 2364509"/>
                <a:gd name="connsiteX19" fmla="*/ 1633069 w 2497282"/>
                <a:gd name="connsiteY19" fmla="*/ 2193635 h 2364509"/>
                <a:gd name="connsiteX20" fmla="*/ 1842311 w 2497282"/>
                <a:gd name="connsiteY20" fmla="*/ 1984393 h 2364509"/>
                <a:gd name="connsiteX21" fmla="*/ 1842311 w 2497282"/>
                <a:gd name="connsiteY21" fmla="*/ 1799217 h 2364509"/>
                <a:gd name="connsiteX22" fmla="*/ 1841500 w 2497282"/>
                <a:gd name="connsiteY22" fmla="*/ 1799217 h 2364509"/>
                <a:gd name="connsiteX23" fmla="*/ 1841500 w 2497282"/>
                <a:gd name="connsiteY23" fmla="*/ 1208198 h 2364509"/>
                <a:gd name="connsiteX24" fmla="*/ 2128405 w 2497282"/>
                <a:gd name="connsiteY24" fmla="*/ 921293 h 2364509"/>
                <a:gd name="connsiteX25" fmla="*/ 2333337 w 2497282"/>
                <a:gd name="connsiteY25" fmla="*/ 921294 h 2364509"/>
                <a:gd name="connsiteX26" fmla="*/ 2333337 w 2497282"/>
                <a:gd name="connsiteY26" fmla="*/ 829399 h 2364509"/>
                <a:gd name="connsiteX27" fmla="*/ 2497282 w 2497282"/>
                <a:gd name="connsiteY27" fmla="*/ 993345 h 2364509"/>
                <a:gd name="connsiteX28" fmla="*/ 2333337 w 2497282"/>
                <a:gd name="connsiteY28" fmla="*/ 1157290 h 2364509"/>
                <a:gd name="connsiteX29" fmla="*/ 2333337 w 2497282"/>
                <a:gd name="connsiteY29" fmla="*/ 1065395 h 2364509"/>
                <a:gd name="connsiteX30" fmla="*/ 2128405 w 2497282"/>
                <a:gd name="connsiteY30" fmla="*/ 1065395 h 2364509"/>
                <a:gd name="connsiteX31" fmla="*/ 1985602 w 2497282"/>
                <a:gd name="connsiteY31" fmla="*/ 1208198 h 2364509"/>
                <a:gd name="connsiteX32" fmla="*/ 1985602 w 2497282"/>
                <a:gd name="connsiteY32" fmla="*/ 1546949 h 2364509"/>
                <a:gd name="connsiteX33" fmla="*/ 1985818 w 2497282"/>
                <a:gd name="connsiteY33" fmla="*/ 1546949 h 2364509"/>
                <a:gd name="connsiteX34" fmla="*/ 1985818 w 2497282"/>
                <a:gd name="connsiteY34" fmla="*/ 2033533 h 2364509"/>
                <a:gd name="connsiteX35" fmla="*/ 1654842 w 2497282"/>
                <a:gd name="connsiteY35" fmla="*/ 2364509 h 2364509"/>
                <a:gd name="connsiteX36" fmla="*/ 330976 w 2497282"/>
                <a:gd name="connsiteY36" fmla="*/ 2364509 h 2364509"/>
                <a:gd name="connsiteX37" fmla="*/ 0 w 2497282"/>
                <a:gd name="connsiteY37" fmla="*/ 2033533 h 2364509"/>
                <a:gd name="connsiteX38" fmla="*/ 0 w 2497282"/>
                <a:gd name="connsiteY38" fmla="*/ 330976 h 2364509"/>
                <a:gd name="connsiteX39" fmla="*/ 330976 w 2497282"/>
                <a:gd name="connsiteY39" fmla="*/ 0 h 236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97282" h="2364509">
                  <a:moveTo>
                    <a:pt x="330976" y="0"/>
                  </a:moveTo>
                  <a:lnTo>
                    <a:pt x="1654842" y="0"/>
                  </a:lnTo>
                  <a:cubicBezTo>
                    <a:pt x="1814786" y="0"/>
                    <a:pt x="1948232" y="113453"/>
                    <a:pt x="1979094" y="264273"/>
                  </a:cubicBezTo>
                  <a:lnTo>
                    <a:pt x="1985963" y="320606"/>
                  </a:lnTo>
                  <a:lnTo>
                    <a:pt x="1985963" y="651813"/>
                  </a:lnTo>
                  <a:cubicBezTo>
                    <a:pt x="1985915" y="652052"/>
                    <a:pt x="1985866" y="652292"/>
                    <a:pt x="1985818" y="652531"/>
                  </a:cubicBezTo>
                  <a:lnTo>
                    <a:pt x="1985818" y="657949"/>
                  </a:lnTo>
                  <a:lnTo>
                    <a:pt x="1984724" y="657949"/>
                  </a:lnTo>
                  <a:lnTo>
                    <a:pt x="1980349" y="679620"/>
                  </a:lnTo>
                  <a:cubicBezTo>
                    <a:pt x="1969504" y="705260"/>
                    <a:pt x="1944116" y="723251"/>
                    <a:pt x="1914525" y="723251"/>
                  </a:cubicBezTo>
                  <a:cubicBezTo>
                    <a:pt x="1884935" y="723251"/>
                    <a:pt x="1859546" y="705260"/>
                    <a:pt x="1848701" y="679620"/>
                  </a:cubicBezTo>
                  <a:lnTo>
                    <a:pt x="1844326" y="657949"/>
                  </a:lnTo>
                  <a:lnTo>
                    <a:pt x="1842311" y="657949"/>
                  </a:lnTo>
                  <a:lnTo>
                    <a:pt x="1842311" y="380114"/>
                  </a:lnTo>
                  <a:cubicBezTo>
                    <a:pt x="1842311" y="264553"/>
                    <a:pt x="1748630" y="170872"/>
                    <a:pt x="1633069" y="170872"/>
                  </a:cubicBezTo>
                  <a:lnTo>
                    <a:pt x="352748" y="170872"/>
                  </a:lnTo>
                  <a:cubicBezTo>
                    <a:pt x="237187" y="170872"/>
                    <a:pt x="143506" y="264553"/>
                    <a:pt x="143506" y="380114"/>
                  </a:cubicBezTo>
                  <a:lnTo>
                    <a:pt x="143506" y="1984393"/>
                  </a:lnTo>
                  <a:cubicBezTo>
                    <a:pt x="143506" y="2099954"/>
                    <a:pt x="237187" y="2193635"/>
                    <a:pt x="352748" y="2193635"/>
                  </a:cubicBezTo>
                  <a:lnTo>
                    <a:pt x="1633069" y="2193635"/>
                  </a:lnTo>
                  <a:cubicBezTo>
                    <a:pt x="1748630" y="2193635"/>
                    <a:pt x="1842311" y="2099954"/>
                    <a:pt x="1842311" y="1984393"/>
                  </a:cubicBezTo>
                  <a:lnTo>
                    <a:pt x="1842311" y="1799217"/>
                  </a:lnTo>
                  <a:lnTo>
                    <a:pt x="1841500" y="1799217"/>
                  </a:lnTo>
                  <a:lnTo>
                    <a:pt x="1841500" y="1208198"/>
                  </a:lnTo>
                  <a:cubicBezTo>
                    <a:pt x="1841500" y="1049745"/>
                    <a:pt x="1969952" y="921293"/>
                    <a:pt x="2128405" y="921293"/>
                  </a:cubicBezTo>
                  <a:lnTo>
                    <a:pt x="2333337" y="921294"/>
                  </a:lnTo>
                  <a:lnTo>
                    <a:pt x="2333337" y="829399"/>
                  </a:lnTo>
                  <a:lnTo>
                    <a:pt x="2497282" y="993345"/>
                  </a:lnTo>
                  <a:lnTo>
                    <a:pt x="2333337" y="1157290"/>
                  </a:lnTo>
                  <a:lnTo>
                    <a:pt x="2333337" y="1065395"/>
                  </a:lnTo>
                  <a:lnTo>
                    <a:pt x="2128405" y="1065395"/>
                  </a:lnTo>
                  <a:cubicBezTo>
                    <a:pt x="2049537" y="1065395"/>
                    <a:pt x="1985602" y="1129330"/>
                    <a:pt x="1985602" y="1208198"/>
                  </a:cubicBezTo>
                  <a:lnTo>
                    <a:pt x="1985602" y="1546949"/>
                  </a:lnTo>
                  <a:lnTo>
                    <a:pt x="1985818" y="1546949"/>
                  </a:lnTo>
                  <a:lnTo>
                    <a:pt x="1985818" y="2033533"/>
                  </a:lnTo>
                  <a:cubicBezTo>
                    <a:pt x="1985818" y="2216326"/>
                    <a:pt x="1837635" y="2364509"/>
                    <a:pt x="1654842" y="2364509"/>
                  </a:cubicBezTo>
                  <a:lnTo>
                    <a:pt x="330976" y="2364509"/>
                  </a:lnTo>
                  <a:cubicBezTo>
                    <a:pt x="148183" y="2364509"/>
                    <a:pt x="0" y="2216326"/>
                    <a:pt x="0" y="2033533"/>
                  </a:cubicBezTo>
                  <a:lnTo>
                    <a:pt x="0" y="330976"/>
                  </a:lnTo>
                  <a:cubicBezTo>
                    <a:pt x="0" y="148183"/>
                    <a:pt x="148183" y="0"/>
                    <a:pt x="330976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0" name="Freeform: Shape 73">
              <a:extLst>
                <a:ext uri="{FF2B5EF4-FFF2-40B4-BE49-F238E27FC236}">
                  <a16:creationId xmlns:a16="http://schemas.microsoft.com/office/drawing/2014/main" xmlns="" id="{8EC6E5AA-907A-42CB-8228-05839E5DA695}"/>
                </a:ext>
              </a:extLst>
            </p:cNvPr>
            <p:cNvSpPr/>
            <p:nvPr/>
          </p:nvSpPr>
          <p:spPr>
            <a:xfrm>
              <a:off x="4866850" y="1888998"/>
              <a:ext cx="1872962" cy="1773382"/>
            </a:xfrm>
            <a:custGeom>
              <a:avLst/>
              <a:gdLst>
                <a:gd name="connsiteX0" fmla="*/ 330976 w 2497282"/>
                <a:gd name="connsiteY0" fmla="*/ 0 h 2364509"/>
                <a:gd name="connsiteX1" fmla="*/ 1654842 w 2497282"/>
                <a:gd name="connsiteY1" fmla="*/ 0 h 2364509"/>
                <a:gd name="connsiteX2" fmla="*/ 1979094 w 2497282"/>
                <a:gd name="connsiteY2" fmla="*/ 264273 h 2364509"/>
                <a:gd name="connsiteX3" fmla="*/ 1983586 w 2497282"/>
                <a:gd name="connsiteY3" fmla="*/ 308830 h 2364509"/>
                <a:gd name="connsiteX4" fmla="*/ 1985963 w 2497282"/>
                <a:gd name="connsiteY4" fmla="*/ 320606 h 2364509"/>
                <a:gd name="connsiteX5" fmla="*/ 1985963 w 2497282"/>
                <a:gd name="connsiteY5" fmla="*/ 651813 h 2364509"/>
                <a:gd name="connsiteX6" fmla="*/ 1985818 w 2497282"/>
                <a:gd name="connsiteY6" fmla="*/ 652531 h 2364509"/>
                <a:gd name="connsiteX7" fmla="*/ 1985818 w 2497282"/>
                <a:gd name="connsiteY7" fmla="*/ 657949 h 2364509"/>
                <a:gd name="connsiteX8" fmla="*/ 1984724 w 2497282"/>
                <a:gd name="connsiteY8" fmla="*/ 657949 h 2364509"/>
                <a:gd name="connsiteX9" fmla="*/ 1980349 w 2497282"/>
                <a:gd name="connsiteY9" fmla="*/ 679620 h 2364509"/>
                <a:gd name="connsiteX10" fmla="*/ 1914525 w 2497282"/>
                <a:gd name="connsiteY10" fmla="*/ 723251 h 2364509"/>
                <a:gd name="connsiteX11" fmla="*/ 1848701 w 2497282"/>
                <a:gd name="connsiteY11" fmla="*/ 679620 h 2364509"/>
                <a:gd name="connsiteX12" fmla="*/ 1844326 w 2497282"/>
                <a:gd name="connsiteY12" fmla="*/ 657949 h 2364509"/>
                <a:gd name="connsiteX13" fmla="*/ 1842311 w 2497282"/>
                <a:gd name="connsiteY13" fmla="*/ 657949 h 2364509"/>
                <a:gd name="connsiteX14" fmla="*/ 1842311 w 2497282"/>
                <a:gd name="connsiteY14" fmla="*/ 380114 h 2364509"/>
                <a:gd name="connsiteX15" fmla="*/ 1633069 w 2497282"/>
                <a:gd name="connsiteY15" fmla="*/ 170872 h 2364509"/>
                <a:gd name="connsiteX16" fmla="*/ 352748 w 2497282"/>
                <a:gd name="connsiteY16" fmla="*/ 170872 h 2364509"/>
                <a:gd name="connsiteX17" fmla="*/ 143506 w 2497282"/>
                <a:gd name="connsiteY17" fmla="*/ 380114 h 2364509"/>
                <a:gd name="connsiteX18" fmla="*/ 143506 w 2497282"/>
                <a:gd name="connsiteY18" fmla="*/ 1984393 h 2364509"/>
                <a:gd name="connsiteX19" fmla="*/ 352748 w 2497282"/>
                <a:gd name="connsiteY19" fmla="*/ 2193635 h 2364509"/>
                <a:gd name="connsiteX20" fmla="*/ 1633069 w 2497282"/>
                <a:gd name="connsiteY20" fmla="*/ 2193635 h 2364509"/>
                <a:gd name="connsiteX21" fmla="*/ 1842311 w 2497282"/>
                <a:gd name="connsiteY21" fmla="*/ 1984393 h 2364509"/>
                <a:gd name="connsiteX22" fmla="*/ 1842311 w 2497282"/>
                <a:gd name="connsiteY22" fmla="*/ 1799217 h 2364509"/>
                <a:gd name="connsiteX23" fmla="*/ 1841500 w 2497282"/>
                <a:gd name="connsiteY23" fmla="*/ 1799217 h 2364509"/>
                <a:gd name="connsiteX24" fmla="*/ 1841500 w 2497282"/>
                <a:gd name="connsiteY24" fmla="*/ 1208198 h 2364509"/>
                <a:gd name="connsiteX25" fmla="*/ 2128405 w 2497282"/>
                <a:gd name="connsiteY25" fmla="*/ 921293 h 2364509"/>
                <a:gd name="connsiteX26" fmla="*/ 2333337 w 2497282"/>
                <a:gd name="connsiteY26" fmla="*/ 921294 h 2364509"/>
                <a:gd name="connsiteX27" fmla="*/ 2333337 w 2497282"/>
                <a:gd name="connsiteY27" fmla="*/ 829399 h 2364509"/>
                <a:gd name="connsiteX28" fmla="*/ 2497282 w 2497282"/>
                <a:gd name="connsiteY28" fmla="*/ 993345 h 2364509"/>
                <a:gd name="connsiteX29" fmla="*/ 2333337 w 2497282"/>
                <a:gd name="connsiteY29" fmla="*/ 1157290 h 2364509"/>
                <a:gd name="connsiteX30" fmla="*/ 2333337 w 2497282"/>
                <a:gd name="connsiteY30" fmla="*/ 1065395 h 2364509"/>
                <a:gd name="connsiteX31" fmla="*/ 2128405 w 2497282"/>
                <a:gd name="connsiteY31" fmla="*/ 1065395 h 2364509"/>
                <a:gd name="connsiteX32" fmla="*/ 1985602 w 2497282"/>
                <a:gd name="connsiteY32" fmla="*/ 1208198 h 2364509"/>
                <a:gd name="connsiteX33" fmla="*/ 1985602 w 2497282"/>
                <a:gd name="connsiteY33" fmla="*/ 1546949 h 2364509"/>
                <a:gd name="connsiteX34" fmla="*/ 1985818 w 2497282"/>
                <a:gd name="connsiteY34" fmla="*/ 1546949 h 2364509"/>
                <a:gd name="connsiteX35" fmla="*/ 1985818 w 2497282"/>
                <a:gd name="connsiteY35" fmla="*/ 2033533 h 2364509"/>
                <a:gd name="connsiteX36" fmla="*/ 1654842 w 2497282"/>
                <a:gd name="connsiteY36" fmla="*/ 2364509 h 2364509"/>
                <a:gd name="connsiteX37" fmla="*/ 330976 w 2497282"/>
                <a:gd name="connsiteY37" fmla="*/ 2364509 h 2364509"/>
                <a:gd name="connsiteX38" fmla="*/ 0 w 2497282"/>
                <a:gd name="connsiteY38" fmla="*/ 2033533 h 2364509"/>
                <a:gd name="connsiteX39" fmla="*/ 0 w 2497282"/>
                <a:gd name="connsiteY39" fmla="*/ 330976 h 2364509"/>
                <a:gd name="connsiteX40" fmla="*/ 330976 w 2497282"/>
                <a:gd name="connsiteY40" fmla="*/ 0 h 2364509"/>
                <a:gd name="connsiteX0" fmla="*/ 330976 w 2497282"/>
                <a:gd name="connsiteY0" fmla="*/ 0 h 2364509"/>
                <a:gd name="connsiteX1" fmla="*/ 1654842 w 2497282"/>
                <a:gd name="connsiteY1" fmla="*/ 0 h 2364509"/>
                <a:gd name="connsiteX2" fmla="*/ 1979094 w 2497282"/>
                <a:gd name="connsiteY2" fmla="*/ 264273 h 2364509"/>
                <a:gd name="connsiteX3" fmla="*/ 1985963 w 2497282"/>
                <a:gd name="connsiteY3" fmla="*/ 320606 h 2364509"/>
                <a:gd name="connsiteX4" fmla="*/ 1985963 w 2497282"/>
                <a:gd name="connsiteY4" fmla="*/ 651813 h 2364509"/>
                <a:gd name="connsiteX5" fmla="*/ 1985818 w 2497282"/>
                <a:gd name="connsiteY5" fmla="*/ 652531 h 2364509"/>
                <a:gd name="connsiteX6" fmla="*/ 1985818 w 2497282"/>
                <a:gd name="connsiteY6" fmla="*/ 657949 h 2364509"/>
                <a:gd name="connsiteX7" fmla="*/ 1984724 w 2497282"/>
                <a:gd name="connsiteY7" fmla="*/ 657949 h 2364509"/>
                <a:gd name="connsiteX8" fmla="*/ 1980349 w 2497282"/>
                <a:gd name="connsiteY8" fmla="*/ 679620 h 2364509"/>
                <a:gd name="connsiteX9" fmla="*/ 1914525 w 2497282"/>
                <a:gd name="connsiteY9" fmla="*/ 723251 h 2364509"/>
                <a:gd name="connsiteX10" fmla="*/ 1848701 w 2497282"/>
                <a:gd name="connsiteY10" fmla="*/ 679620 h 2364509"/>
                <a:gd name="connsiteX11" fmla="*/ 1844326 w 2497282"/>
                <a:gd name="connsiteY11" fmla="*/ 657949 h 2364509"/>
                <a:gd name="connsiteX12" fmla="*/ 1842311 w 2497282"/>
                <a:gd name="connsiteY12" fmla="*/ 657949 h 2364509"/>
                <a:gd name="connsiteX13" fmla="*/ 1842311 w 2497282"/>
                <a:gd name="connsiteY13" fmla="*/ 380114 h 2364509"/>
                <a:gd name="connsiteX14" fmla="*/ 1633069 w 2497282"/>
                <a:gd name="connsiteY14" fmla="*/ 170872 h 2364509"/>
                <a:gd name="connsiteX15" fmla="*/ 352748 w 2497282"/>
                <a:gd name="connsiteY15" fmla="*/ 170872 h 2364509"/>
                <a:gd name="connsiteX16" fmla="*/ 143506 w 2497282"/>
                <a:gd name="connsiteY16" fmla="*/ 380114 h 2364509"/>
                <a:gd name="connsiteX17" fmla="*/ 143506 w 2497282"/>
                <a:gd name="connsiteY17" fmla="*/ 1984393 h 2364509"/>
                <a:gd name="connsiteX18" fmla="*/ 352748 w 2497282"/>
                <a:gd name="connsiteY18" fmla="*/ 2193635 h 2364509"/>
                <a:gd name="connsiteX19" fmla="*/ 1633069 w 2497282"/>
                <a:gd name="connsiteY19" fmla="*/ 2193635 h 2364509"/>
                <a:gd name="connsiteX20" fmla="*/ 1842311 w 2497282"/>
                <a:gd name="connsiteY20" fmla="*/ 1984393 h 2364509"/>
                <a:gd name="connsiteX21" fmla="*/ 1842311 w 2497282"/>
                <a:gd name="connsiteY21" fmla="*/ 1799217 h 2364509"/>
                <a:gd name="connsiteX22" fmla="*/ 1841500 w 2497282"/>
                <a:gd name="connsiteY22" fmla="*/ 1799217 h 2364509"/>
                <a:gd name="connsiteX23" fmla="*/ 1841500 w 2497282"/>
                <a:gd name="connsiteY23" fmla="*/ 1208198 h 2364509"/>
                <a:gd name="connsiteX24" fmla="*/ 2128405 w 2497282"/>
                <a:gd name="connsiteY24" fmla="*/ 921293 h 2364509"/>
                <a:gd name="connsiteX25" fmla="*/ 2333337 w 2497282"/>
                <a:gd name="connsiteY25" fmla="*/ 921294 h 2364509"/>
                <a:gd name="connsiteX26" fmla="*/ 2333337 w 2497282"/>
                <a:gd name="connsiteY26" fmla="*/ 829399 h 2364509"/>
                <a:gd name="connsiteX27" fmla="*/ 2497282 w 2497282"/>
                <a:gd name="connsiteY27" fmla="*/ 993345 h 2364509"/>
                <a:gd name="connsiteX28" fmla="*/ 2333337 w 2497282"/>
                <a:gd name="connsiteY28" fmla="*/ 1157290 h 2364509"/>
                <a:gd name="connsiteX29" fmla="*/ 2333337 w 2497282"/>
                <a:gd name="connsiteY29" fmla="*/ 1065395 h 2364509"/>
                <a:gd name="connsiteX30" fmla="*/ 2128405 w 2497282"/>
                <a:gd name="connsiteY30" fmla="*/ 1065395 h 2364509"/>
                <a:gd name="connsiteX31" fmla="*/ 1985602 w 2497282"/>
                <a:gd name="connsiteY31" fmla="*/ 1208198 h 2364509"/>
                <a:gd name="connsiteX32" fmla="*/ 1985602 w 2497282"/>
                <a:gd name="connsiteY32" fmla="*/ 1546949 h 2364509"/>
                <a:gd name="connsiteX33" fmla="*/ 1985818 w 2497282"/>
                <a:gd name="connsiteY33" fmla="*/ 1546949 h 2364509"/>
                <a:gd name="connsiteX34" fmla="*/ 1985818 w 2497282"/>
                <a:gd name="connsiteY34" fmla="*/ 2033533 h 2364509"/>
                <a:gd name="connsiteX35" fmla="*/ 1654842 w 2497282"/>
                <a:gd name="connsiteY35" fmla="*/ 2364509 h 2364509"/>
                <a:gd name="connsiteX36" fmla="*/ 330976 w 2497282"/>
                <a:gd name="connsiteY36" fmla="*/ 2364509 h 2364509"/>
                <a:gd name="connsiteX37" fmla="*/ 0 w 2497282"/>
                <a:gd name="connsiteY37" fmla="*/ 2033533 h 2364509"/>
                <a:gd name="connsiteX38" fmla="*/ 0 w 2497282"/>
                <a:gd name="connsiteY38" fmla="*/ 330976 h 2364509"/>
                <a:gd name="connsiteX39" fmla="*/ 330976 w 2497282"/>
                <a:gd name="connsiteY39" fmla="*/ 0 h 236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97282" h="2364509">
                  <a:moveTo>
                    <a:pt x="330976" y="0"/>
                  </a:moveTo>
                  <a:lnTo>
                    <a:pt x="1654842" y="0"/>
                  </a:lnTo>
                  <a:cubicBezTo>
                    <a:pt x="1814786" y="0"/>
                    <a:pt x="1948232" y="113453"/>
                    <a:pt x="1979094" y="264273"/>
                  </a:cubicBezTo>
                  <a:lnTo>
                    <a:pt x="1985963" y="320606"/>
                  </a:lnTo>
                  <a:lnTo>
                    <a:pt x="1985963" y="651813"/>
                  </a:lnTo>
                  <a:cubicBezTo>
                    <a:pt x="1985915" y="652052"/>
                    <a:pt x="1985866" y="652292"/>
                    <a:pt x="1985818" y="652531"/>
                  </a:cubicBezTo>
                  <a:lnTo>
                    <a:pt x="1985818" y="657949"/>
                  </a:lnTo>
                  <a:lnTo>
                    <a:pt x="1984724" y="657949"/>
                  </a:lnTo>
                  <a:lnTo>
                    <a:pt x="1980349" y="679620"/>
                  </a:lnTo>
                  <a:cubicBezTo>
                    <a:pt x="1969504" y="705260"/>
                    <a:pt x="1944116" y="723251"/>
                    <a:pt x="1914525" y="723251"/>
                  </a:cubicBezTo>
                  <a:cubicBezTo>
                    <a:pt x="1884935" y="723251"/>
                    <a:pt x="1859546" y="705260"/>
                    <a:pt x="1848701" y="679620"/>
                  </a:cubicBezTo>
                  <a:lnTo>
                    <a:pt x="1844326" y="657949"/>
                  </a:lnTo>
                  <a:lnTo>
                    <a:pt x="1842311" y="657949"/>
                  </a:lnTo>
                  <a:lnTo>
                    <a:pt x="1842311" y="380114"/>
                  </a:lnTo>
                  <a:cubicBezTo>
                    <a:pt x="1842311" y="264553"/>
                    <a:pt x="1748630" y="170872"/>
                    <a:pt x="1633069" y="170872"/>
                  </a:cubicBezTo>
                  <a:lnTo>
                    <a:pt x="352748" y="170872"/>
                  </a:lnTo>
                  <a:cubicBezTo>
                    <a:pt x="237187" y="170872"/>
                    <a:pt x="143506" y="264553"/>
                    <a:pt x="143506" y="380114"/>
                  </a:cubicBezTo>
                  <a:lnTo>
                    <a:pt x="143506" y="1984393"/>
                  </a:lnTo>
                  <a:cubicBezTo>
                    <a:pt x="143506" y="2099954"/>
                    <a:pt x="237187" y="2193635"/>
                    <a:pt x="352748" y="2193635"/>
                  </a:cubicBezTo>
                  <a:lnTo>
                    <a:pt x="1633069" y="2193635"/>
                  </a:lnTo>
                  <a:cubicBezTo>
                    <a:pt x="1748630" y="2193635"/>
                    <a:pt x="1842311" y="2099954"/>
                    <a:pt x="1842311" y="1984393"/>
                  </a:cubicBezTo>
                  <a:lnTo>
                    <a:pt x="1842311" y="1799217"/>
                  </a:lnTo>
                  <a:lnTo>
                    <a:pt x="1841500" y="1799217"/>
                  </a:lnTo>
                  <a:lnTo>
                    <a:pt x="1841500" y="1208198"/>
                  </a:lnTo>
                  <a:cubicBezTo>
                    <a:pt x="1841500" y="1049745"/>
                    <a:pt x="1969952" y="921293"/>
                    <a:pt x="2128405" y="921293"/>
                  </a:cubicBezTo>
                  <a:lnTo>
                    <a:pt x="2333337" y="921294"/>
                  </a:lnTo>
                  <a:lnTo>
                    <a:pt x="2333337" y="829399"/>
                  </a:lnTo>
                  <a:lnTo>
                    <a:pt x="2497282" y="993345"/>
                  </a:lnTo>
                  <a:lnTo>
                    <a:pt x="2333337" y="1157290"/>
                  </a:lnTo>
                  <a:lnTo>
                    <a:pt x="2333337" y="1065395"/>
                  </a:lnTo>
                  <a:lnTo>
                    <a:pt x="2128405" y="1065395"/>
                  </a:lnTo>
                  <a:cubicBezTo>
                    <a:pt x="2049537" y="1065395"/>
                    <a:pt x="1985602" y="1129330"/>
                    <a:pt x="1985602" y="1208198"/>
                  </a:cubicBezTo>
                  <a:lnTo>
                    <a:pt x="1985602" y="1546949"/>
                  </a:lnTo>
                  <a:lnTo>
                    <a:pt x="1985818" y="1546949"/>
                  </a:lnTo>
                  <a:lnTo>
                    <a:pt x="1985818" y="2033533"/>
                  </a:lnTo>
                  <a:cubicBezTo>
                    <a:pt x="1985818" y="2216326"/>
                    <a:pt x="1837635" y="2364509"/>
                    <a:pt x="1654842" y="2364509"/>
                  </a:cubicBezTo>
                  <a:lnTo>
                    <a:pt x="330976" y="2364509"/>
                  </a:lnTo>
                  <a:cubicBezTo>
                    <a:pt x="148183" y="2364509"/>
                    <a:pt x="0" y="2216326"/>
                    <a:pt x="0" y="2033533"/>
                  </a:cubicBezTo>
                  <a:lnTo>
                    <a:pt x="0" y="330976"/>
                  </a:lnTo>
                  <a:cubicBezTo>
                    <a:pt x="0" y="148183"/>
                    <a:pt x="148183" y="0"/>
                    <a:pt x="330976" y="0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1" name="Freeform: Shape 74">
              <a:extLst>
                <a:ext uri="{FF2B5EF4-FFF2-40B4-BE49-F238E27FC236}">
                  <a16:creationId xmlns:a16="http://schemas.microsoft.com/office/drawing/2014/main" xmlns="" id="{DE36B593-F260-48F9-9BD3-1B1F55DD438A}"/>
                </a:ext>
              </a:extLst>
            </p:cNvPr>
            <p:cNvSpPr/>
            <p:nvPr/>
          </p:nvSpPr>
          <p:spPr>
            <a:xfrm rot="10800000" flipV="1">
              <a:off x="6946022" y="1888998"/>
              <a:ext cx="1489473" cy="1773382"/>
            </a:xfrm>
            <a:custGeom>
              <a:avLst/>
              <a:gdLst>
                <a:gd name="connsiteX0" fmla="*/ 1654843 w 1985964"/>
                <a:gd name="connsiteY0" fmla="*/ 0 h 2364509"/>
                <a:gd name="connsiteX1" fmla="*/ 1654842 w 1985964"/>
                <a:gd name="connsiteY1" fmla="*/ 0 h 2364509"/>
                <a:gd name="connsiteX2" fmla="*/ 330977 w 1985964"/>
                <a:gd name="connsiteY2" fmla="*/ 0 h 2364509"/>
                <a:gd name="connsiteX3" fmla="*/ 330976 w 1985964"/>
                <a:gd name="connsiteY3" fmla="*/ 0 h 2364509"/>
                <a:gd name="connsiteX4" fmla="*/ 0 w 1985964"/>
                <a:gd name="connsiteY4" fmla="*/ 330976 h 2364509"/>
                <a:gd name="connsiteX5" fmla="*/ 0 w 1985964"/>
                <a:gd name="connsiteY5" fmla="*/ 2033533 h 2364509"/>
                <a:gd name="connsiteX6" fmla="*/ 330976 w 1985964"/>
                <a:gd name="connsiteY6" fmla="*/ 2364509 h 2364509"/>
                <a:gd name="connsiteX7" fmla="*/ 330977 w 1985964"/>
                <a:gd name="connsiteY7" fmla="*/ 2364509 h 2364509"/>
                <a:gd name="connsiteX8" fmla="*/ 1654842 w 1985964"/>
                <a:gd name="connsiteY8" fmla="*/ 2364509 h 2364509"/>
                <a:gd name="connsiteX9" fmla="*/ 1654843 w 1985964"/>
                <a:gd name="connsiteY9" fmla="*/ 2364509 h 2364509"/>
                <a:gd name="connsiteX10" fmla="*/ 1654850 w 1985964"/>
                <a:gd name="connsiteY10" fmla="*/ 2364508 h 2364509"/>
                <a:gd name="connsiteX11" fmla="*/ 1713430 w 1985964"/>
                <a:gd name="connsiteY11" fmla="*/ 2359339 h 2364509"/>
                <a:gd name="connsiteX12" fmla="*/ 1717781 w 1985964"/>
                <a:gd name="connsiteY12" fmla="*/ 2358164 h 2364509"/>
                <a:gd name="connsiteX13" fmla="*/ 1721546 w 1985964"/>
                <a:gd name="connsiteY13" fmla="*/ 2357784 h 2364509"/>
                <a:gd name="connsiteX14" fmla="*/ 1737367 w 1985964"/>
                <a:gd name="connsiteY14" fmla="*/ 2352873 h 2364509"/>
                <a:gd name="connsiteX15" fmla="*/ 1768643 w 1985964"/>
                <a:gd name="connsiteY15" fmla="*/ 2344425 h 2364509"/>
                <a:gd name="connsiteX16" fmla="*/ 1773429 w 1985964"/>
                <a:gd name="connsiteY16" fmla="*/ 2341679 h 2364509"/>
                <a:gd name="connsiteX17" fmla="*/ 1783674 w 1985964"/>
                <a:gd name="connsiteY17" fmla="*/ 2338499 h 2364509"/>
                <a:gd name="connsiteX18" fmla="*/ 1839895 w 1985964"/>
                <a:gd name="connsiteY18" fmla="*/ 2307983 h 2364509"/>
                <a:gd name="connsiteX19" fmla="*/ 1857542 w 1985964"/>
                <a:gd name="connsiteY19" fmla="*/ 2293423 h 2364509"/>
                <a:gd name="connsiteX20" fmla="*/ 1865374 w 1985964"/>
                <a:gd name="connsiteY20" fmla="*/ 2288930 h 2364509"/>
                <a:gd name="connsiteX21" fmla="*/ 1878381 w 1985964"/>
                <a:gd name="connsiteY21" fmla="*/ 2276229 h 2364509"/>
                <a:gd name="connsiteX22" fmla="*/ 1888878 w 1985964"/>
                <a:gd name="connsiteY22" fmla="*/ 2267568 h 2364509"/>
                <a:gd name="connsiteX23" fmla="*/ 1895621 w 1985964"/>
                <a:gd name="connsiteY23" fmla="*/ 2259396 h 2364509"/>
                <a:gd name="connsiteX24" fmla="*/ 1905109 w 1985964"/>
                <a:gd name="connsiteY24" fmla="*/ 2250132 h 2364509"/>
                <a:gd name="connsiteX25" fmla="*/ 1919122 w 1985964"/>
                <a:gd name="connsiteY25" fmla="*/ 2230912 h 2364509"/>
                <a:gd name="connsiteX26" fmla="*/ 1929293 w 1985964"/>
                <a:gd name="connsiteY26" fmla="*/ 2218585 h 2364509"/>
                <a:gd name="connsiteX27" fmla="*/ 1932739 w 1985964"/>
                <a:gd name="connsiteY27" fmla="*/ 2212236 h 2364509"/>
                <a:gd name="connsiteX28" fmla="*/ 1937902 w 1985964"/>
                <a:gd name="connsiteY28" fmla="*/ 2205156 h 2364509"/>
                <a:gd name="connsiteX29" fmla="*/ 1952079 w 1985964"/>
                <a:gd name="connsiteY29" fmla="*/ 2176606 h 2364509"/>
                <a:gd name="connsiteX30" fmla="*/ 1959809 w 1985964"/>
                <a:gd name="connsiteY30" fmla="*/ 2162364 h 2364509"/>
                <a:gd name="connsiteX31" fmla="*/ 1960907 w 1985964"/>
                <a:gd name="connsiteY31" fmla="*/ 2158828 h 2364509"/>
                <a:gd name="connsiteX32" fmla="*/ 1962861 w 1985964"/>
                <a:gd name="connsiteY32" fmla="*/ 2154893 h 2364509"/>
                <a:gd name="connsiteX33" fmla="*/ 1979076 w 1985964"/>
                <a:gd name="connsiteY33" fmla="*/ 2100297 h 2364509"/>
                <a:gd name="connsiteX34" fmla="*/ 1979095 w 1985964"/>
                <a:gd name="connsiteY34" fmla="*/ 2100236 h 2364509"/>
                <a:gd name="connsiteX35" fmla="*/ 1979098 w 1985964"/>
                <a:gd name="connsiteY35" fmla="*/ 2100200 h 2364509"/>
                <a:gd name="connsiteX36" fmla="*/ 1985963 w 1985964"/>
                <a:gd name="connsiteY36" fmla="*/ 2043903 h 2364509"/>
                <a:gd name="connsiteX37" fmla="*/ 1985963 w 1985964"/>
                <a:gd name="connsiteY37" fmla="*/ 1725393 h 2364509"/>
                <a:gd name="connsiteX38" fmla="*/ 1985964 w 1985964"/>
                <a:gd name="connsiteY38" fmla="*/ 1725393 h 2364509"/>
                <a:gd name="connsiteX39" fmla="*/ 1985964 w 1985964"/>
                <a:gd name="connsiteY39" fmla="*/ 1401883 h 2364509"/>
                <a:gd name="connsiteX40" fmla="*/ 1985819 w 1985964"/>
                <a:gd name="connsiteY40" fmla="*/ 1401165 h 2364509"/>
                <a:gd name="connsiteX41" fmla="*/ 1985819 w 1985964"/>
                <a:gd name="connsiteY41" fmla="*/ 1395747 h 2364509"/>
                <a:gd name="connsiteX42" fmla="*/ 1984725 w 1985964"/>
                <a:gd name="connsiteY42" fmla="*/ 1395747 h 2364509"/>
                <a:gd name="connsiteX43" fmla="*/ 1980350 w 1985964"/>
                <a:gd name="connsiteY43" fmla="*/ 1374076 h 2364509"/>
                <a:gd name="connsiteX44" fmla="*/ 1914526 w 1985964"/>
                <a:gd name="connsiteY44" fmla="*/ 1330445 h 2364509"/>
                <a:gd name="connsiteX45" fmla="*/ 1848702 w 1985964"/>
                <a:gd name="connsiteY45" fmla="*/ 1374076 h 2364509"/>
                <a:gd name="connsiteX46" fmla="*/ 1844327 w 1985964"/>
                <a:gd name="connsiteY46" fmla="*/ 1395747 h 2364509"/>
                <a:gd name="connsiteX47" fmla="*/ 1842312 w 1985964"/>
                <a:gd name="connsiteY47" fmla="*/ 1395747 h 2364509"/>
                <a:gd name="connsiteX48" fmla="*/ 1842312 w 1985964"/>
                <a:gd name="connsiteY48" fmla="*/ 1673582 h 2364509"/>
                <a:gd name="connsiteX49" fmla="*/ 1838061 w 1985964"/>
                <a:gd name="connsiteY49" fmla="*/ 1715751 h 2364509"/>
                <a:gd name="connsiteX50" fmla="*/ 1838059 w 1985964"/>
                <a:gd name="connsiteY50" fmla="*/ 1715757 h 2364509"/>
                <a:gd name="connsiteX51" fmla="*/ 1834276 w 1985964"/>
                <a:gd name="connsiteY51" fmla="*/ 1725393 h 2364509"/>
                <a:gd name="connsiteX52" fmla="*/ 1842311 w 1985964"/>
                <a:gd name="connsiteY52" fmla="*/ 1725393 h 2364509"/>
                <a:gd name="connsiteX53" fmla="*/ 1842311 w 1985964"/>
                <a:gd name="connsiteY53" fmla="*/ 1984395 h 2364509"/>
                <a:gd name="connsiteX54" fmla="*/ 1838060 w 1985964"/>
                <a:gd name="connsiteY54" fmla="*/ 2026564 h 2364509"/>
                <a:gd name="connsiteX55" fmla="*/ 1838058 w 1985964"/>
                <a:gd name="connsiteY55" fmla="*/ 2026570 h 2364509"/>
                <a:gd name="connsiteX56" fmla="*/ 1818140 w 1985964"/>
                <a:gd name="connsiteY56" fmla="*/ 2077302 h 2364509"/>
                <a:gd name="connsiteX57" fmla="*/ 1792175 w 1985964"/>
                <a:gd name="connsiteY57" fmla="*/ 2115814 h 2364509"/>
                <a:gd name="connsiteX58" fmla="*/ 1773416 w 1985964"/>
                <a:gd name="connsiteY58" fmla="*/ 2137481 h 2364509"/>
                <a:gd name="connsiteX59" fmla="*/ 1731490 w 1985964"/>
                <a:gd name="connsiteY59" fmla="*/ 2165749 h 2364509"/>
                <a:gd name="connsiteX60" fmla="*/ 1709927 w 1985964"/>
                <a:gd name="connsiteY60" fmla="*/ 2178120 h 2364509"/>
                <a:gd name="connsiteX61" fmla="*/ 1633141 w 1985964"/>
                <a:gd name="connsiteY61" fmla="*/ 2193622 h 2364509"/>
                <a:gd name="connsiteX62" fmla="*/ 1633070 w 1985964"/>
                <a:gd name="connsiteY62" fmla="*/ 2193635 h 2364509"/>
                <a:gd name="connsiteX63" fmla="*/ 352749 w 1985964"/>
                <a:gd name="connsiteY63" fmla="*/ 2193635 h 2364509"/>
                <a:gd name="connsiteX64" fmla="*/ 143507 w 1985964"/>
                <a:gd name="connsiteY64" fmla="*/ 1984393 h 2364509"/>
                <a:gd name="connsiteX65" fmla="*/ 143507 w 1985964"/>
                <a:gd name="connsiteY65" fmla="*/ 380114 h 2364509"/>
                <a:gd name="connsiteX66" fmla="*/ 147758 w 1985964"/>
                <a:gd name="connsiteY66" fmla="*/ 337945 h 2364509"/>
                <a:gd name="connsiteX67" fmla="*/ 159950 w 1985964"/>
                <a:gd name="connsiteY67" fmla="*/ 298669 h 2364509"/>
                <a:gd name="connsiteX68" fmla="*/ 204792 w 1985964"/>
                <a:gd name="connsiteY68" fmla="*/ 232160 h 2364509"/>
                <a:gd name="connsiteX69" fmla="*/ 352748 w 1985964"/>
                <a:gd name="connsiteY69" fmla="*/ 170874 h 2364509"/>
                <a:gd name="connsiteX70" fmla="*/ 1633069 w 1985964"/>
                <a:gd name="connsiteY70" fmla="*/ 170874 h 2364509"/>
                <a:gd name="connsiteX71" fmla="*/ 1842311 w 1985964"/>
                <a:gd name="connsiteY71" fmla="*/ 380116 h 2364509"/>
                <a:gd name="connsiteX72" fmla="*/ 1842311 w 1985964"/>
                <a:gd name="connsiteY72" fmla="*/ 390533 h 2364509"/>
                <a:gd name="connsiteX73" fmla="*/ 1842312 w 1985964"/>
                <a:gd name="connsiteY73" fmla="*/ 390533 h 2364509"/>
                <a:gd name="connsiteX74" fmla="*/ 1842312 w 1985964"/>
                <a:gd name="connsiteY74" fmla="*/ 657949 h 2364509"/>
                <a:gd name="connsiteX75" fmla="*/ 1844327 w 1985964"/>
                <a:gd name="connsiteY75" fmla="*/ 657949 h 2364509"/>
                <a:gd name="connsiteX76" fmla="*/ 1848702 w 1985964"/>
                <a:gd name="connsiteY76" fmla="*/ 679620 h 2364509"/>
                <a:gd name="connsiteX77" fmla="*/ 1914526 w 1985964"/>
                <a:gd name="connsiteY77" fmla="*/ 723251 h 2364509"/>
                <a:gd name="connsiteX78" fmla="*/ 1980350 w 1985964"/>
                <a:gd name="connsiteY78" fmla="*/ 679620 h 2364509"/>
                <a:gd name="connsiteX79" fmla="*/ 1984725 w 1985964"/>
                <a:gd name="connsiteY79" fmla="*/ 657949 h 2364509"/>
                <a:gd name="connsiteX80" fmla="*/ 1985819 w 1985964"/>
                <a:gd name="connsiteY80" fmla="*/ 657949 h 2364509"/>
                <a:gd name="connsiteX81" fmla="*/ 1985819 w 1985964"/>
                <a:gd name="connsiteY81" fmla="*/ 652531 h 2364509"/>
                <a:gd name="connsiteX82" fmla="*/ 1985964 w 1985964"/>
                <a:gd name="connsiteY82" fmla="*/ 651813 h 2364509"/>
                <a:gd name="connsiteX83" fmla="*/ 1985964 w 1985964"/>
                <a:gd name="connsiteY83" fmla="*/ 320606 h 2364509"/>
                <a:gd name="connsiteX84" fmla="*/ 1979095 w 1985964"/>
                <a:gd name="connsiteY84" fmla="*/ 264273 h 2364509"/>
                <a:gd name="connsiteX85" fmla="*/ 1962862 w 1985964"/>
                <a:gd name="connsiteY85" fmla="*/ 209616 h 2364509"/>
                <a:gd name="connsiteX86" fmla="*/ 1960902 w 1985964"/>
                <a:gd name="connsiteY86" fmla="*/ 205670 h 2364509"/>
                <a:gd name="connsiteX87" fmla="*/ 1959808 w 1985964"/>
                <a:gd name="connsiteY87" fmla="*/ 202145 h 2364509"/>
                <a:gd name="connsiteX88" fmla="*/ 1952102 w 1985964"/>
                <a:gd name="connsiteY88" fmla="*/ 187947 h 2364509"/>
                <a:gd name="connsiteX89" fmla="*/ 1937903 w 1985964"/>
                <a:gd name="connsiteY89" fmla="*/ 159353 h 2364509"/>
                <a:gd name="connsiteX90" fmla="*/ 1932732 w 1985964"/>
                <a:gd name="connsiteY90" fmla="*/ 152262 h 2364509"/>
                <a:gd name="connsiteX91" fmla="*/ 1929292 w 1985964"/>
                <a:gd name="connsiteY91" fmla="*/ 145924 h 2364509"/>
                <a:gd name="connsiteX92" fmla="*/ 1919138 w 1985964"/>
                <a:gd name="connsiteY92" fmla="*/ 133617 h 2364509"/>
                <a:gd name="connsiteX93" fmla="*/ 1905110 w 1985964"/>
                <a:gd name="connsiteY93" fmla="*/ 114377 h 2364509"/>
                <a:gd name="connsiteX94" fmla="*/ 1895612 w 1985964"/>
                <a:gd name="connsiteY94" fmla="*/ 105103 h 2364509"/>
                <a:gd name="connsiteX95" fmla="*/ 1888877 w 1985964"/>
                <a:gd name="connsiteY95" fmla="*/ 96941 h 2364509"/>
                <a:gd name="connsiteX96" fmla="*/ 1878393 w 1985964"/>
                <a:gd name="connsiteY96" fmla="*/ 88290 h 2364509"/>
                <a:gd name="connsiteX97" fmla="*/ 1865375 w 1985964"/>
                <a:gd name="connsiteY97" fmla="*/ 75579 h 2364509"/>
                <a:gd name="connsiteX98" fmla="*/ 1857537 w 1985964"/>
                <a:gd name="connsiteY98" fmla="*/ 71082 h 2364509"/>
                <a:gd name="connsiteX99" fmla="*/ 1839894 w 1985964"/>
                <a:gd name="connsiteY99" fmla="*/ 56526 h 2364509"/>
                <a:gd name="connsiteX100" fmla="*/ 1783673 w 1985964"/>
                <a:gd name="connsiteY100" fmla="*/ 26010 h 2364509"/>
                <a:gd name="connsiteX101" fmla="*/ 1773433 w 1985964"/>
                <a:gd name="connsiteY101" fmla="*/ 22831 h 2364509"/>
                <a:gd name="connsiteX102" fmla="*/ 1768644 w 1985964"/>
                <a:gd name="connsiteY102" fmla="*/ 20084 h 2364509"/>
                <a:gd name="connsiteX103" fmla="*/ 1737353 w 1985964"/>
                <a:gd name="connsiteY103" fmla="*/ 11631 h 2364509"/>
                <a:gd name="connsiteX104" fmla="*/ 1721545 w 1985964"/>
                <a:gd name="connsiteY104" fmla="*/ 6724 h 2364509"/>
                <a:gd name="connsiteX105" fmla="*/ 1717783 w 1985964"/>
                <a:gd name="connsiteY105" fmla="*/ 6345 h 2364509"/>
                <a:gd name="connsiteX106" fmla="*/ 1713431 w 1985964"/>
                <a:gd name="connsiteY106" fmla="*/ 5170 h 2364509"/>
                <a:gd name="connsiteX107" fmla="*/ 1654843 w 1985964"/>
                <a:gd name="connsiteY107" fmla="*/ 0 h 2364509"/>
                <a:gd name="connsiteX0" fmla="*/ 1654843 w 1985964"/>
                <a:gd name="connsiteY0" fmla="*/ 0 h 2364509"/>
                <a:gd name="connsiteX1" fmla="*/ 1654842 w 1985964"/>
                <a:gd name="connsiteY1" fmla="*/ 0 h 2364509"/>
                <a:gd name="connsiteX2" fmla="*/ 330977 w 1985964"/>
                <a:gd name="connsiteY2" fmla="*/ 0 h 2364509"/>
                <a:gd name="connsiteX3" fmla="*/ 330976 w 1985964"/>
                <a:gd name="connsiteY3" fmla="*/ 0 h 2364509"/>
                <a:gd name="connsiteX4" fmla="*/ 0 w 1985964"/>
                <a:gd name="connsiteY4" fmla="*/ 330976 h 2364509"/>
                <a:gd name="connsiteX5" fmla="*/ 0 w 1985964"/>
                <a:gd name="connsiteY5" fmla="*/ 2033533 h 2364509"/>
                <a:gd name="connsiteX6" fmla="*/ 330976 w 1985964"/>
                <a:gd name="connsiteY6" fmla="*/ 2364509 h 2364509"/>
                <a:gd name="connsiteX7" fmla="*/ 330977 w 1985964"/>
                <a:gd name="connsiteY7" fmla="*/ 2364509 h 2364509"/>
                <a:gd name="connsiteX8" fmla="*/ 1654842 w 1985964"/>
                <a:gd name="connsiteY8" fmla="*/ 2364509 h 2364509"/>
                <a:gd name="connsiteX9" fmla="*/ 1654843 w 1985964"/>
                <a:gd name="connsiteY9" fmla="*/ 2364509 h 2364509"/>
                <a:gd name="connsiteX10" fmla="*/ 1654850 w 1985964"/>
                <a:gd name="connsiteY10" fmla="*/ 2364508 h 2364509"/>
                <a:gd name="connsiteX11" fmla="*/ 1713430 w 1985964"/>
                <a:gd name="connsiteY11" fmla="*/ 2359339 h 2364509"/>
                <a:gd name="connsiteX12" fmla="*/ 1717781 w 1985964"/>
                <a:gd name="connsiteY12" fmla="*/ 2358164 h 2364509"/>
                <a:gd name="connsiteX13" fmla="*/ 1721546 w 1985964"/>
                <a:gd name="connsiteY13" fmla="*/ 2357784 h 2364509"/>
                <a:gd name="connsiteX14" fmla="*/ 1737367 w 1985964"/>
                <a:gd name="connsiteY14" fmla="*/ 2352873 h 2364509"/>
                <a:gd name="connsiteX15" fmla="*/ 1768643 w 1985964"/>
                <a:gd name="connsiteY15" fmla="*/ 2344425 h 2364509"/>
                <a:gd name="connsiteX16" fmla="*/ 1773429 w 1985964"/>
                <a:gd name="connsiteY16" fmla="*/ 2341679 h 2364509"/>
                <a:gd name="connsiteX17" fmla="*/ 1783674 w 1985964"/>
                <a:gd name="connsiteY17" fmla="*/ 2338499 h 2364509"/>
                <a:gd name="connsiteX18" fmla="*/ 1839895 w 1985964"/>
                <a:gd name="connsiteY18" fmla="*/ 2307983 h 2364509"/>
                <a:gd name="connsiteX19" fmla="*/ 1857542 w 1985964"/>
                <a:gd name="connsiteY19" fmla="*/ 2293423 h 2364509"/>
                <a:gd name="connsiteX20" fmla="*/ 1865374 w 1985964"/>
                <a:gd name="connsiteY20" fmla="*/ 2288930 h 2364509"/>
                <a:gd name="connsiteX21" fmla="*/ 1878381 w 1985964"/>
                <a:gd name="connsiteY21" fmla="*/ 2276229 h 2364509"/>
                <a:gd name="connsiteX22" fmla="*/ 1888878 w 1985964"/>
                <a:gd name="connsiteY22" fmla="*/ 2267568 h 2364509"/>
                <a:gd name="connsiteX23" fmla="*/ 1895621 w 1985964"/>
                <a:gd name="connsiteY23" fmla="*/ 2259396 h 2364509"/>
                <a:gd name="connsiteX24" fmla="*/ 1905109 w 1985964"/>
                <a:gd name="connsiteY24" fmla="*/ 2250132 h 2364509"/>
                <a:gd name="connsiteX25" fmla="*/ 1919122 w 1985964"/>
                <a:gd name="connsiteY25" fmla="*/ 2230912 h 2364509"/>
                <a:gd name="connsiteX26" fmla="*/ 1929293 w 1985964"/>
                <a:gd name="connsiteY26" fmla="*/ 2218585 h 2364509"/>
                <a:gd name="connsiteX27" fmla="*/ 1932739 w 1985964"/>
                <a:gd name="connsiteY27" fmla="*/ 2212236 h 2364509"/>
                <a:gd name="connsiteX28" fmla="*/ 1937902 w 1985964"/>
                <a:gd name="connsiteY28" fmla="*/ 2205156 h 2364509"/>
                <a:gd name="connsiteX29" fmla="*/ 1952079 w 1985964"/>
                <a:gd name="connsiteY29" fmla="*/ 2176606 h 2364509"/>
                <a:gd name="connsiteX30" fmla="*/ 1959809 w 1985964"/>
                <a:gd name="connsiteY30" fmla="*/ 2162364 h 2364509"/>
                <a:gd name="connsiteX31" fmla="*/ 1960907 w 1985964"/>
                <a:gd name="connsiteY31" fmla="*/ 2158828 h 2364509"/>
                <a:gd name="connsiteX32" fmla="*/ 1962861 w 1985964"/>
                <a:gd name="connsiteY32" fmla="*/ 2154893 h 2364509"/>
                <a:gd name="connsiteX33" fmla="*/ 1979076 w 1985964"/>
                <a:gd name="connsiteY33" fmla="*/ 2100297 h 2364509"/>
                <a:gd name="connsiteX34" fmla="*/ 1979095 w 1985964"/>
                <a:gd name="connsiteY34" fmla="*/ 2100236 h 2364509"/>
                <a:gd name="connsiteX35" fmla="*/ 1979098 w 1985964"/>
                <a:gd name="connsiteY35" fmla="*/ 2100200 h 2364509"/>
                <a:gd name="connsiteX36" fmla="*/ 1985963 w 1985964"/>
                <a:gd name="connsiteY36" fmla="*/ 2043903 h 2364509"/>
                <a:gd name="connsiteX37" fmla="*/ 1985963 w 1985964"/>
                <a:gd name="connsiteY37" fmla="*/ 1725393 h 2364509"/>
                <a:gd name="connsiteX38" fmla="*/ 1985964 w 1985964"/>
                <a:gd name="connsiteY38" fmla="*/ 1725393 h 2364509"/>
                <a:gd name="connsiteX39" fmla="*/ 1985964 w 1985964"/>
                <a:gd name="connsiteY39" fmla="*/ 1401883 h 2364509"/>
                <a:gd name="connsiteX40" fmla="*/ 1985819 w 1985964"/>
                <a:gd name="connsiteY40" fmla="*/ 1401165 h 2364509"/>
                <a:gd name="connsiteX41" fmla="*/ 1985819 w 1985964"/>
                <a:gd name="connsiteY41" fmla="*/ 1395747 h 2364509"/>
                <a:gd name="connsiteX42" fmla="*/ 1984725 w 1985964"/>
                <a:gd name="connsiteY42" fmla="*/ 1395747 h 2364509"/>
                <a:gd name="connsiteX43" fmla="*/ 1980350 w 1985964"/>
                <a:gd name="connsiteY43" fmla="*/ 1374076 h 2364509"/>
                <a:gd name="connsiteX44" fmla="*/ 1914526 w 1985964"/>
                <a:gd name="connsiteY44" fmla="*/ 1330445 h 2364509"/>
                <a:gd name="connsiteX45" fmla="*/ 1848702 w 1985964"/>
                <a:gd name="connsiteY45" fmla="*/ 1374076 h 2364509"/>
                <a:gd name="connsiteX46" fmla="*/ 1844327 w 1985964"/>
                <a:gd name="connsiteY46" fmla="*/ 1395747 h 2364509"/>
                <a:gd name="connsiteX47" fmla="*/ 1842312 w 1985964"/>
                <a:gd name="connsiteY47" fmla="*/ 1395747 h 2364509"/>
                <a:gd name="connsiteX48" fmla="*/ 1842312 w 1985964"/>
                <a:gd name="connsiteY48" fmla="*/ 1673582 h 2364509"/>
                <a:gd name="connsiteX49" fmla="*/ 1838061 w 1985964"/>
                <a:gd name="connsiteY49" fmla="*/ 1715751 h 2364509"/>
                <a:gd name="connsiteX50" fmla="*/ 1838059 w 1985964"/>
                <a:gd name="connsiteY50" fmla="*/ 1715757 h 2364509"/>
                <a:gd name="connsiteX51" fmla="*/ 1834276 w 1985964"/>
                <a:gd name="connsiteY51" fmla="*/ 1725393 h 2364509"/>
                <a:gd name="connsiteX52" fmla="*/ 1842311 w 1985964"/>
                <a:gd name="connsiteY52" fmla="*/ 1984395 h 2364509"/>
                <a:gd name="connsiteX53" fmla="*/ 1838060 w 1985964"/>
                <a:gd name="connsiteY53" fmla="*/ 2026564 h 2364509"/>
                <a:gd name="connsiteX54" fmla="*/ 1838058 w 1985964"/>
                <a:gd name="connsiteY54" fmla="*/ 2026570 h 2364509"/>
                <a:gd name="connsiteX55" fmla="*/ 1818140 w 1985964"/>
                <a:gd name="connsiteY55" fmla="*/ 2077302 h 2364509"/>
                <a:gd name="connsiteX56" fmla="*/ 1792175 w 1985964"/>
                <a:gd name="connsiteY56" fmla="*/ 2115814 h 2364509"/>
                <a:gd name="connsiteX57" fmla="*/ 1773416 w 1985964"/>
                <a:gd name="connsiteY57" fmla="*/ 2137481 h 2364509"/>
                <a:gd name="connsiteX58" fmla="*/ 1731490 w 1985964"/>
                <a:gd name="connsiteY58" fmla="*/ 2165749 h 2364509"/>
                <a:gd name="connsiteX59" fmla="*/ 1709927 w 1985964"/>
                <a:gd name="connsiteY59" fmla="*/ 2178120 h 2364509"/>
                <a:gd name="connsiteX60" fmla="*/ 1633141 w 1985964"/>
                <a:gd name="connsiteY60" fmla="*/ 2193622 h 2364509"/>
                <a:gd name="connsiteX61" fmla="*/ 1633070 w 1985964"/>
                <a:gd name="connsiteY61" fmla="*/ 2193635 h 2364509"/>
                <a:gd name="connsiteX62" fmla="*/ 352749 w 1985964"/>
                <a:gd name="connsiteY62" fmla="*/ 2193635 h 2364509"/>
                <a:gd name="connsiteX63" fmla="*/ 143507 w 1985964"/>
                <a:gd name="connsiteY63" fmla="*/ 1984393 h 2364509"/>
                <a:gd name="connsiteX64" fmla="*/ 143507 w 1985964"/>
                <a:gd name="connsiteY64" fmla="*/ 380114 h 2364509"/>
                <a:gd name="connsiteX65" fmla="*/ 147758 w 1985964"/>
                <a:gd name="connsiteY65" fmla="*/ 337945 h 2364509"/>
                <a:gd name="connsiteX66" fmla="*/ 159950 w 1985964"/>
                <a:gd name="connsiteY66" fmla="*/ 298669 h 2364509"/>
                <a:gd name="connsiteX67" fmla="*/ 204792 w 1985964"/>
                <a:gd name="connsiteY67" fmla="*/ 232160 h 2364509"/>
                <a:gd name="connsiteX68" fmla="*/ 352748 w 1985964"/>
                <a:gd name="connsiteY68" fmla="*/ 170874 h 2364509"/>
                <a:gd name="connsiteX69" fmla="*/ 1633069 w 1985964"/>
                <a:gd name="connsiteY69" fmla="*/ 170874 h 2364509"/>
                <a:gd name="connsiteX70" fmla="*/ 1842311 w 1985964"/>
                <a:gd name="connsiteY70" fmla="*/ 380116 h 2364509"/>
                <a:gd name="connsiteX71" fmla="*/ 1842311 w 1985964"/>
                <a:gd name="connsiteY71" fmla="*/ 390533 h 2364509"/>
                <a:gd name="connsiteX72" fmla="*/ 1842312 w 1985964"/>
                <a:gd name="connsiteY72" fmla="*/ 390533 h 2364509"/>
                <a:gd name="connsiteX73" fmla="*/ 1842312 w 1985964"/>
                <a:gd name="connsiteY73" fmla="*/ 657949 h 2364509"/>
                <a:gd name="connsiteX74" fmla="*/ 1844327 w 1985964"/>
                <a:gd name="connsiteY74" fmla="*/ 657949 h 2364509"/>
                <a:gd name="connsiteX75" fmla="*/ 1848702 w 1985964"/>
                <a:gd name="connsiteY75" fmla="*/ 679620 h 2364509"/>
                <a:gd name="connsiteX76" fmla="*/ 1914526 w 1985964"/>
                <a:gd name="connsiteY76" fmla="*/ 723251 h 2364509"/>
                <a:gd name="connsiteX77" fmla="*/ 1980350 w 1985964"/>
                <a:gd name="connsiteY77" fmla="*/ 679620 h 2364509"/>
                <a:gd name="connsiteX78" fmla="*/ 1984725 w 1985964"/>
                <a:gd name="connsiteY78" fmla="*/ 657949 h 2364509"/>
                <a:gd name="connsiteX79" fmla="*/ 1985819 w 1985964"/>
                <a:gd name="connsiteY79" fmla="*/ 657949 h 2364509"/>
                <a:gd name="connsiteX80" fmla="*/ 1985819 w 1985964"/>
                <a:gd name="connsiteY80" fmla="*/ 652531 h 2364509"/>
                <a:gd name="connsiteX81" fmla="*/ 1985964 w 1985964"/>
                <a:gd name="connsiteY81" fmla="*/ 651813 h 2364509"/>
                <a:gd name="connsiteX82" fmla="*/ 1985964 w 1985964"/>
                <a:gd name="connsiteY82" fmla="*/ 320606 h 2364509"/>
                <a:gd name="connsiteX83" fmla="*/ 1979095 w 1985964"/>
                <a:gd name="connsiteY83" fmla="*/ 264273 h 2364509"/>
                <a:gd name="connsiteX84" fmla="*/ 1962862 w 1985964"/>
                <a:gd name="connsiteY84" fmla="*/ 209616 h 2364509"/>
                <a:gd name="connsiteX85" fmla="*/ 1960902 w 1985964"/>
                <a:gd name="connsiteY85" fmla="*/ 205670 h 2364509"/>
                <a:gd name="connsiteX86" fmla="*/ 1959808 w 1985964"/>
                <a:gd name="connsiteY86" fmla="*/ 202145 h 2364509"/>
                <a:gd name="connsiteX87" fmla="*/ 1952102 w 1985964"/>
                <a:gd name="connsiteY87" fmla="*/ 187947 h 2364509"/>
                <a:gd name="connsiteX88" fmla="*/ 1937903 w 1985964"/>
                <a:gd name="connsiteY88" fmla="*/ 159353 h 2364509"/>
                <a:gd name="connsiteX89" fmla="*/ 1932732 w 1985964"/>
                <a:gd name="connsiteY89" fmla="*/ 152262 h 2364509"/>
                <a:gd name="connsiteX90" fmla="*/ 1929292 w 1985964"/>
                <a:gd name="connsiteY90" fmla="*/ 145924 h 2364509"/>
                <a:gd name="connsiteX91" fmla="*/ 1919138 w 1985964"/>
                <a:gd name="connsiteY91" fmla="*/ 133617 h 2364509"/>
                <a:gd name="connsiteX92" fmla="*/ 1905110 w 1985964"/>
                <a:gd name="connsiteY92" fmla="*/ 114377 h 2364509"/>
                <a:gd name="connsiteX93" fmla="*/ 1895612 w 1985964"/>
                <a:gd name="connsiteY93" fmla="*/ 105103 h 2364509"/>
                <a:gd name="connsiteX94" fmla="*/ 1888877 w 1985964"/>
                <a:gd name="connsiteY94" fmla="*/ 96941 h 2364509"/>
                <a:gd name="connsiteX95" fmla="*/ 1878393 w 1985964"/>
                <a:gd name="connsiteY95" fmla="*/ 88290 h 2364509"/>
                <a:gd name="connsiteX96" fmla="*/ 1865375 w 1985964"/>
                <a:gd name="connsiteY96" fmla="*/ 75579 h 2364509"/>
                <a:gd name="connsiteX97" fmla="*/ 1857537 w 1985964"/>
                <a:gd name="connsiteY97" fmla="*/ 71082 h 2364509"/>
                <a:gd name="connsiteX98" fmla="*/ 1839894 w 1985964"/>
                <a:gd name="connsiteY98" fmla="*/ 56526 h 2364509"/>
                <a:gd name="connsiteX99" fmla="*/ 1783673 w 1985964"/>
                <a:gd name="connsiteY99" fmla="*/ 26010 h 2364509"/>
                <a:gd name="connsiteX100" fmla="*/ 1773433 w 1985964"/>
                <a:gd name="connsiteY100" fmla="*/ 22831 h 2364509"/>
                <a:gd name="connsiteX101" fmla="*/ 1768644 w 1985964"/>
                <a:gd name="connsiteY101" fmla="*/ 20084 h 2364509"/>
                <a:gd name="connsiteX102" fmla="*/ 1737353 w 1985964"/>
                <a:gd name="connsiteY102" fmla="*/ 11631 h 2364509"/>
                <a:gd name="connsiteX103" fmla="*/ 1721545 w 1985964"/>
                <a:gd name="connsiteY103" fmla="*/ 6724 h 2364509"/>
                <a:gd name="connsiteX104" fmla="*/ 1717783 w 1985964"/>
                <a:gd name="connsiteY104" fmla="*/ 6345 h 2364509"/>
                <a:gd name="connsiteX105" fmla="*/ 1713431 w 1985964"/>
                <a:gd name="connsiteY105" fmla="*/ 5170 h 2364509"/>
                <a:gd name="connsiteX106" fmla="*/ 1654843 w 1985964"/>
                <a:gd name="connsiteY106" fmla="*/ 0 h 2364509"/>
                <a:gd name="connsiteX0" fmla="*/ 1654843 w 1985964"/>
                <a:gd name="connsiteY0" fmla="*/ 0 h 2364509"/>
                <a:gd name="connsiteX1" fmla="*/ 1654842 w 1985964"/>
                <a:gd name="connsiteY1" fmla="*/ 0 h 2364509"/>
                <a:gd name="connsiteX2" fmla="*/ 330977 w 1985964"/>
                <a:gd name="connsiteY2" fmla="*/ 0 h 2364509"/>
                <a:gd name="connsiteX3" fmla="*/ 330976 w 1985964"/>
                <a:gd name="connsiteY3" fmla="*/ 0 h 2364509"/>
                <a:gd name="connsiteX4" fmla="*/ 0 w 1985964"/>
                <a:gd name="connsiteY4" fmla="*/ 330976 h 2364509"/>
                <a:gd name="connsiteX5" fmla="*/ 0 w 1985964"/>
                <a:gd name="connsiteY5" fmla="*/ 2033533 h 2364509"/>
                <a:gd name="connsiteX6" fmla="*/ 330976 w 1985964"/>
                <a:gd name="connsiteY6" fmla="*/ 2364509 h 2364509"/>
                <a:gd name="connsiteX7" fmla="*/ 330977 w 1985964"/>
                <a:gd name="connsiteY7" fmla="*/ 2364509 h 2364509"/>
                <a:gd name="connsiteX8" fmla="*/ 1654842 w 1985964"/>
                <a:gd name="connsiteY8" fmla="*/ 2364509 h 2364509"/>
                <a:gd name="connsiteX9" fmla="*/ 1654843 w 1985964"/>
                <a:gd name="connsiteY9" fmla="*/ 2364509 h 2364509"/>
                <a:gd name="connsiteX10" fmla="*/ 1654850 w 1985964"/>
                <a:gd name="connsiteY10" fmla="*/ 2364508 h 2364509"/>
                <a:gd name="connsiteX11" fmla="*/ 1713430 w 1985964"/>
                <a:gd name="connsiteY11" fmla="*/ 2359339 h 2364509"/>
                <a:gd name="connsiteX12" fmla="*/ 1717781 w 1985964"/>
                <a:gd name="connsiteY12" fmla="*/ 2358164 h 2364509"/>
                <a:gd name="connsiteX13" fmla="*/ 1721546 w 1985964"/>
                <a:gd name="connsiteY13" fmla="*/ 2357784 h 2364509"/>
                <a:gd name="connsiteX14" fmla="*/ 1737367 w 1985964"/>
                <a:gd name="connsiteY14" fmla="*/ 2352873 h 2364509"/>
                <a:gd name="connsiteX15" fmla="*/ 1768643 w 1985964"/>
                <a:gd name="connsiteY15" fmla="*/ 2344425 h 2364509"/>
                <a:gd name="connsiteX16" fmla="*/ 1773429 w 1985964"/>
                <a:gd name="connsiteY16" fmla="*/ 2341679 h 2364509"/>
                <a:gd name="connsiteX17" fmla="*/ 1783674 w 1985964"/>
                <a:gd name="connsiteY17" fmla="*/ 2338499 h 2364509"/>
                <a:gd name="connsiteX18" fmla="*/ 1839895 w 1985964"/>
                <a:gd name="connsiteY18" fmla="*/ 2307983 h 2364509"/>
                <a:gd name="connsiteX19" fmla="*/ 1857542 w 1985964"/>
                <a:gd name="connsiteY19" fmla="*/ 2293423 h 2364509"/>
                <a:gd name="connsiteX20" fmla="*/ 1865374 w 1985964"/>
                <a:gd name="connsiteY20" fmla="*/ 2288930 h 2364509"/>
                <a:gd name="connsiteX21" fmla="*/ 1878381 w 1985964"/>
                <a:gd name="connsiteY21" fmla="*/ 2276229 h 2364509"/>
                <a:gd name="connsiteX22" fmla="*/ 1888878 w 1985964"/>
                <a:gd name="connsiteY22" fmla="*/ 2267568 h 2364509"/>
                <a:gd name="connsiteX23" fmla="*/ 1895621 w 1985964"/>
                <a:gd name="connsiteY23" fmla="*/ 2259396 h 2364509"/>
                <a:gd name="connsiteX24" fmla="*/ 1905109 w 1985964"/>
                <a:gd name="connsiteY24" fmla="*/ 2250132 h 2364509"/>
                <a:gd name="connsiteX25" fmla="*/ 1919122 w 1985964"/>
                <a:gd name="connsiteY25" fmla="*/ 2230912 h 2364509"/>
                <a:gd name="connsiteX26" fmla="*/ 1929293 w 1985964"/>
                <a:gd name="connsiteY26" fmla="*/ 2218585 h 2364509"/>
                <a:gd name="connsiteX27" fmla="*/ 1932739 w 1985964"/>
                <a:gd name="connsiteY27" fmla="*/ 2212236 h 2364509"/>
                <a:gd name="connsiteX28" fmla="*/ 1937902 w 1985964"/>
                <a:gd name="connsiteY28" fmla="*/ 2205156 h 2364509"/>
                <a:gd name="connsiteX29" fmla="*/ 1952079 w 1985964"/>
                <a:gd name="connsiteY29" fmla="*/ 2176606 h 2364509"/>
                <a:gd name="connsiteX30" fmla="*/ 1959809 w 1985964"/>
                <a:gd name="connsiteY30" fmla="*/ 2162364 h 2364509"/>
                <a:gd name="connsiteX31" fmla="*/ 1960907 w 1985964"/>
                <a:gd name="connsiteY31" fmla="*/ 2158828 h 2364509"/>
                <a:gd name="connsiteX32" fmla="*/ 1962861 w 1985964"/>
                <a:gd name="connsiteY32" fmla="*/ 2154893 h 2364509"/>
                <a:gd name="connsiteX33" fmla="*/ 1979076 w 1985964"/>
                <a:gd name="connsiteY33" fmla="*/ 2100297 h 2364509"/>
                <a:gd name="connsiteX34" fmla="*/ 1979095 w 1985964"/>
                <a:gd name="connsiteY34" fmla="*/ 2100236 h 2364509"/>
                <a:gd name="connsiteX35" fmla="*/ 1979098 w 1985964"/>
                <a:gd name="connsiteY35" fmla="*/ 2100200 h 2364509"/>
                <a:gd name="connsiteX36" fmla="*/ 1985963 w 1985964"/>
                <a:gd name="connsiteY36" fmla="*/ 2043903 h 2364509"/>
                <a:gd name="connsiteX37" fmla="*/ 1985963 w 1985964"/>
                <a:gd name="connsiteY37" fmla="*/ 1725393 h 2364509"/>
                <a:gd name="connsiteX38" fmla="*/ 1985964 w 1985964"/>
                <a:gd name="connsiteY38" fmla="*/ 1725393 h 2364509"/>
                <a:gd name="connsiteX39" fmla="*/ 1985964 w 1985964"/>
                <a:gd name="connsiteY39" fmla="*/ 1401883 h 2364509"/>
                <a:gd name="connsiteX40" fmla="*/ 1985819 w 1985964"/>
                <a:gd name="connsiteY40" fmla="*/ 1401165 h 2364509"/>
                <a:gd name="connsiteX41" fmla="*/ 1985819 w 1985964"/>
                <a:gd name="connsiteY41" fmla="*/ 1395747 h 2364509"/>
                <a:gd name="connsiteX42" fmla="*/ 1984725 w 1985964"/>
                <a:gd name="connsiteY42" fmla="*/ 1395747 h 2364509"/>
                <a:gd name="connsiteX43" fmla="*/ 1980350 w 1985964"/>
                <a:gd name="connsiteY43" fmla="*/ 1374076 h 2364509"/>
                <a:gd name="connsiteX44" fmla="*/ 1914526 w 1985964"/>
                <a:gd name="connsiteY44" fmla="*/ 1330445 h 2364509"/>
                <a:gd name="connsiteX45" fmla="*/ 1848702 w 1985964"/>
                <a:gd name="connsiteY45" fmla="*/ 1374076 h 2364509"/>
                <a:gd name="connsiteX46" fmla="*/ 1844327 w 1985964"/>
                <a:gd name="connsiteY46" fmla="*/ 1395747 h 2364509"/>
                <a:gd name="connsiteX47" fmla="*/ 1842312 w 1985964"/>
                <a:gd name="connsiteY47" fmla="*/ 1395747 h 2364509"/>
                <a:gd name="connsiteX48" fmla="*/ 1842312 w 1985964"/>
                <a:gd name="connsiteY48" fmla="*/ 1673582 h 2364509"/>
                <a:gd name="connsiteX49" fmla="*/ 1838061 w 1985964"/>
                <a:gd name="connsiteY49" fmla="*/ 1715751 h 2364509"/>
                <a:gd name="connsiteX50" fmla="*/ 1838059 w 1985964"/>
                <a:gd name="connsiteY50" fmla="*/ 1715757 h 2364509"/>
                <a:gd name="connsiteX51" fmla="*/ 1842311 w 1985964"/>
                <a:gd name="connsiteY51" fmla="*/ 1984395 h 2364509"/>
                <a:gd name="connsiteX52" fmla="*/ 1838060 w 1985964"/>
                <a:gd name="connsiteY52" fmla="*/ 2026564 h 2364509"/>
                <a:gd name="connsiteX53" fmla="*/ 1838058 w 1985964"/>
                <a:gd name="connsiteY53" fmla="*/ 2026570 h 2364509"/>
                <a:gd name="connsiteX54" fmla="*/ 1818140 w 1985964"/>
                <a:gd name="connsiteY54" fmla="*/ 2077302 h 2364509"/>
                <a:gd name="connsiteX55" fmla="*/ 1792175 w 1985964"/>
                <a:gd name="connsiteY55" fmla="*/ 2115814 h 2364509"/>
                <a:gd name="connsiteX56" fmla="*/ 1773416 w 1985964"/>
                <a:gd name="connsiteY56" fmla="*/ 2137481 h 2364509"/>
                <a:gd name="connsiteX57" fmla="*/ 1731490 w 1985964"/>
                <a:gd name="connsiteY57" fmla="*/ 2165749 h 2364509"/>
                <a:gd name="connsiteX58" fmla="*/ 1709927 w 1985964"/>
                <a:gd name="connsiteY58" fmla="*/ 2178120 h 2364509"/>
                <a:gd name="connsiteX59" fmla="*/ 1633141 w 1985964"/>
                <a:gd name="connsiteY59" fmla="*/ 2193622 h 2364509"/>
                <a:gd name="connsiteX60" fmla="*/ 1633070 w 1985964"/>
                <a:gd name="connsiteY60" fmla="*/ 2193635 h 2364509"/>
                <a:gd name="connsiteX61" fmla="*/ 352749 w 1985964"/>
                <a:gd name="connsiteY61" fmla="*/ 2193635 h 2364509"/>
                <a:gd name="connsiteX62" fmla="*/ 143507 w 1985964"/>
                <a:gd name="connsiteY62" fmla="*/ 1984393 h 2364509"/>
                <a:gd name="connsiteX63" fmla="*/ 143507 w 1985964"/>
                <a:gd name="connsiteY63" fmla="*/ 380114 h 2364509"/>
                <a:gd name="connsiteX64" fmla="*/ 147758 w 1985964"/>
                <a:gd name="connsiteY64" fmla="*/ 337945 h 2364509"/>
                <a:gd name="connsiteX65" fmla="*/ 159950 w 1985964"/>
                <a:gd name="connsiteY65" fmla="*/ 298669 h 2364509"/>
                <a:gd name="connsiteX66" fmla="*/ 204792 w 1985964"/>
                <a:gd name="connsiteY66" fmla="*/ 232160 h 2364509"/>
                <a:gd name="connsiteX67" fmla="*/ 352748 w 1985964"/>
                <a:gd name="connsiteY67" fmla="*/ 170874 h 2364509"/>
                <a:gd name="connsiteX68" fmla="*/ 1633069 w 1985964"/>
                <a:gd name="connsiteY68" fmla="*/ 170874 h 2364509"/>
                <a:gd name="connsiteX69" fmla="*/ 1842311 w 1985964"/>
                <a:gd name="connsiteY69" fmla="*/ 380116 h 2364509"/>
                <a:gd name="connsiteX70" fmla="*/ 1842311 w 1985964"/>
                <a:gd name="connsiteY70" fmla="*/ 390533 h 2364509"/>
                <a:gd name="connsiteX71" fmla="*/ 1842312 w 1985964"/>
                <a:gd name="connsiteY71" fmla="*/ 390533 h 2364509"/>
                <a:gd name="connsiteX72" fmla="*/ 1842312 w 1985964"/>
                <a:gd name="connsiteY72" fmla="*/ 657949 h 2364509"/>
                <a:gd name="connsiteX73" fmla="*/ 1844327 w 1985964"/>
                <a:gd name="connsiteY73" fmla="*/ 657949 h 2364509"/>
                <a:gd name="connsiteX74" fmla="*/ 1848702 w 1985964"/>
                <a:gd name="connsiteY74" fmla="*/ 679620 h 2364509"/>
                <a:gd name="connsiteX75" fmla="*/ 1914526 w 1985964"/>
                <a:gd name="connsiteY75" fmla="*/ 723251 h 2364509"/>
                <a:gd name="connsiteX76" fmla="*/ 1980350 w 1985964"/>
                <a:gd name="connsiteY76" fmla="*/ 679620 h 2364509"/>
                <a:gd name="connsiteX77" fmla="*/ 1984725 w 1985964"/>
                <a:gd name="connsiteY77" fmla="*/ 657949 h 2364509"/>
                <a:gd name="connsiteX78" fmla="*/ 1985819 w 1985964"/>
                <a:gd name="connsiteY78" fmla="*/ 657949 h 2364509"/>
                <a:gd name="connsiteX79" fmla="*/ 1985819 w 1985964"/>
                <a:gd name="connsiteY79" fmla="*/ 652531 h 2364509"/>
                <a:gd name="connsiteX80" fmla="*/ 1985964 w 1985964"/>
                <a:gd name="connsiteY80" fmla="*/ 651813 h 2364509"/>
                <a:gd name="connsiteX81" fmla="*/ 1985964 w 1985964"/>
                <a:gd name="connsiteY81" fmla="*/ 320606 h 2364509"/>
                <a:gd name="connsiteX82" fmla="*/ 1979095 w 1985964"/>
                <a:gd name="connsiteY82" fmla="*/ 264273 h 2364509"/>
                <a:gd name="connsiteX83" fmla="*/ 1962862 w 1985964"/>
                <a:gd name="connsiteY83" fmla="*/ 209616 h 2364509"/>
                <a:gd name="connsiteX84" fmla="*/ 1960902 w 1985964"/>
                <a:gd name="connsiteY84" fmla="*/ 205670 h 2364509"/>
                <a:gd name="connsiteX85" fmla="*/ 1959808 w 1985964"/>
                <a:gd name="connsiteY85" fmla="*/ 202145 h 2364509"/>
                <a:gd name="connsiteX86" fmla="*/ 1952102 w 1985964"/>
                <a:gd name="connsiteY86" fmla="*/ 187947 h 2364509"/>
                <a:gd name="connsiteX87" fmla="*/ 1937903 w 1985964"/>
                <a:gd name="connsiteY87" fmla="*/ 159353 h 2364509"/>
                <a:gd name="connsiteX88" fmla="*/ 1932732 w 1985964"/>
                <a:gd name="connsiteY88" fmla="*/ 152262 h 2364509"/>
                <a:gd name="connsiteX89" fmla="*/ 1929292 w 1985964"/>
                <a:gd name="connsiteY89" fmla="*/ 145924 h 2364509"/>
                <a:gd name="connsiteX90" fmla="*/ 1919138 w 1985964"/>
                <a:gd name="connsiteY90" fmla="*/ 133617 h 2364509"/>
                <a:gd name="connsiteX91" fmla="*/ 1905110 w 1985964"/>
                <a:gd name="connsiteY91" fmla="*/ 114377 h 2364509"/>
                <a:gd name="connsiteX92" fmla="*/ 1895612 w 1985964"/>
                <a:gd name="connsiteY92" fmla="*/ 105103 h 2364509"/>
                <a:gd name="connsiteX93" fmla="*/ 1888877 w 1985964"/>
                <a:gd name="connsiteY93" fmla="*/ 96941 h 2364509"/>
                <a:gd name="connsiteX94" fmla="*/ 1878393 w 1985964"/>
                <a:gd name="connsiteY94" fmla="*/ 88290 h 2364509"/>
                <a:gd name="connsiteX95" fmla="*/ 1865375 w 1985964"/>
                <a:gd name="connsiteY95" fmla="*/ 75579 h 2364509"/>
                <a:gd name="connsiteX96" fmla="*/ 1857537 w 1985964"/>
                <a:gd name="connsiteY96" fmla="*/ 71082 h 2364509"/>
                <a:gd name="connsiteX97" fmla="*/ 1839894 w 1985964"/>
                <a:gd name="connsiteY97" fmla="*/ 56526 h 2364509"/>
                <a:gd name="connsiteX98" fmla="*/ 1783673 w 1985964"/>
                <a:gd name="connsiteY98" fmla="*/ 26010 h 2364509"/>
                <a:gd name="connsiteX99" fmla="*/ 1773433 w 1985964"/>
                <a:gd name="connsiteY99" fmla="*/ 22831 h 2364509"/>
                <a:gd name="connsiteX100" fmla="*/ 1768644 w 1985964"/>
                <a:gd name="connsiteY100" fmla="*/ 20084 h 2364509"/>
                <a:gd name="connsiteX101" fmla="*/ 1737353 w 1985964"/>
                <a:gd name="connsiteY101" fmla="*/ 11631 h 2364509"/>
                <a:gd name="connsiteX102" fmla="*/ 1721545 w 1985964"/>
                <a:gd name="connsiteY102" fmla="*/ 6724 h 2364509"/>
                <a:gd name="connsiteX103" fmla="*/ 1717783 w 1985964"/>
                <a:gd name="connsiteY103" fmla="*/ 6345 h 2364509"/>
                <a:gd name="connsiteX104" fmla="*/ 1713431 w 1985964"/>
                <a:gd name="connsiteY104" fmla="*/ 5170 h 2364509"/>
                <a:gd name="connsiteX105" fmla="*/ 1654843 w 1985964"/>
                <a:gd name="connsiteY105" fmla="*/ 0 h 2364509"/>
                <a:gd name="connsiteX0" fmla="*/ 1654843 w 1985964"/>
                <a:gd name="connsiteY0" fmla="*/ 0 h 2364509"/>
                <a:gd name="connsiteX1" fmla="*/ 1654842 w 1985964"/>
                <a:gd name="connsiteY1" fmla="*/ 0 h 2364509"/>
                <a:gd name="connsiteX2" fmla="*/ 330977 w 1985964"/>
                <a:gd name="connsiteY2" fmla="*/ 0 h 2364509"/>
                <a:gd name="connsiteX3" fmla="*/ 330976 w 1985964"/>
                <a:gd name="connsiteY3" fmla="*/ 0 h 2364509"/>
                <a:gd name="connsiteX4" fmla="*/ 0 w 1985964"/>
                <a:gd name="connsiteY4" fmla="*/ 330976 h 2364509"/>
                <a:gd name="connsiteX5" fmla="*/ 0 w 1985964"/>
                <a:gd name="connsiteY5" fmla="*/ 2033533 h 2364509"/>
                <a:gd name="connsiteX6" fmla="*/ 330976 w 1985964"/>
                <a:gd name="connsiteY6" fmla="*/ 2364509 h 2364509"/>
                <a:gd name="connsiteX7" fmla="*/ 330977 w 1985964"/>
                <a:gd name="connsiteY7" fmla="*/ 2364509 h 2364509"/>
                <a:gd name="connsiteX8" fmla="*/ 1654842 w 1985964"/>
                <a:gd name="connsiteY8" fmla="*/ 2364509 h 2364509"/>
                <a:gd name="connsiteX9" fmla="*/ 1654843 w 1985964"/>
                <a:gd name="connsiteY9" fmla="*/ 2364509 h 2364509"/>
                <a:gd name="connsiteX10" fmla="*/ 1654850 w 1985964"/>
                <a:gd name="connsiteY10" fmla="*/ 2364508 h 2364509"/>
                <a:gd name="connsiteX11" fmla="*/ 1713430 w 1985964"/>
                <a:gd name="connsiteY11" fmla="*/ 2359339 h 2364509"/>
                <a:gd name="connsiteX12" fmla="*/ 1717781 w 1985964"/>
                <a:gd name="connsiteY12" fmla="*/ 2358164 h 2364509"/>
                <a:gd name="connsiteX13" fmla="*/ 1721546 w 1985964"/>
                <a:gd name="connsiteY13" fmla="*/ 2357784 h 2364509"/>
                <a:gd name="connsiteX14" fmla="*/ 1737367 w 1985964"/>
                <a:gd name="connsiteY14" fmla="*/ 2352873 h 2364509"/>
                <a:gd name="connsiteX15" fmla="*/ 1768643 w 1985964"/>
                <a:gd name="connsiteY15" fmla="*/ 2344425 h 2364509"/>
                <a:gd name="connsiteX16" fmla="*/ 1773429 w 1985964"/>
                <a:gd name="connsiteY16" fmla="*/ 2341679 h 2364509"/>
                <a:gd name="connsiteX17" fmla="*/ 1783674 w 1985964"/>
                <a:gd name="connsiteY17" fmla="*/ 2338499 h 2364509"/>
                <a:gd name="connsiteX18" fmla="*/ 1839895 w 1985964"/>
                <a:gd name="connsiteY18" fmla="*/ 2307983 h 2364509"/>
                <a:gd name="connsiteX19" fmla="*/ 1857542 w 1985964"/>
                <a:gd name="connsiteY19" fmla="*/ 2293423 h 2364509"/>
                <a:gd name="connsiteX20" fmla="*/ 1865374 w 1985964"/>
                <a:gd name="connsiteY20" fmla="*/ 2288930 h 2364509"/>
                <a:gd name="connsiteX21" fmla="*/ 1878381 w 1985964"/>
                <a:gd name="connsiteY21" fmla="*/ 2276229 h 2364509"/>
                <a:gd name="connsiteX22" fmla="*/ 1888878 w 1985964"/>
                <a:gd name="connsiteY22" fmla="*/ 2267568 h 2364509"/>
                <a:gd name="connsiteX23" fmla="*/ 1895621 w 1985964"/>
                <a:gd name="connsiteY23" fmla="*/ 2259396 h 2364509"/>
                <a:gd name="connsiteX24" fmla="*/ 1905109 w 1985964"/>
                <a:gd name="connsiteY24" fmla="*/ 2250132 h 2364509"/>
                <a:gd name="connsiteX25" fmla="*/ 1919122 w 1985964"/>
                <a:gd name="connsiteY25" fmla="*/ 2230912 h 2364509"/>
                <a:gd name="connsiteX26" fmla="*/ 1929293 w 1985964"/>
                <a:gd name="connsiteY26" fmla="*/ 2218585 h 2364509"/>
                <a:gd name="connsiteX27" fmla="*/ 1932739 w 1985964"/>
                <a:gd name="connsiteY27" fmla="*/ 2212236 h 2364509"/>
                <a:gd name="connsiteX28" fmla="*/ 1937902 w 1985964"/>
                <a:gd name="connsiteY28" fmla="*/ 2205156 h 2364509"/>
                <a:gd name="connsiteX29" fmla="*/ 1952079 w 1985964"/>
                <a:gd name="connsiteY29" fmla="*/ 2176606 h 2364509"/>
                <a:gd name="connsiteX30" fmla="*/ 1959809 w 1985964"/>
                <a:gd name="connsiteY30" fmla="*/ 2162364 h 2364509"/>
                <a:gd name="connsiteX31" fmla="*/ 1960907 w 1985964"/>
                <a:gd name="connsiteY31" fmla="*/ 2158828 h 2364509"/>
                <a:gd name="connsiteX32" fmla="*/ 1962861 w 1985964"/>
                <a:gd name="connsiteY32" fmla="*/ 2154893 h 2364509"/>
                <a:gd name="connsiteX33" fmla="*/ 1979076 w 1985964"/>
                <a:gd name="connsiteY33" fmla="*/ 2100297 h 2364509"/>
                <a:gd name="connsiteX34" fmla="*/ 1979095 w 1985964"/>
                <a:gd name="connsiteY34" fmla="*/ 2100236 h 2364509"/>
                <a:gd name="connsiteX35" fmla="*/ 1979098 w 1985964"/>
                <a:gd name="connsiteY35" fmla="*/ 2100200 h 2364509"/>
                <a:gd name="connsiteX36" fmla="*/ 1985963 w 1985964"/>
                <a:gd name="connsiteY36" fmla="*/ 2043903 h 2364509"/>
                <a:gd name="connsiteX37" fmla="*/ 1985963 w 1985964"/>
                <a:gd name="connsiteY37" fmla="*/ 1725393 h 2364509"/>
                <a:gd name="connsiteX38" fmla="*/ 1985964 w 1985964"/>
                <a:gd name="connsiteY38" fmla="*/ 1725393 h 2364509"/>
                <a:gd name="connsiteX39" fmla="*/ 1985964 w 1985964"/>
                <a:gd name="connsiteY39" fmla="*/ 1401883 h 2364509"/>
                <a:gd name="connsiteX40" fmla="*/ 1985819 w 1985964"/>
                <a:gd name="connsiteY40" fmla="*/ 1401165 h 2364509"/>
                <a:gd name="connsiteX41" fmla="*/ 1985819 w 1985964"/>
                <a:gd name="connsiteY41" fmla="*/ 1395747 h 2364509"/>
                <a:gd name="connsiteX42" fmla="*/ 1984725 w 1985964"/>
                <a:gd name="connsiteY42" fmla="*/ 1395747 h 2364509"/>
                <a:gd name="connsiteX43" fmla="*/ 1980350 w 1985964"/>
                <a:gd name="connsiteY43" fmla="*/ 1374076 h 2364509"/>
                <a:gd name="connsiteX44" fmla="*/ 1914526 w 1985964"/>
                <a:gd name="connsiteY44" fmla="*/ 1330445 h 2364509"/>
                <a:gd name="connsiteX45" fmla="*/ 1848702 w 1985964"/>
                <a:gd name="connsiteY45" fmla="*/ 1374076 h 2364509"/>
                <a:gd name="connsiteX46" fmla="*/ 1844327 w 1985964"/>
                <a:gd name="connsiteY46" fmla="*/ 1395747 h 2364509"/>
                <a:gd name="connsiteX47" fmla="*/ 1842312 w 1985964"/>
                <a:gd name="connsiteY47" fmla="*/ 1395747 h 2364509"/>
                <a:gd name="connsiteX48" fmla="*/ 1842312 w 1985964"/>
                <a:gd name="connsiteY48" fmla="*/ 1673582 h 2364509"/>
                <a:gd name="connsiteX49" fmla="*/ 1838061 w 1985964"/>
                <a:gd name="connsiteY49" fmla="*/ 1715751 h 2364509"/>
                <a:gd name="connsiteX50" fmla="*/ 1842311 w 1985964"/>
                <a:gd name="connsiteY50" fmla="*/ 1984395 h 2364509"/>
                <a:gd name="connsiteX51" fmla="*/ 1838060 w 1985964"/>
                <a:gd name="connsiteY51" fmla="*/ 2026564 h 2364509"/>
                <a:gd name="connsiteX52" fmla="*/ 1838058 w 1985964"/>
                <a:gd name="connsiteY52" fmla="*/ 2026570 h 2364509"/>
                <a:gd name="connsiteX53" fmla="*/ 1818140 w 1985964"/>
                <a:gd name="connsiteY53" fmla="*/ 2077302 h 2364509"/>
                <a:gd name="connsiteX54" fmla="*/ 1792175 w 1985964"/>
                <a:gd name="connsiteY54" fmla="*/ 2115814 h 2364509"/>
                <a:gd name="connsiteX55" fmla="*/ 1773416 w 1985964"/>
                <a:gd name="connsiteY55" fmla="*/ 2137481 h 2364509"/>
                <a:gd name="connsiteX56" fmla="*/ 1731490 w 1985964"/>
                <a:gd name="connsiteY56" fmla="*/ 2165749 h 2364509"/>
                <a:gd name="connsiteX57" fmla="*/ 1709927 w 1985964"/>
                <a:gd name="connsiteY57" fmla="*/ 2178120 h 2364509"/>
                <a:gd name="connsiteX58" fmla="*/ 1633141 w 1985964"/>
                <a:gd name="connsiteY58" fmla="*/ 2193622 h 2364509"/>
                <a:gd name="connsiteX59" fmla="*/ 1633070 w 1985964"/>
                <a:gd name="connsiteY59" fmla="*/ 2193635 h 2364509"/>
                <a:gd name="connsiteX60" fmla="*/ 352749 w 1985964"/>
                <a:gd name="connsiteY60" fmla="*/ 2193635 h 2364509"/>
                <a:gd name="connsiteX61" fmla="*/ 143507 w 1985964"/>
                <a:gd name="connsiteY61" fmla="*/ 1984393 h 2364509"/>
                <a:gd name="connsiteX62" fmla="*/ 143507 w 1985964"/>
                <a:gd name="connsiteY62" fmla="*/ 380114 h 2364509"/>
                <a:gd name="connsiteX63" fmla="*/ 147758 w 1985964"/>
                <a:gd name="connsiteY63" fmla="*/ 337945 h 2364509"/>
                <a:gd name="connsiteX64" fmla="*/ 159950 w 1985964"/>
                <a:gd name="connsiteY64" fmla="*/ 298669 h 2364509"/>
                <a:gd name="connsiteX65" fmla="*/ 204792 w 1985964"/>
                <a:gd name="connsiteY65" fmla="*/ 232160 h 2364509"/>
                <a:gd name="connsiteX66" fmla="*/ 352748 w 1985964"/>
                <a:gd name="connsiteY66" fmla="*/ 170874 h 2364509"/>
                <a:gd name="connsiteX67" fmla="*/ 1633069 w 1985964"/>
                <a:gd name="connsiteY67" fmla="*/ 170874 h 2364509"/>
                <a:gd name="connsiteX68" fmla="*/ 1842311 w 1985964"/>
                <a:gd name="connsiteY68" fmla="*/ 380116 h 2364509"/>
                <a:gd name="connsiteX69" fmla="*/ 1842311 w 1985964"/>
                <a:gd name="connsiteY69" fmla="*/ 390533 h 2364509"/>
                <a:gd name="connsiteX70" fmla="*/ 1842312 w 1985964"/>
                <a:gd name="connsiteY70" fmla="*/ 390533 h 2364509"/>
                <a:gd name="connsiteX71" fmla="*/ 1842312 w 1985964"/>
                <a:gd name="connsiteY71" fmla="*/ 657949 h 2364509"/>
                <a:gd name="connsiteX72" fmla="*/ 1844327 w 1985964"/>
                <a:gd name="connsiteY72" fmla="*/ 657949 h 2364509"/>
                <a:gd name="connsiteX73" fmla="*/ 1848702 w 1985964"/>
                <a:gd name="connsiteY73" fmla="*/ 679620 h 2364509"/>
                <a:gd name="connsiteX74" fmla="*/ 1914526 w 1985964"/>
                <a:gd name="connsiteY74" fmla="*/ 723251 h 2364509"/>
                <a:gd name="connsiteX75" fmla="*/ 1980350 w 1985964"/>
                <a:gd name="connsiteY75" fmla="*/ 679620 h 2364509"/>
                <a:gd name="connsiteX76" fmla="*/ 1984725 w 1985964"/>
                <a:gd name="connsiteY76" fmla="*/ 657949 h 2364509"/>
                <a:gd name="connsiteX77" fmla="*/ 1985819 w 1985964"/>
                <a:gd name="connsiteY77" fmla="*/ 657949 h 2364509"/>
                <a:gd name="connsiteX78" fmla="*/ 1985819 w 1985964"/>
                <a:gd name="connsiteY78" fmla="*/ 652531 h 2364509"/>
                <a:gd name="connsiteX79" fmla="*/ 1985964 w 1985964"/>
                <a:gd name="connsiteY79" fmla="*/ 651813 h 2364509"/>
                <a:gd name="connsiteX80" fmla="*/ 1985964 w 1985964"/>
                <a:gd name="connsiteY80" fmla="*/ 320606 h 2364509"/>
                <a:gd name="connsiteX81" fmla="*/ 1979095 w 1985964"/>
                <a:gd name="connsiteY81" fmla="*/ 264273 h 2364509"/>
                <a:gd name="connsiteX82" fmla="*/ 1962862 w 1985964"/>
                <a:gd name="connsiteY82" fmla="*/ 209616 h 2364509"/>
                <a:gd name="connsiteX83" fmla="*/ 1960902 w 1985964"/>
                <a:gd name="connsiteY83" fmla="*/ 205670 h 2364509"/>
                <a:gd name="connsiteX84" fmla="*/ 1959808 w 1985964"/>
                <a:gd name="connsiteY84" fmla="*/ 202145 h 2364509"/>
                <a:gd name="connsiteX85" fmla="*/ 1952102 w 1985964"/>
                <a:gd name="connsiteY85" fmla="*/ 187947 h 2364509"/>
                <a:gd name="connsiteX86" fmla="*/ 1937903 w 1985964"/>
                <a:gd name="connsiteY86" fmla="*/ 159353 h 2364509"/>
                <a:gd name="connsiteX87" fmla="*/ 1932732 w 1985964"/>
                <a:gd name="connsiteY87" fmla="*/ 152262 h 2364509"/>
                <a:gd name="connsiteX88" fmla="*/ 1929292 w 1985964"/>
                <a:gd name="connsiteY88" fmla="*/ 145924 h 2364509"/>
                <a:gd name="connsiteX89" fmla="*/ 1919138 w 1985964"/>
                <a:gd name="connsiteY89" fmla="*/ 133617 h 2364509"/>
                <a:gd name="connsiteX90" fmla="*/ 1905110 w 1985964"/>
                <a:gd name="connsiteY90" fmla="*/ 114377 h 2364509"/>
                <a:gd name="connsiteX91" fmla="*/ 1895612 w 1985964"/>
                <a:gd name="connsiteY91" fmla="*/ 105103 h 2364509"/>
                <a:gd name="connsiteX92" fmla="*/ 1888877 w 1985964"/>
                <a:gd name="connsiteY92" fmla="*/ 96941 h 2364509"/>
                <a:gd name="connsiteX93" fmla="*/ 1878393 w 1985964"/>
                <a:gd name="connsiteY93" fmla="*/ 88290 h 2364509"/>
                <a:gd name="connsiteX94" fmla="*/ 1865375 w 1985964"/>
                <a:gd name="connsiteY94" fmla="*/ 75579 h 2364509"/>
                <a:gd name="connsiteX95" fmla="*/ 1857537 w 1985964"/>
                <a:gd name="connsiteY95" fmla="*/ 71082 h 2364509"/>
                <a:gd name="connsiteX96" fmla="*/ 1839894 w 1985964"/>
                <a:gd name="connsiteY96" fmla="*/ 56526 h 2364509"/>
                <a:gd name="connsiteX97" fmla="*/ 1783673 w 1985964"/>
                <a:gd name="connsiteY97" fmla="*/ 26010 h 2364509"/>
                <a:gd name="connsiteX98" fmla="*/ 1773433 w 1985964"/>
                <a:gd name="connsiteY98" fmla="*/ 22831 h 2364509"/>
                <a:gd name="connsiteX99" fmla="*/ 1768644 w 1985964"/>
                <a:gd name="connsiteY99" fmla="*/ 20084 h 2364509"/>
                <a:gd name="connsiteX100" fmla="*/ 1737353 w 1985964"/>
                <a:gd name="connsiteY100" fmla="*/ 11631 h 2364509"/>
                <a:gd name="connsiteX101" fmla="*/ 1721545 w 1985964"/>
                <a:gd name="connsiteY101" fmla="*/ 6724 h 2364509"/>
                <a:gd name="connsiteX102" fmla="*/ 1717783 w 1985964"/>
                <a:gd name="connsiteY102" fmla="*/ 6345 h 2364509"/>
                <a:gd name="connsiteX103" fmla="*/ 1713431 w 1985964"/>
                <a:gd name="connsiteY103" fmla="*/ 5170 h 2364509"/>
                <a:gd name="connsiteX104" fmla="*/ 1654843 w 1985964"/>
                <a:gd name="connsiteY104" fmla="*/ 0 h 2364509"/>
                <a:gd name="connsiteX0" fmla="*/ 1654843 w 1985964"/>
                <a:gd name="connsiteY0" fmla="*/ 0 h 2364509"/>
                <a:gd name="connsiteX1" fmla="*/ 1654842 w 1985964"/>
                <a:gd name="connsiteY1" fmla="*/ 0 h 2364509"/>
                <a:gd name="connsiteX2" fmla="*/ 330977 w 1985964"/>
                <a:gd name="connsiteY2" fmla="*/ 0 h 2364509"/>
                <a:gd name="connsiteX3" fmla="*/ 330976 w 1985964"/>
                <a:gd name="connsiteY3" fmla="*/ 0 h 2364509"/>
                <a:gd name="connsiteX4" fmla="*/ 0 w 1985964"/>
                <a:gd name="connsiteY4" fmla="*/ 330976 h 2364509"/>
                <a:gd name="connsiteX5" fmla="*/ 0 w 1985964"/>
                <a:gd name="connsiteY5" fmla="*/ 2033533 h 2364509"/>
                <a:gd name="connsiteX6" fmla="*/ 330976 w 1985964"/>
                <a:gd name="connsiteY6" fmla="*/ 2364509 h 2364509"/>
                <a:gd name="connsiteX7" fmla="*/ 330977 w 1985964"/>
                <a:gd name="connsiteY7" fmla="*/ 2364509 h 2364509"/>
                <a:gd name="connsiteX8" fmla="*/ 1654842 w 1985964"/>
                <a:gd name="connsiteY8" fmla="*/ 2364509 h 2364509"/>
                <a:gd name="connsiteX9" fmla="*/ 1654843 w 1985964"/>
                <a:gd name="connsiteY9" fmla="*/ 2364509 h 2364509"/>
                <a:gd name="connsiteX10" fmla="*/ 1654850 w 1985964"/>
                <a:gd name="connsiteY10" fmla="*/ 2364508 h 2364509"/>
                <a:gd name="connsiteX11" fmla="*/ 1713430 w 1985964"/>
                <a:gd name="connsiteY11" fmla="*/ 2359339 h 2364509"/>
                <a:gd name="connsiteX12" fmla="*/ 1717781 w 1985964"/>
                <a:gd name="connsiteY12" fmla="*/ 2358164 h 2364509"/>
                <a:gd name="connsiteX13" fmla="*/ 1721546 w 1985964"/>
                <a:gd name="connsiteY13" fmla="*/ 2357784 h 2364509"/>
                <a:gd name="connsiteX14" fmla="*/ 1737367 w 1985964"/>
                <a:gd name="connsiteY14" fmla="*/ 2352873 h 2364509"/>
                <a:gd name="connsiteX15" fmla="*/ 1768643 w 1985964"/>
                <a:gd name="connsiteY15" fmla="*/ 2344425 h 2364509"/>
                <a:gd name="connsiteX16" fmla="*/ 1773429 w 1985964"/>
                <a:gd name="connsiteY16" fmla="*/ 2341679 h 2364509"/>
                <a:gd name="connsiteX17" fmla="*/ 1783674 w 1985964"/>
                <a:gd name="connsiteY17" fmla="*/ 2338499 h 2364509"/>
                <a:gd name="connsiteX18" fmla="*/ 1839895 w 1985964"/>
                <a:gd name="connsiteY18" fmla="*/ 2307983 h 2364509"/>
                <a:gd name="connsiteX19" fmla="*/ 1857542 w 1985964"/>
                <a:gd name="connsiteY19" fmla="*/ 2293423 h 2364509"/>
                <a:gd name="connsiteX20" fmla="*/ 1865374 w 1985964"/>
                <a:gd name="connsiteY20" fmla="*/ 2288930 h 2364509"/>
                <a:gd name="connsiteX21" fmla="*/ 1878381 w 1985964"/>
                <a:gd name="connsiteY21" fmla="*/ 2276229 h 2364509"/>
                <a:gd name="connsiteX22" fmla="*/ 1888878 w 1985964"/>
                <a:gd name="connsiteY22" fmla="*/ 2267568 h 2364509"/>
                <a:gd name="connsiteX23" fmla="*/ 1895621 w 1985964"/>
                <a:gd name="connsiteY23" fmla="*/ 2259396 h 2364509"/>
                <a:gd name="connsiteX24" fmla="*/ 1905109 w 1985964"/>
                <a:gd name="connsiteY24" fmla="*/ 2250132 h 2364509"/>
                <a:gd name="connsiteX25" fmla="*/ 1919122 w 1985964"/>
                <a:gd name="connsiteY25" fmla="*/ 2230912 h 2364509"/>
                <a:gd name="connsiteX26" fmla="*/ 1929293 w 1985964"/>
                <a:gd name="connsiteY26" fmla="*/ 2218585 h 2364509"/>
                <a:gd name="connsiteX27" fmla="*/ 1932739 w 1985964"/>
                <a:gd name="connsiteY27" fmla="*/ 2212236 h 2364509"/>
                <a:gd name="connsiteX28" fmla="*/ 1937902 w 1985964"/>
                <a:gd name="connsiteY28" fmla="*/ 2205156 h 2364509"/>
                <a:gd name="connsiteX29" fmla="*/ 1952079 w 1985964"/>
                <a:gd name="connsiteY29" fmla="*/ 2176606 h 2364509"/>
                <a:gd name="connsiteX30" fmla="*/ 1959809 w 1985964"/>
                <a:gd name="connsiteY30" fmla="*/ 2162364 h 2364509"/>
                <a:gd name="connsiteX31" fmla="*/ 1960907 w 1985964"/>
                <a:gd name="connsiteY31" fmla="*/ 2158828 h 2364509"/>
                <a:gd name="connsiteX32" fmla="*/ 1962861 w 1985964"/>
                <a:gd name="connsiteY32" fmla="*/ 2154893 h 2364509"/>
                <a:gd name="connsiteX33" fmla="*/ 1979076 w 1985964"/>
                <a:gd name="connsiteY33" fmla="*/ 2100297 h 2364509"/>
                <a:gd name="connsiteX34" fmla="*/ 1979095 w 1985964"/>
                <a:gd name="connsiteY34" fmla="*/ 2100236 h 2364509"/>
                <a:gd name="connsiteX35" fmla="*/ 1979098 w 1985964"/>
                <a:gd name="connsiteY35" fmla="*/ 2100200 h 2364509"/>
                <a:gd name="connsiteX36" fmla="*/ 1985963 w 1985964"/>
                <a:gd name="connsiteY36" fmla="*/ 2043903 h 2364509"/>
                <a:gd name="connsiteX37" fmla="*/ 1985963 w 1985964"/>
                <a:gd name="connsiteY37" fmla="*/ 1725393 h 2364509"/>
                <a:gd name="connsiteX38" fmla="*/ 1985964 w 1985964"/>
                <a:gd name="connsiteY38" fmla="*/ 1725393 h 2364509"/>
                <a:gd name="connsiteX39" fmla="*/ 1985964 w 1985964"/>
                <a:gd name="connsiteY39" fmla="*/ 1401883 h 2364509"/>
                <a:gd name="connsiteX40" fmla="*/ 1985819 w 1985964"/>
                <a:gd name="connsiteY40" fmla="*/ 1401165 h 2364509"/>
                <a:gd name="connsiteX41" fmla="*/ 1985819 w 1985964"/>
                <a:gd name="connsiteY41" fmla="*/ 1395747 h 2364509"/>
                <a:gd name="connsiteX42" fmla="*/ 1984725 w 1985964"/>
                <a:gd name="connsiteY42" fmla="*/ 1395747 h 2364509"/>
                <a:gd name="connsiteX43" fmla="*/ 1980350 w 1985964"/>
                <a:gd name="connsiteY43" fmla="*/ 1374076 h 2364509"/>
                <a:gd name="connsiteX44" fmla="*/ 1914526 w 1985964"/>
                <a:gd name="connsiteY44" fmla="*/ 1330445 h 2364509"/>
                <a:gd name="connsiteX45" fmla="*/ 1848702 w 1985964"/>
                <a:gd name="connsiteY45" fmla="*/ 1374076 h 2364509"/>
                <a:gd name="connsiteX46" fmla="*/ 1844327 w 1985964"/>
                <a:gd name="connsiteY46" fmla="*/ 1395747 h 2364509"/>
                <a:gd name="connsiteX47" fmla="*/ 1842312 w 1985964"/>
                <a:gd name="connsiteY47" fmla="*/ 1395747 h 2364509"/>
                <a:gd name="connsiteX48" fmla="*/ 1842312 w 1985964"/>
                <a:gd name="connsiteY48" fmla="*/ 1673582 h 2364509"/>
                <a:gd name="connsiteX49" fmla="*/ 1842311 w 1985964"/>
                <a:gd name="connsiteY49" fmla="*/ 1984395 h 2364509"/>
                <a:gd name="connsiteX50" fmla="*/ 1838060 w 1985964"/>
                <a:gd name="connsiteY50" fmla="*/ 2026564 h 2364509"/>
                <a:gd name="connsiteX51" fmla="*/ 1838058 w 1985964"/>
                <a:gd name="connsiteY51" fmla="*/ 2026570 h 2364509"/>
                <a:gd name="connsiteX52" fmla="*/ 1818140 w 1985964"/>
                <a:gd name="connsiteY52" fmla="*/ 2077302 h 2364509"/>
                <a:gd name="connsiteX53" fmla="*/ 1792175 w 1985964"/>
                <a:gd name="connsiteY53" fmla="*/ 2115814 h 2364509"/>
                <a:gd name="connsiteX54" fmla="*/ 1773416 w 1985964"/>
                <a:gd name="connsiteY54" fmla="*/ 2137481 h 2364509"/>
                <a:gd name="connsiteX55" fmla="*/ 1731490 w 1985964"/>
                <a:gd name="connsiteY55" fmla="*/ 2165749 h 2364509"/>
                <a:gd name="connsiteX56" fmla="*/ 1709927 w 1985964"/>
                <a:gd name="connsiteY56" fmla="*/ 2178120 h 2364509"/>
                <a:gd name="connsiteX57" fmla="*/ 1633141 w 1985964"/>
                <a:gd name="connsiteY57" fmla="*/ 2193622 h 2364509"/>
                <a:gd name="connsiteX58" fmla="*/ 1633070 w 1985964"/>
                <a:gd name="connsiteY58" fmla="*/ 2193635 h 2364509"/>
                <a:gd name="connsiteX59" fmla="*/ 352749 w 1985964"/>
                <a:gd name="connsiteY59" fmla="*/ 2193635 h 2364509"/>
                <a:gd name="connsiteX60" fmla="*/ 143507 w 1985964"/>
                <a:gd name="connsiteY60" fmla="*/ 1984393 h 2364509"/>
                <a:gd name="connsiteX61" fmla="*/ 143507 w 1985964"/>
                <a:gd name="connsiteY61" fmla="*/ 380114 h 2364509"/>
                <a:gd name="connsiteX62" fmla="*/ 147758 w 1985964"/>
                <a:gd name="connsiteY62" fmla="*/ 337945 h 2364509"/>
                <a:gd name="connsiteX63" fmla="*/ 159950 w 1985964"/>
                <a:gd name="connsiteY63" fmla="*/ 298669 h 2364509"/>
                <a:gd name="connsiteX64" fmla="*/ 204792 w 1985964"/>
                <a:gd name="connsiteY64" fmla="*/ 232160 h 2364509"/>
                <a:gd name="connsiteX65" fmla="*/ 352748 w 1985964"/>
                <a:gd name="connsiteY65" fmla="*/ 170874 h 2364509"/>
                <a:gd name="connsiteX66" fmla="*/ 1633069 w 1985964"/>
                <a:gd name="connsiteY66" fmla="*/ 170874 h 2364509"/>
                <a:gd name="connsiteX67" fmla="*/ 1842311 w 1985964"/>
                <a:gd name="connsiteY67" fmla="*/ 380116 h 2364509"/>
                <a:gd name="connsiteX68" fmla="*/ 1842311 w 1985964"/>
                <a:gd name="connsiteY68" fmla="*/ 390533 h 2364509"/>
                <a:gd name="connsiteX69" fmla="*/ 1842312 w 1985964"/>
                <a:gd name="connsiteY69" fmla="*/ 390533 h 2364509"/>
                <a:gd name="connsiteX70" fmla="*/ 1842312 w 1985964"/>
                <a:gd name="connsiteY70" fmla="*/ 657949 h 2364509"/>
                <a:gd name="connsiteX71" fmla="*/ 1844327 w 1985964"/>
                <a:gd name="connsiteY71" fmla="*/ 657949 h 2364509"/>
                <a:gd name="connsiteX72" fmla="*/ 1848702 w 1985964"/>
                <a:gd name="connsiteY72" fmla="*/ 679620 h 2364509"/>
                <a:gd name="connsiteX73" fmla="*/ 1914526 w 1985964"/>
                <a:gd name="connsiteY73" fmla="*/ 723251 h 2364509"/>
                <a:gd name="connsiteX74" fmla="*/ 1980350 w 1985964"/>
                <a:gd name="connsiteY74" fmla="*/ 679620 h 2364509"/>
                <a:gd name="connsiteX75" fmla="*/ 1984725 w 1985964"/>
                <a:gd name="connsiteY75" fmla="*/ 657949 h 2364509"/>
                <a:gd name="connsiteX76" fmla="*/ 1985819 w 1985964"/>
                <a:gd name="connsiteY76" fmla="*/ 657949 h 2364509"/>
                <a:gd name="connsiteX77" fmla="*/ 1985819 w 1985964"/>
                <a:gd name="connsiteY77" fmla="*/ 652531 h 2364509"/>
                <a:gd name="connsiteX78" fmla="*/ 1985964 w 1985964"/>
                <a:gd name="connsiteY78" fmla="*/ 651813 h 2364509"/>
                <a:gd name="connsiteX79" fmla="*/ 1985964 w 1985964"/>
                <a:gd name="connsiteY79" fmla="*/ 320606 h 2364509"/>
                <a:gd name="connsiteX80" fmla="*/ 1979095 w 1985964"/>
                <a:gd name="connsiteY80" fmla="*/ 264273 h 2364509"/>
                <a:gd name="connsiteX81" fmla="*/ 1962862 w 1985964"/>
                <a:gd name="connsiteY81" fmla="*/ 209616 h 2364509"/>
                <a:gd name="connsiteX82" fmla="*/ 1960902 w 1985964"/>
                <a:gd name="connsiteY82" fmla="*/ 205670 h 2364509"/>
                <a:gd name="connsiteX83" fmla="*/ 1959808 w 1985964"/>
                <a:gd name="connsiteY83" fmla="*/ 202145 h 2364509"/>
                <a:gd name="connsiteX84" fmla="*/ 1952102 w 1985964"/>
                <a:gd name="connsiteY84" fmla="*/ 187947 h 2364509"/>
                <a:gd name="connsiteX85" fmla="*/ 1937903 w 1985964"/>
                <a:gd name="connsiteY85" fmla="*/ 159353 h 2364509"/>
                <a:gd name="connsiteX86" fmla="*/ 1932732 w 1985964"/>
                <a:gd name="connsiteY86" fmla="*/ 152262 h 2364509"/>
                <a:gd name="connsiteX87" fmla="*/ 1929292 w 1985964"/>
                <a:gd name="connsiteY87" fmla="*/ 145924 h 2364509"/>
                <a:gd name="connsiteX88" fmla="*/ 1919138 w 1985964"/>
                <a:gd name="connsiteY88" fmla="*/ 133617 h 2364509"/>
                <a:gd name="connsiteX89" fmla="*/ 1905110 w 1985964"/>
                <a:gd name="connsiteY89" fmla="*/ 114377 h 2364509"/>
                <a:gd name="connsiteX90" fmla="*/ 1895612 w 1985964"/>
                <a:gd name="connsiteY90" fmla="*/ 105103 h 2364509"/>
                <a:gd name="connsiteX91" fmla="*/ 1888877 w 1985964"/>
                <a:gd name="connsiteY91" fmla="*/ 96941 h 2364509"/>
                <a:gd name="connsiteX92" fmla="*/ 1878393 w 1985964"/>
                <a:gd name="connsiteY92" fmla="*/ 88290 h 2364509"/>
                <a:gd name="connsiteX93" fmla="*/ 1865375 w 1985964"/>
                <a:gd name="connsiteY93" fmla="*/ 75579 h 2364509"/>
                <a:gd name="connsiteX94" fmla="*/ 1857537 w 1985964"/>
                <a:gd name="connsiteY94" fmla="*/ 71082 h 2364509"/>
                <a:gd name="connsiteX95" fmla="*/ 1839894 w 1985964"/>
                <a:gd name="connsiteY95" fmla="*/ 56526 h 2364509"/>
                <a:gd name="connsiteX96" fmla="*/ 1783673 w 1985964"/>
                <a:gd name="connsiteY96" fmla="*/ 26010 h 2364509"/>
                <a:gd name="connsiteX97" fmla="*/ 1773433 w 1985964"/>
                <a:gd name="connsiteY97" fmla="*/ 22831 h 2364509"/>
                <a:gd name="connsiteX98" fmla="*/ 1768644 w 1985964"/>
                <a:gd name="connsiteY98" fmla="*/ 20084 h 2364509"/>
                <a:gd name="connsiteX99" fmla="*/ 1737353 w 1985964"/>
                <a:gd name="connsiteY99" fmla="*/ 11631 h 2364509"/>
                <a:gd name="connsiteX100" fmla="*/ 1721545 w 1985964"/>
                <a:gd name="connsiteY100" fmla="*/ 6724 h 2364509"/>
                <a:gd name="connsiteX101" fmla="*/ 1717783 w 1985964"/>
                <a:gd name="connsiteY101" fmla="*/ 6345 h 2364509"/>
                <a:gd name="connsiteX102" fmla="*/ 1713431 w 1985964"/>
                <a:gd name="connsiteY102" fmla="*/ 5170 h 2364509"/>
                <a:gd name="connsiteX103" fmla="*/ 1654843 w 1985964"/>
                <a:gd name="connsiteY103" fmla="*/ 0 h 2364509"/>
                <a:gd name="connsiteX0" fmla="*/ 1654843 w 1985964"/>
                <a:gd name="connsiteY0" fmla="*/ 0 h 2364509"/>
                <a:gd name="connsiteX1" fmla="*/ 1654842 w 1985964"/>
                <a:gd name="connsiteY1" fmla="*/ 0 h 2364509"/>
                <a:gd name="connsiteX2" fmla="*/ 330977 w 1985964"/>
                <a:gd name="connsiteY2" fmla="*/ 0 h 2364509"/>
                <a:gd name="connsiteX3" fmla="*/ 330976 w 1985964"/>
                <a:gd name="connsiteY3" fmla="*/ 0 h 2364509"/>
                <a:gd name="connsiteX4" fmla="*/ 0 w 1985964"/>
                <a:gd name="connsiteY4" fmla="*/ 330976 h 2364509"/>
                <a:gd name="connsiteX5" fmla="*/ 0 w 1985964"/>
                <a:gd name="connsiteY5" fmla="*/ 2033533 h 2364509"/>
                <a:gd name="connsiteX6" fmla="*/ 330976 w 1985964"/>
                <a:gd name="connsiteY6" fmla="*/ 2364509 h 2364509"/>
                <a:gd name="connsiteX7" fmla="*/ 330977 w 1985964"/>
                <a:gd name="connsiteY7" fmla="*/ 2364509 h 2364509"/>
                <a:gd name="connsiteX8" fmla="*/ 1654842 w 1985964"/>
                <a:gd name="connsiteY8" fmla="*/ 2364509 h 2364509"/>
                <a:gd name="connsiteX9" fmla="*/ 1654843 w 1985964"/>
                <a:gd name="connsiteY9" fmla="*/ 2364509 h 2364509"/>
                <a:gd name="connsiteX10" fmla="*/ 1654850 w 1985964"/>
                <a:gd name="connsiteY10" fmla="*/ 2364508 h 2364509"/>
                <a:gd name="connsiteX11" fmla="*/ 1713430 w 1985964"/>
                <a:gd name="connsiteY11" fmla="*/ 2359339 h 2364509"/>
                <a:gd name="connsiteX12" fmla="*/ 1717781 w 1985964"/>
                <a:gd name="connsiteY12" fmla="*/ 2358164 h 2364509"/>
                <a:gd name="connsiteX13" fmla="*/ 1721546 w 1985964"/>
                <a:gd name="connsiteY13" fmla="*/ 2357784 h 2364509"/>
                <a:gd name="connsiteX14" fmla="*/ 1737367 w 1985964"/>
                <a:gd name="connsiteY14" fmla="*/ 2352873 h 2364509"/>
                <a:gd name="connsiteX15" fmla="*/ 1768643 w 1985964"/>
                <a:gd name="connsiteY15" fmla="*/ 2344425 h 2364509"/>
                <a:gd name="connsiteX16" fmla="*/ 1773429 w 1985964"/>
                <a:gd name="connsiteY16" fmla="*/ 2341679 h 2364509"/>
                <a:gd name="connsiteX17" fmla="*/ 1783674 w 1985964"/>
                <a:gd name="connsiteY17" fmla="*/ 2338499 h 2364509"/>
                <a:gd name="connsiteX18" fmla="*/ 1839895 w 1985964"/>
                <a:gd name="connsiteY18" fmla="*/ 2307983 h 2364509"/>
                <a:gd name="connsiteX19" fmla="*/ 1857542 w 1985964"/>
                <a:gd name="connsiteY19" fmla="*/ 2293423 h 2364509"/>
                <a:gd name="connsiteX20" fmla="*/ 1865374 w 1985964"/>
                <a:gd name="connsiteY20" fmla="*/ 2288930 h 2364509"/>
                <a:gd name="connsiteX21" fmla="*/ 1878381 w 1985964"/>
                <a:gd name="connsiteY21" fmla="*/ 2276229 h 2364509"/>
                <a:gd name="connsiteX22" fmla="*/ 1888878 w 1985964"/>
                <a:gd name="connsiteY22" fmla="*/ 2267568 h 2364509"/>
                <a:gd name="connsiteX23" fmla="*/ 1895621 w 1985964"/>
                <a:gd name="connsiteY23" fmla="*/ 2259396 h 2364509"/>
                <a:gd name="connsiteX24" fmla="*/ 1905109 w 1985964"/>
                <a:gd name="connsiteY24" fmla="*/ 2250132 h 2364509"/>
                <a:gd name="connsiteX25" fmla="*/ 1919122 w 1985964"/>
                <a:gd name="connsiteY25" fmla="*/ 2230912 h 2364509"/>
                <a:gd name="connsiteX26" fmla="*/ 1929293 w 1985964"/>
                <a:gd name="connsiteY26" fmla="*/ 2218585 h 2364509"/>
                <a:gd name="connsiteX27" fmla="*/ 1932739 w 1985964"/>
                <a:gd name="connsiteY27" fmla="*/ 2212236 h 2364509"/>
                <a:gd name="connsiteX28" fmla="*/ 1937902 w 1985964"/>
                <a:gd name="connsiteY28" fmla="*/ 2205156 h 2364509"/>
                <a:gd name="connsiteX29" fmla="*/ 1952079 w 1985964"/>
                <a:gd name="connsiteY29" fmla="*/ 2176606 h 2364509"/>
                <a:gd name="connsiteX30" fmla="*/ 1959809 w 1985964"/>
                <a:gd name="connsiteY30" fmla="*/ 2162364 h 2364509"/>
                <a:gd name="connsiteX31" fmla="*/ 1960907 w 1985964"/>
                <a:gd name="connsiteY31" fmla="*/ 2158828 h 2364509"/>
                <a:gd name="connsiteX32" fmla="*/ 1962861 w 1985964"/>
                <a:gd name="connsiteY32" fmla="*/ 2154893 h 2364509"/>
                <a:gd name="connsiteX33" fmla="*/ 1979076 w 1985964"/>
                <a:gd name="connsiteY33" fmla="*/ 2100297 h 2364509"/>
                <a:gd name="connsiteX34" fmla="*/ 1979095 w 1985964"/>
                <a:gd name="connsiteY34" fmla="*/ 2100236 h 2364509"/>
                <a:gd name="connsiteX35" fmla="*/ 1979098 w 1985964"/>
                <a:gd name="connsiteY35" fmla="*/ 2100200 h 2364509"/>
                <a:gd name="connsiteX36" fmla="*/ 1985963 w 1985964"/>
                <a:gd name="connsiteY36" fmla="*/ 2043903 h 2364509"/>
                <a:gd name="connsiteX37" fmla="*/ 1985963 w 1985964"/>
                <a:gd name="connsiteY37" fmla="*/ 1725393 h 2364509"/>
                <a:gd name="connsiteX38" fmla="*/ 1985964 w 1985964"/>
                <a:gd name="connsiteY38" fmla="*/ 1725393 h 2364509"/>
                <a:gd name="connsiteX39" fmla="*/ 1985964 w 1985964"/>
                <a:gd name="connsiteY39" fmla="*/ 1401883 h 2364509"/>
                <a:gd name="connsiteX40" fmla="*/ 1985819 w 1985964"/>
                <a:gd name="connsiteY40" fmla="*/ 1401165 h 2364509"/>
                <a:gd name="connsiteX41" fmla="*/ 1985819 w 1985964"/>
                <a:gd name="connsiteY41" fmla="*/ 1395747 h 2364509"/>
                <a:gd name="connsiteX42" fmla="*/ 1984725 w 1985964"/>
                <a:gd name="connsiteY42" fmla="*/ 1395747 h 2364509"/>
                <a:gd name="connsiteX43" fmla="*/ 1980350 w 1985964"/>
                <a:gd name="connsiteY43" fmla="*/ 1374076 h 2364509"/>
                <a:gd name="connsiteX44" fmla="*/ 1914526 w 1985964"/>
                <a:gd name="connsiteY44" fmla="*/ 1330445 h 2364509"/>
                <a:gd name="connsiteX45" fmla="*/ 1848702 w 1985964"/>
                <a:gd name="connsiteY45" fmla="*/ 1374076 h 2364509"/>
                <a:gd name="connsiteX46" fmla="*/ 1844327 w 1985964"/>
                <a:gd name="connsiteY46" fmla="*/ 1395747 h 2364509"/>
                <a:gd name="connsiteX47" fmla="*/ 1842312 w 1985964"/>
                <a:gd name="connsiteY47" fmla="*/ 1395747 h 2364509"/>
                <a:gd name="connsiteX48" fmla="*/ 1842311 w 1985964"/>
                <a:gd name="connsiteY48" fmla="*/ 1984395 h 2364509"/>
                <a:gd name="connsiteX49" fmla="*/ 1838060 w 1985964"/>
                <a:gd name="connsiteY49" fmla="*/ 2026564 h 2364509"/>
                <a:gd name="connsiteX50" fmla="*/ 1838058 w 1985964"/>
                <a:gd name="connsiteY50" fmla="*/ 2026570 h 2364509"/>
                <a:gd name="connsiteX51" fmla="*/ 1818140 w 1985964"/>
                <a:gd name="connsiteY51" fmla="*/ 2077302 h 2364509"/>
                <a:gd name="connsiteX52" fmla="*/ 1792175 w 1985964"/>
                <a:gd name="connsiteY52" fmla="*/ 2115814 h 2364509"/>
                <a:gd name="connsiteX53" fmla="*/ 1773416 w 1985964"/>
                <a:gd name="connsiteY53" fmla="*/ 2137481 h 2364509"/>
                <a:gd name="connsiteX54" fmla="*/ 1731490 w 1985964"/>
                <a:gd name="connsiteY54" fmla="*/ 2165749 h 2364509"/>
                <a:gd name="connsiteX55" fmla="*/ 1709927 w 1985964"/>
                <a:gd name="connsiteY55" fmla="*/ 2178120 h 2364509"/>
                <a:gd name="connsiteX56" fmla="*/ 1633141 w 1985964"/>
                <a:gd name="connsiteY56" fmla="*/ 2193622 h 2364509"/>
                <a:gd name="connsiteX57" fmla="*/ 1633070 w 1985964"/>
                <a:gd name="connsiteY57" fmla="*/ 2193635 h 2364509"/>
                <a:gd name="connsiteX58" fmla="*/ 352749 w 1985964"/>
                <a:gd name="connsiteY58" fmla="*/ 2193635 h 2364509"/>
                <a:gd name="connsiteX59" fmla="*/ 143507 w 1985964"/>
                <a:gd name="connsiteY59" fmla="*/ 1984393 h 2364509"/>
                <a:gd name="connsiteX60" fmla="*/ 143507 w 1985964"/>
                <a:gd name="connsiteY60" fmla="*/ 380114 h 2364509"/>
                <a:gd name="connsiteX61" fmla="*/ 147758 w 1985964"/>
                <a:gd name="connsiteY61" fmla="*/ 337945 h 2364509"/>
                <a:gd name="connsiteX62" fmla="*/ 159950 w 1985964"/>
                <a:gd name="connsiteY62" fmla="*/ 298669 h 2364509"/>
                <a:gd name="connsiteX63" fmla="*/ 204792 w 1985964"/>
                <a:gd name="connsiteY63" fmla="*/ 232160 h 2364509"/>
                <a:gd name="connsiteX64" fmla="*/ 352748 w 1985964"/>
                <a:gd name="connsiteY64" fmla="*/ 170874 h 2364509"/>
                <a:gd name="connsiteX65" fmla="*/ 1633069 w 1985964"/>
                <a:gd name="connsiteY65" fmla="*/ 170874 h 2364509"/>
                <a:gd name="connsiteX66" fmla="*/ 1842311 w 1985964"/>
                <a:gd name="connsiteY66" fmla="*/ 380116 h 2364509"/>
                <a:gd name="connsiteX67" fmla="*/ 1842311 w 1985964"/>
                <a:gd name="connsiteY67" fmla="*/ 390533 h 2364509"/>
                <a:gd name="connsiteX68" fmla="*/ 1842312 w 1985964"/>
                <a:gd name="connsiteY68" fmla="*/ 390533 h 2364509"/>
                <a:gd name="connsiteX69" fmla="*/ 1842312 w 1985964"/>
                <a:gd name="connsiteY69" fmla="*/ 657949 h 2364509"/>
                <a:gd name="connsiteX70" fmla="*/ 1844327 w 1985964"/>
                <a:gd name="connsiteY70" fmla="*/ 657949 h 2364509"/>
                <a:gd name="connsiteX71" fmla="*/ 1848702 w 1985964"/>
                <a:gd name="connsiteY71" fmla="*/ 679620 h 2364509"/>
                <a:gd name="connsiteX72" fmla="*/ 1914526 w 1985964"/>
                <a:gd name="connsiteY72" fmla="*/ 723251 h 2364509"/>
                <a:gd name="connsiteX73" fmla="*/ 1980350 w 1985964"/>
                <a:gd name="connsiteY73" fmla="*/ 679620 h 2364509"/>
                <a:gd name="connsiteX74" fmla="*/ 1984725 w 1985964"/>
                <a:gd name="connsiteY74" fmla="*/ 657949 h 2364509"/>
                <a:gd name="connsiteX75" fmla="*/ 1985819 w 1985964"/>
                <a:gd name="connsiteY75" fmla="*/ 657949 h 2364509"/>
                <a:gd name="connsiteX76" fmla="*/ 1985819 w 1985964"/>
                <a:gd name="connsiteY76" fmla="*/ 652531 h 2364509"/>
                <a:gd name="connsiteX77" fmla="*/ 1985964 w 1985964"/>
                <a:gd name="connsiteY77" fmla="*/ 651813 h 2364509"/>
                <a:gd name="connsiteX78" fmla="*/ 1985964 w 1985964"/>
                <a:gd name="connsiteY78" fmla="*/ 320606 h 2364509"/>
                <a:gd name="connsiteX79" fmla="*/ 1979095 w 1985964"/>
                <a:gd name="connsiteY79" fmla="*/ 264273 h 2364509"/>
                <a:gd name="connsiteX80" fmla="*/ 1962862 w 1985964"/>
                <a:gd name="connsiteY80" fmla="*/ 209616 h 2364509"/>
                <a:gd name="connsiteX81" fmla="*/ 1960902 w 1985964"/>
                <a:gd name="connsiteY81" fmla="*/ 205670 h 2364509"/>
                <a:gd name="connsiteX82" fmla="*/ 1959808 w 1985964"/>
                <a:gd name="connsiteY82" fmla="*/ 202145 h 2364509"/>
                <a:gd name="connsiteX83" fmla="*/ 1952102 w 1985964"/>
                <a:gd name="connsiteY83" fmla="*/ 187947 h 2364509"/>
                <a:gd name="connsiteX84" fmla="*/ 1937903 w 1985964"/>
                <a:gd name="connsiteY84" fmla="*/ 159353 h 2364509"/>
                <a:gd name="connsiteX85" fmla="*/ 1932732 w 1985964"/>
                <a:gd name="connsiteY85" fmla="*/ 152262 h 2364509"/>
                <a:gd name="connsiteX86" fmla="*/ 1929292 w 1985964"/>
                <a:gd name="connsiteY86" fmla="*/ 145924 h 2364509"/>
                <a:gd name="connsiteX87" fmla="*/ 1919138 w 1985964"/>
                <a:gd name="connsiteY87" fmla="*/ 133617 h 2364509"/>
                <a:gd name="connsiteX88" fmla="*/ 1905110 w 1985964"/>
                <a:gd name="connsiteY88" fmla="*/ 114377 h 2364509"/>
                <a:gd name="connsiteX89" fmla="*/ 1895612 w 1985964"/>
                <a:gd name="connsiteY89" fmla="*/ 105103 h 2364509"/>
                <a:gd name="connsiteX90" fmla="*/ 1888877 w 1985964"/>
                <a:gd name="connsiteY90" fmla="*/ 96941 h 2364509"/>
                <a:gd name="connsiteX91" fmla="*/ 1878393 w 1985964"/>
                <a:gd name="connsiteY91" fmla="*/ 88290 h 2364509"/>
                <a:gd name="connsiteX92" fmla="*/ 1865375 w 1985964"/>
                <a:gd name="connsiteY92" fmla="*/ 75579 h 2364509"/>
                <a:gd name="connsiteX93" fmla="*/ 1857537 w 1985964"/>
                <a:gd name="connsiteY93" fmla="*/ 71082 h 2364509"/>
                <a:gd name="connsiteX94" fmla="*/ 1839894 w 1985964"/>
                <a:gd name="connsiteY94" fmla="*/ 56526 h 2364509"/>
                <a:gd name="connsiteX95" fmla="*/ 1783673 w 1985964"/>
                <a:gd name="connsiteY95" fmla="*/ 26010 h 2364509"/>
                <a:gd name="connsiteX96" fmla="*/ 1773433 w 1985964"/>
                <a:gd name="connsiteY96" fmla="*/ 22831 h 2364509"/>
                <a:gd name="connsiteX97" fmla="*/ 1768644 w 1985964"/>
                <a:gd name="connsiteY97" fmla="*/ 20084 h 2364509"/>
                <a:gd name="connsiteX98" fmla="*/ 1737353 w 1985964"/>
                <a:gd name="connsiteY98" fmla="*/ 11631 h 2364509"/>
                <a:gd name="connsiteX99" fmla="*/ 1721545 w 1985964"/>
                <a:gd name="connsiteY99" fmla="*/ 6724 h 2364509"/>
                <a:gd name="connsiteX100" fmla="*/ 1717783 w 1985964"/>
                <a:gd name="connsiteY100" fmla="*/ 6345 h 2364509"/>
                <a:gd name="connsiteX101" fmla="*/ 1713431 w 1985964"/>
                <a:gd name="connsiteY101" fmla="*/ 5170 h 2364509"/>
                <a:gd name="connsiteX102" fmla="*/ 1654843 w 1985964"/>
                <a:gd name="connsiteY102" fmla="*/ 0 h 236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985964" h="2364509">
                  <a:moveTo>
                    <a:pt x="1654843" y="0"/>
                  </a:moveTo>
                  <a:lnTo>
                    <a:pt x="1654842" y="0"/>
                  </a:lnTo>
                  <a:lnTo>
                    <a:pt x="330977" y="0"/>
                  </a:lnTo>
                  <a:lnTo>
                    <a:pt x="330976" y="0"/>
                  </a:lnTo>
                  <a:cubicBezTo>
                    <a:pt x="148183" y="0"/>
                    <a:pt x="0" y="148183"/>
                    <a:pt x="0" y="330976"/>
                  </a:cubicBezTo>
                  <a:lnTo>
                    <a:pt x="0" y="2033533"/>
                  </a:lnTo>
                  <a:cubicBezTo>
                    <a:pt x="0" y="2216326"/>
                    <a:pt x="148183" y="2364509"/>
                    <a:pt x="330976" y="2364509"/>
                  </a:cubicBezTo>
                  <a:lnTo>
                    <a:pt x="330977" y="2364509"/>
                  </a:lnTo>
                  <a:lnTo>
                    <a:pt x="1654842" y="2364509"/>
                  </a:lnTo>
                  <a:lnTo>
                    <a:pt x="1654843" y="2364509"/>
                  </a:lnTo>
                  <a:cubicBezTo>
                    <a:pt x="1654845" y="2364509"/>
                    <a:pt x="1654848" y="2364508"/>
                    <a:pt x="1654850" y="2364508"/>
                  </a:cubicBezTo>
                  <a:lnTo>
                    <a:pt x="1713430" y="2359339"/>
                  </a:lnTo>
                  <a:lnTo>
                    <a:pt x="1717781" y="2358164"/>
                  </a:lnTo>
                  <a:lnTo>
                    <a:pt x="1721546" y="2357784"/>
                  </a:lnTo>
                  <a:lnTo>
                    <a:pt x="1737367" y="2352873"/>
                  </a:lnTo>
                  <a:lnTo>
                    <a:pt x="1768643" y="2344425"/>
                  </a:lnTo>
                  <a:lnTo>
                    <a:pt x="1773429" y="2341679"/>
                  </a:lnTo>
                  <a:lnTo>
                    <a:pt x="1783674" y="2338499"/>
                  </a:lnTo>
                  <a:cubicBezTo>
                    <a:pt x="1803472" y="2330125"/>
                    <a:pt x="1822287" y="2319879"/>
                    <a:pt x="1839895" y="2307983"/>
                  </a:cubicBezTo>
                  <a:lnTo>
                    <a:pt x="1857542" y="2293423"/>
                  </a:lnTo>
                  <a:lnTo>
                    <a:pt x="1865374" y="2288930"/>
                  </a:lnTo>
                  <a:lnTo>
                    <a:pt x="1878381" y="2276229"/>
                  </a:lnTo>
                  <a:lnTo>
                    <a:pt x="1888878" y="2267568"/>
                  </a:lnTo>
                  <a:lnTo>
                    <a:pt x="1895621" y="2259396"/>
                  </a:lnTo>
                  <a:lnTo>
                    <a:pt x="1905109" y="2250132"/>
                  </a:lnTo>
                  <a:lnTo>
                    <a:pt x="1919122" y="2230912"/>
                  </a:lnTo>
                  <a:lnTo>
                    <a:pt x="1929293" y="2218585"/>
                  </a:lnTo>
                  <a:lnTo>
                    <a:pt x="1932739" y="2212236"/>
                  </a:lnTo>
                  <a:lnTo>
                    <a:pt x="1937902" y="2205156"/>
                  </a:lnTo>
                  <a:lnTo>
                    <a:pt x="1952079" y="2176606"/>
                  </a:lnTo>
                  <a:lnTo>
                    <a:pt x="1959809" y="2162364"/>
                  </a:lnTo>
                  <a:lnTo>
                    <a:pt x="1960907" y="2158828"/>
                  </a:lnTo>
                  <a:lnTo>
                    <a:pt x="1962861" y="2154893"/>
                  </a:lnTo>
                  <a:lnTo>
                    <a:pt x="1979076" y="2100297"/>
                  </a:lnTo>
                  <a:cubicBezTo>
                    <a:pt x="1979082" y="2100277"/>
                    <a:pt x="1979089" y="2100256"/>
                    <a:pt x="1979095" y="2100236"/>
                  </a:cubicBezTo>
                  <a:lnTo>
                    <a:pt x="1979098" y="2100200"/>
                  </a:lnTo>
                  <a:lnTo>
                    <a:pt x="1985963" y="2043903"/>
                  </a:lnTo>
                  <a:lnTo>
                    <a:pt x="1985963" y="1725393"/>
                  </a:lnTo>
                  <a:lnTo>
                    <a:pt x="1985964" y="1725393"/>
                  </a:lnTo>
                  <a:lnTo>
                    <a:pt x="1985964" y="1401883"/>
                  </a:lnTo>
                  <a:cubicBezTo>
                    <a:pt x="1985916" y="1401644"/>
                    <a:pt x="1985867" y="1401404"/>
                    <a:pt x="1985819" y="1401165"/>
                  </a:cubicBezTo>
                  <a:lnTo>
                    <a:pt x="1985819" y="1395747"/>
                  </a:lnTo>
                  <a:lnTo>
                    <a:pt x="1984725" y="1395747"/>
                  </a:lnTo>
                  <a:lnTo>
                    <a:pt x="1980350" y="1374076"/>
                  </a:lnTo>
                  <a:cubicBezTo>
                    <a:pt x="1969505" y="1348436"/>
                    <a:pt x="1944117" y="1330445"/>
                    <a:pt x="1914526" y="1330445"/>
                  </a:cubicBezTo>
                  <a:cubicBezTo>
                    <a:pt x="1884936" y="1330445"/>
                    <a:pt x="1859547" y="1348436"/>
                    <a:pt x="1848702" y="1374076"/>
                  </a:cubicBezTo>
                  <a:lnTo>
                    <a:pt x="1844327" y="1395747"/>
                  </a:lnTo>
                  <a:lnTo>
                    <a:pt x="1842312" y="1395747"/>
                  </a:lnTo>
                  <a:cubicBezTo>
                    <a:pt x="1842312" y="1591963"/>
                    <a:pt x="1842311" y="1788179"/>
                    <a:pt x="1842311" y="1984395"/>
                  </a:cubicBezTo>
                  <a:cubicBezTo>
                    <a:pt x="1842311" y="1998840"/>
                    <a:pt x="1840847" y="2012943"/>
                    <a:pt x="1838060" y="2026564"/>
                  </a:cubicBezTo>
                  <a:cubicBezTo>
                    <a:pt x="1838059" y="2026566"/>
                    <a:pt x="1838059" y="2026568"/>
                    <a:pt x="1838058" y="2026570"/>
                  </a:cubicBezTo>
                  <a:lnTo>
                    <a:pt x="1818140" y="2077302"/>
                  </a:lnTo>
                  <a:lnTo>
                    <a:pt x="1792175" y="2115814"/>
                  </a:lnTo>
                  <a:lnTo>
                    <a:pt x="1773416" y="2137481"/>
                  </a:lnTo>
                  <a:lnTo>
                    <a:pt x="1731490" y="2165749"/>
                  </a:lnTo>
                  <a:lnTo>
                    <a:pt x="1709927" y="2178120"/>
                  </a:lnTo>
                  <a:lnTo>
                    <a:pt x="1633141" y="2193622"/>
                  </a:lnTo>
                  <a:cubicBezTo>
                    <a:pt x="1633117" y="2193626"/>
                    <a:pt x="1633094" y="2193631"/>
                    <a:pt x="1633070" y="2193635"/>
                  </a:cubicBezTo>
                  <a:lnTo>
                    <a:pt x="352749" y="2193635"/>
                  </a:lnTo>
                  <a:cubicBezTo>
                    <a:pt x="237188" y="2193635"/>
                    <a:pt x="143507" y="2099954"/>
                    <a:pt x="143507" y="1984393"/>
                  </a:cubicBezTo>
                  <a:lnTo>
                    <a:pt x="143507" y="380114"/>
                  </a:lnTo>
                  <a:cubicBezTo>
                    <a:pt x="143507" y="365669"/>
                    <a:pt x="144971" y="351566"/>
                    <a:pt x="147758" y="337945"/>
                  </a:cubicBezTo>
                  <a:lnTo>
                    <a:pt x="159950" y="298669"/>
                  </a:lnTo>
                  <a:lnTo>
                    <a:pt x="204792" y="232160"/>
                  </a:lnTo>
                  <a:cubicBezTo>
                    <a:pt x="242657" y="194294"/>
                    <a:pt x="294968" y="170874"/>
                    <a:pt x="352748" y="170874"/>
                  </a:cubicBezTo>
                  <a:lnTo>
                    <a:pt x="1633069" y="170874"/>
                  </a:lnTo>
                  <a:cubicBezTo>
                    <a:pt x="1748630" y="170874"/>
                    <a:pt x="1842311" y="264555"/>
                    <a:pt x="1842311" y="380116"/>
                  </a:cubicBezTo>
                  <a:lnTo>
                    <a:pt x="1842311" y="390533"/>
                  </a:lnTo>
                  <a:lnTo>
                    <a:pt x="1842312" y="390533"/>
                  </a:lnTo>
                  <a:lnTo>
                    <a:pt x="1842312" y="657949"/>
                  </a:lnTo>
                  <a:lnTo>
                    <a:pt x="1844327" y="657949"/>
                  </a:lnTo>
                  <a:lnTo>
                    <a:pt x="1848702" y="679620"/>
                  </a:lnTo>
                  <a:cubicBezTo>
                    <a:pt x="1859547" y="705260"/>
                    <a:pt x="1884936" y="723251"/>
                    <a:pt x="1914526" y="723251"/>
                  </a:cubicBezTo>
                  <a:cubicBezTo>
                    <a:pt x="1944117" y="723251"/>
                    <a:pt x="1969505" y="705260"/>
                    <a:pt x="1980350" y="679620"/>
                  </a:cubicBezTo>
                  <a:lnTo>
                    <a:pt x="1984725" y="657949"/>
                  </a:lnTo>
                  <a:lnTo>
                    <a:pt x="1985819" y="657949"/>
                  </a:lnTo>
                  <a:lnTo>
                    <a:pt x="1985819" y="652531"/>
                  </a:lnTo>
                  <a:cubicBezTo>
                    <a:pt x="1985867" y="652292"/>
                    <a:pt x="1985916" y="652052"/>
                    <a:pt x="1985964" y="651813"/>
                  </a:cubicBezTo>
                  <a:lnTo>
                    <a:pt x="1985964" y="320606"/>
                  </a:lnTo>
                  <a:lnTo>
                    <a:pt x="1979095" y="264273"/>
                  </a:lnTo>
                  <a:cubicBezTo>
                    <a:pt x="1975237" y="245420"/>
                    <a:pt x="1969777" y="227152"/>
                    <a:pt x="1962862" y="209616"/>
                  </a:cubicBezTo>
                  <a:lnTo>
                    <a:pt x="1960902" y="205670"/>
                  </a:lnTo>
                  <a:lnTo>
                    <a:pt x="1959808" y="202145"/>
                  </a:lnTo>
                  <a:lnTo>
                    <a:pt x="1952102" y="187947"/>
                  </a:lnTo>
                  <a:lnTo>
                    <a:pt x="1937903" y="159353"/>
                  </a:lnTo>
                  <a:lnTo>
                    <a:pt x="1932732" y="152262"/>
                  </a:lnTo>
                  <a:lnTo>
                    <a:pt x="1929292" y="145924"/>
                  </a:lnTo>
                  <a:lnTo>
                    <a:pt x="1919138" y="133617"/>
                  </a:lnTo>
                  <a:lnTo>
                    <a:pt x="1905110" y="114377"/>
                  </a:lnTo>
                  <a:lnTo>
                    <a:pt x="1895612" y="105103"/>
                  </a:lnTo>
                  <a:lnTo>
                    <a:pt x="1888877" y="96941"/>
                  </a:lnTo>
                  <a:lnTo>
                    <a:pt x="1878393" y="88290"/>
                  </a:lnTo>
                  <a:lnTo>
                    <a:pt x="1865375" y="75579"/>
                  </a:lnTo>
                  <a:lnTo>
                    <a:pt x="1857537" y="71082"/>
                  </a:lnTo>
                  <a:lnTo>
                    <a:pt x="1839894" y="56526"/>
                  </a:lnTo>
                  <a:cubicBezTo>
                    <a:pt x="1822286" y="44630"/>
                    <a:pt x="1803471" y="34384"/>
                    <a:pt x="1783673" y="26010"/>
                  </a:cubicBezTo>
                  <a:lnTo>
                    <a:pt x="1773433" y="22831"/>
                  </a:lnTo>
                  <a:lnTo>
                    <a:pt x="1768644" y="20084"/>
                  </a:lnTo>
                  <a:lnTo>
                    <a:pt x="1737353" y="11631"/>
                  </a:lnTo>
                  <a:lnTo>
                    <a:pt x="1721545" y="6724"/>
                  </a:lnTo>
                  <a:lnTo>
                    <a:pt x="1717783" y="6345"/>
                  </a:lnTo>
                  <a:lnTo>
                    <a:pt x="1713431" y="5170"/>
                  </a:lnTo>
                  <a:cubicBezTo>
                    <a:pt x="1694415" y="1773"/>
                    <a:pt x="1674836" y="0"/>
                    <a:pt x="1654843" y="0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28" name="TextBox 28">
            <a:extLst>
              <a:ext uri="{FF2B5EF4-FFF2-40B4-BE49-F238E27FC236}">
                <a16:creationId xmlns:a16="http://schemas.microsoft.com/office/drawing/2014/main" xmlns="" id="{BDA260C5-D982-46A1-8307-E7BD93B4AB16}"/>
              </a:ext>
            </a:extLst>
          </p:cNvPr>
          <p:cNvSpPr txBox="1"/>
          <p:nvPr/>
        </p:nvSpPr>
        <p:spPr>
          <a:xfrm>
            <a:off x="4465326" y="3802449"/>
            <a:ext cx="1494311" cy="58477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de-CH" sz="1600" b="1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Dual Inline Package</a:t>
            </a:r>
            <a:endParaRPr lang="de-CH" sz="1600" b="1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sp>
        <p:nvSpPr>
          <p:cNvPr id="31" name="TextBox 28">
            <a:extLst>
              <a:ext uri="{FF2B5EF4-FFF2-40B4-BE49-F238E27FC236}">
                <a16:creationId xmlns:a16="http://schemas.microsoft.com/office/drawing/2014/main" xmlns="" id="{BDA260C5-D982-46A1-8307-E7BD93B4AB16}"/>
              </a:ext>
            </a:extLst>
          </p:cNvPr>
          <p:cNvSpPr txBox="1"/>
          <p:nvPr/>
        </p:nvSpPr>
        <p:spPr>
          <a:xfrm>
            <a:off x="6548464" y="3802449"/>
            <a:ext cx="1494311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de-CH" sz="1600" b="1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Testing</a:t>
            </a:r>
            <a:endParaRPr lang="de-CH" sz="1600" b="1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sp>
        <p:nvSpPr>
          <p:cNvPr id="34" name="TextBox 28">
            <a:extLst>
              <a:ext uri="{FF2B5EF4-FFF2-40B4-BE49-F238E27FC236}">
                <a16:creationId xmlns:a16="http://schemas.microsoft.com/office/drawing/2014/main" xmlns="" id="{BDA260C5-D982-46A1-8307-E7BD93B4AB16}"/>
              </a:ext>
            </a:extLst>
          </p:cNvPr>
          <p:cNvSpPr txBox="1"/>
          <p:nvPr/>
        </p:nvSpPr>
        <p:spPr>
          <a:xfrm>
            <a:off x="8618833" y="3802449"/>
            <a:ext cx="1494311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de-CH" sz="1600" b="1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Packaging</a:t>
            </a:r>
            <a:endParaRPr lang="de-CH" sz="1600" b="1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3" y="2245095"/>
            <a:ext cx="1120590" cy="11153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406" y="2038099"/>
            <a:ext cx="1529369" cy="1529369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36" y="2302245"/>
            <a:ext cx="1068338" cy="1002930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1619639" y="476007"/>
            <a:ext cx="8631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>
                <a:solidFill>
                  <a:schemeClr val="bg1"/>
                </a:solidFill>
                <a:latin typeface="Google Sans" panose="020B0503030502040204" pitchFamily="34" charset="0"/>
              </a:rPr>
              <a:t>Motherboard </a:t>
            </a:r>
            <a:r>
              <a:rPr lang="de-CH" sz="4000" dirty="0" err="1">
                <a:solidFill>
                  <a:schemeClr val="bg1"/>
                </a:solidFill>
                <a:latin typeface="Google Sans" panose="020B0503030502040204" pitchFamily="34" charset="0"/>
              </a:rPr>
              <a:t>Manifacturing</a:t>
            </a:r>
            <a:r>
              <a:rPr lang="de-CH" sz="4000" dirty="0">
                <a:solidFill>
                  <a:schemeClr val="bg1"/>
                </a:solidFill>
                <a:latin typeface="Google Sans" panose="020B0503030502040204" pitchFamily="34" charset="0"/>
              </a:rPr>
              <a:t> </a:t>
            </a:r>
            <a:r>
              <a:rPr lang="de-CH" sz="4000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Process</a:t>
            </a:r>
            <a:endParaRPr lang="de-CH" sz="4000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6690" y="4695952"/>
            <a:ext cx="3328737" cy="995358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49" b="42343"/>
          <a:stretch/>
        </p:blipFill>
        <p:spPr>
          <a:xfrm rot="5400000">
            <a:off x="10499670" y="216684"/>
            <a:ext cx="1909012" cy="147564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46" y="2216469"/>
            <a:ext cx="1363520" cy="1172627"/>
          </a:xfrm>
          <a:prstGeom prst="rect">
            <a:avLst/>
          </a:prstGeom>
        </p:spPr>
      </p:pic>
      <p:sp>
        <p:nvSpPr>
          <p:cNvPr id="22" name="Oval 86">
            <a:extLst>
              <a:ext uri="{FF2B5EF4-FFF2-40B4-BE49-F238E27FC236}">
                <a16:creationId xmlns="" xmlns:a16="http://schemas.microsoft.com/office/drawing/2014/main" id="{611C5D15-A9F5-45B7-B53F-538C8FBE66B4}"/>
              </a:ext>
            </a:extLst>
          </p:cNvPr>
          <p:cNvSpPr/>
          <p:nvPr/>
        </p:nvSpPr>
        <p:spPr>
          <a:xfrm>
            <a:off x="11068275" y="5762949"/>
            <a:ext cx="717325" cy="68387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Google Sans" panose="020B0503030502040204" pitchFamily="34" charset="0"/>
              </a:rPr>
              <a:t>13</a:t>
            </a:r>
            <a:endParaRPr lang="en-US" sz="2400" b="1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7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63">
            <a:extLst>
              <a:ext uri="{FF2B5EF4-FFF2-40B4-BE49-F238E27FC236}">
                <a16:creationId xmlns:a16="http://schemas.microsoft.com/office/drawing/2014/main" xmlns="" id="{D8644B39-BBCC-450B-B306-643C560ED89C}"/>
              </a:ext>
            </a:extLst>
          </p:cNvPr>
          <p:cNvSpPr/>
          <p:nvPr/>
        </p:nvSpPr>
        <p:spPr>
          <a:xfrm>
            <a:off x="2453885" y="1972066"/>
            <a:ext cx="1358846" cy="1661437"/>
          </a:xfrm>
          <a:prstGeom prst="roundRect">
            <a:avLst>
              <a:gd name="adj" fmla="val 1246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6690" y="4695952"/>
            <a:ext cx="3328737" cy="99535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49" b="42343"/>
          <a:stretch/>
        </p:blipFill>
        <p:spPr>
          <a:xfrm rot="5400000">
            <a:off x="10499670" y="216684"/>
            <a:ext cx="1909012" cy="147564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619639" y="476007"/>
            <a:ext cx="8631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>
                <a:solidFill>
                  <a:schemeClr val="bg1"/>
                </a:solidFill>
                <a:latin typeface="Google Sans" panose="020B0503030502040204" pitchFamily="34" charset="0"/>
              </a:rPr>
              <a:t>Surface Mount </a:t>
            </a:r>
            <a:r>
              <a:rPr lang="de-CH" sz="4000" b="1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Technology</a:t>
            </a:r>
            <a:endParaRPr lang="de-CH" sz="4000" b="1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73" y="1519206"/>
            <a:ext cx="5715798" cy="4020111"/>
          </a:xfrm>
          <a:prstGeom prst="rect">
            <a:avLst/>
          </a:prstGeom>
        </p:spPr>
      </p:pic>
      <p:sp>
        <p:nvSpPr>
          <p:cNvPr id="8" name="Oval 86">
            <a:extLst>
              <a:ext uri="{FF2B5EF4-FFF2-40B4-BE49-F238E27FC236}">
                <a16:creationId xmlns="" xmlns:a16="http://schemas.microsoft.com/office/drawing/2014/main" id="{611C5D15-A9F5-45B7-B53F-538C8FBE66B4}"/>
              </a:ext>
            </a:extLst>
          </p:cNvPr>
          <p:cNvSpPr/>
          <p:nvPr/>
        </p:nvSpPr>
        <p:spPr>
          <a:xfrm>
            <a:off x="11068275" y="5762949"/>
            <a:ext cx="717325" cy="68387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Google Sans" panose="020B0503030502040204" pitchFamily="34" charset="0"/>
              </a:rPr>
              <a:t>14</a:t>
            </a:r>
            <a:endParaRPr lang="en-US" sz="2400" b="1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63">
            <a:extLst>
              <a:ext uri="{FF2B5EF4-FFF2-40B4-BE49-F238E27FC236}">
                <a16:creationId xmlns:a16="http://schemas.microsoft.com/office/drawing/2014/main" xmlns="" id="{D8644B39-BBCC-450B-B306-643C560ED89C}"/>
              </a:ext>
            </a:extLst>
          </p:cNvPr>
          <p:cNvSpPr/>
          <p:nvPr/>
        </p:nvSpPr>
        <p:spPr>
          <a:xfrm>
            <a:off x="2453885" y="1972066"/>
            <a:ext cx="1358846" cy="1661437"/>
          </a:xfrm>
          <a:prstGeom prst="roundRect">
            <a:avLst>
              <a:gd name="adj" fmla="val 1246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6690" y="4695952"/>
            <a:ext cx="3328737" cy="99535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49" b="42343"/>
          <a:stretch/>
        </p:blipFill>
        <p:spPr>
          <a:xfrm rot="5400000">
            <a:off x="10499670" y="216684"/>
            <a:ext cx="1909012" cy="147564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19639" y="476007"/>
            <a:ext cx="8631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>
                <a:solidFill>
                  <a:schemeClr val="bg1"/>
                </a:solidFill>
                <a:latin typeface="Google Sans" panose="020B0503030502040204" pitchFamily="34" charset="0"/>
              </a:rPr>
              <a:t>Dual Inline Package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272" y="1347503"/>
            <a:ext cx="6096000" cy="4572000"/>
          </a:xfrm>
          <a:prstGeom prst="rect">
            <a:avLst/>
          </a:prstGeom>
        </p:spPr>
      </p:pic>
      <p:sp>
        <p:nvSpPr>
          <p:cNvPr id="11" name="Oval 86">
            <a:extLst>
              <a:ext uri="{FF2B5EF4-FFF2-40B4-BE49-F238E27FC236}">
                <a16:creationId xmlns="" xmlns:a16="http://schemas.microsoft.com/office/drawing/2014/main" id="{611C5D15-A9F5-45B7-B53F-538C8FBE66B4}"/>
              </a:ext>
            </a:extLst>
          </p:cNvPr>
          <p:cNvSpPr/>
          <p:nvPr/>
        </p:nvSpPr>
        <p:spPr>
          <a:xfrm>
            <a:off x="11068275" y="5762949"/>
            <a:ext cx="717325" cy="68387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Google Sans" panose="020B0503030502040204" pitchFamily="34" charset="0"/>
              </a:rPr>
              <a:t>15</a:t>
            </a:r>
            <a:endParaRPr lang="en-US" sz="2400" b="1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63">
            <a:extLst>
              <a:ext uri="{FF2B5EF4-FFF2-40B4-BE49-F238E27FC236}">
                <a16:creationId xmlns:a16="http://schemas.microsoft.com/office/drawing/2014/main" xmlns="" id="{D8644B39-BBCC-450B-B306-643C560ED89C}"/>
              </a:ext>
            </a:extLst>
          </p:cNvPr>
          <p:cNvSpPr/>
          <p:nvPr/>
        </p:nvSpPr>
        <p:spPr>
          <a:xfrm>
            <a:off x="2453885" y="1972066"/>
            <a:ext cx="1358846" cy="1661437"/>
          </a:xfrm>
          <a:prstGeom prst="roundRect">
            <a:avLst>
              <a:gd name="adj" fmla="val 1246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6690" y="4695952"/>
            <a:ext cx="3328737" cy="99535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49" b="42343"/>
          <a:stretch/>
        </p:blipFill>
        <p:spPr>
          <a:xfrm rot="5400000">
            <a:off x="10499670" y="216684"/>
            <a:ext cx="1909012" cy="147564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619639" y="476007"/>
            <a:ext cx="8631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err="1">
                <a:solidFill>
                  <a:schemeClr val="bg1"/>
                </a:solidFill>
                <a:latin typeface="Google Sans" panose="020B0503030502040204" pitchFamily="34" charset="0"/>
              </a:rPr>
              <a:t>Testing</a:t>
            </a:r>
            <a:endParaRPr lang="de-CH" sz="4000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283" y="1466603"/>
            <a:ext cx="6187977" cy="4125318"/>
          </a:xfrm>
          <a:prstGeom prst="rect">
            <a:avLst/>
          </a:prstGeom>
        </p:spPr>
      </p:pic>
      <p:sp>
        <p:nvSpPr>
          <p:cNvPr id="8" name="Oval 86">
            <a:extLst>
              <a:ext uri="{FF2B5EF4-FFF2-40B4-BE49-F238E27FC236}">
                <a16:creationId xmlns="" xmlns:a16="http://schemas.microsoft.com/office/drawing/2014/main" id="{611C5D15-A9F5-45B7-B53F-538C8FBE66B4}"/>
              </a:ext>
            </a:extLst>
          </p:cNvPr>
          <p:cNvSpPr/>
          <p:nvPr/>
        </p:nvSpPr>
        <p:spPr>
          <a:xfrm>
            <a:off x="11068275" y="5762949"/>
            <a:ext cx="717325" cy="68387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Google Sans" panose="020B0503030502040204" pitchFamily="34" charset="0"/>
              </a:rPr>
              <a:t>16</a:t>
            </a:r>
            <a:endParaRPr lang="en-US" sz="2400" b="1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9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63">
            <a:extLst>
              <a:ext uri="{FF2B5EF4-FFF2-40B4-BE49-F238E27FC236}">
                <a16:creationId xmlns:a16="http://schemas.microsoft.com/office/drawing/2014/main" xmlns="" id="{D8644B39-BBCC-450B-B306-643C560ED89C}"/>
              </a:ext>
            </a:extLst>
          </p:cNvPr>
          <p:cNvSpPr/>
          <p:nvPr/>
        </p:nvSpPr>
        <p:spPr>
          <a:xfrm>
            <a:off x="2453885" y="1972066"/>
            <a:ext cx="1358846" cy="1661437"/>
          </a:xfrm>
          <a:prstGeom prst="roundRect">
            <a:avLst>
              <a:gd name="adj" fmla="val 1246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6690" y="4695952"/>
            <a:ext cx="3328737" cy="99535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49" b="42343"/>
          <a:stretch/>
        </p:blipFill>
        <p:spPr>
          <a:xfrm rot="5400000">
            <a:off x="10499670" y="216684"/>
            <a:ext cx="1909012" cy="147564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19639" y="476007"/>
            <a:ext cx="8631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err="1">
                <a:solidFill>
                  <a:schemeClr val="bg1"/>
                </a:solidFill>
                <a:latin typeface="Google Sans" panose="020B0503030502040204" pitchFamily="34" charset="0"/>
              </a:rPr>
              <a:t>Packaging</a:t>
            </a:r>
            <a:endParaRPr lang="de-CH" sz="4000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362870"/>
            <a:ext cx="5975350" cy="4541266"/>
          </a:xfrm>
          <a:prstGeom prst="rect">
            <a:avLst/>
          </a:prstGeom>
        </p:spPr>
      </p:pic>
      <p:sp>
        <p:nvSpPr>
          <p:cNvPr id="11" name="Oval 86">
            <a:extLst>
              <a:ext uri="{FF2B5EF4-FFF2-40B4-BE49-F238E27FC236}">
                <a16:creationId xmlns="" xmlns:a16="http://schemas.microsoft.com/office/drawing/2014/main" id="{611C5D15-A9F5-45B7-B53F-538C8FBE66B4}"/>
              </a:ext>
            </a:extLst>
          </p:cNvPr>
          <p:cNvSpPr/>
          <p:nvPr/>
        </p:nvSpPr>
        <p:spPr>
          <a:xfrm>
            <a:off x="11068275" y="5762949"/>
            <a:ext cx="717325" cy="68387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Google Sans" panose="020B0503030502040204" pitchFamily="34" charset="0"/>
              </a:rPr>
              <a:t>17</a:t>
            </a:r>
            <a:endParaRPr lang="en-US" sz="2400" b="1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63">
            <a:extLst>
              <a:ext uri="{FF2B5EF4-FFF2-40B4-BE49-F238E27FC236}">
                <a16:creationId xmlns:a16="http://schemas.microsoft.com/office/drawing/2014/main" xmlns="" id="{D8644B39-BBCC-450B-B306-643C560ED89C}"/>
              </a:ext>
            </a:extLst>
          </p:cNvPr>
          <p:cNvSpPr/>
          <p:nvPr/>
        </p:nvSpPr>
        <p:spPr>
          <a:xfrm>
            <a:off x="2453885" y="1972066"/>
            <a:ext cx="1358846" cy="1661437"/>
          </a:xfrm>
          <a:prstGeom prst="roundRect">
            <a:avLst>
              <a:gd name="adj" fmla="val 1246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6690" y="4695952"/>
            <a:ext cx="3328737" cy="99535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49" b="42343"/>
          <a:stretch/>
        </p:blipFill>
        <p:spPr>
          <a:xfrm rot="5400000">
            <a:off x="10499670" y="216684"/>
            <a:ext cx="1909012" cy="147564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19639" y="476007"/>
            <a:ext cx="8631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Questions</a:t>
            </a:r>
            <a:endParaRPr lang="de-CH" sz="4000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sp>
        <p:nvSpPr>
          <p:cNvPr id="11" name="Oval 86">
            <a:extLst>
              <a:ext uri="{FF2B5EF4-FFF2-40B4-BE49-F238E27FC236}">
                <a16:creationId xmlns="" xmlns:a16="http://schemas.microsoft.com/office/drawing/2014/main" id="{611C5D15-A9F5-45B7-B53F-538C8FBE66B4}"/>
              </a:ext>
            </a:extLst>
          </p:cNvPr>
          <p:cNvSpPr/>
          <p:nvPr/>
        </p:nvSpPr>
        <p:spPr>
          <a:xfrm>
            <a:off x="11068275" y="5762949"/>
            <a:ext cx="717325" cy="68387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Google Sans" panose="020B0503030502040204" pitchFamily="34" charset="0"/>
              </a:rPr>
              <a:t>18</a:t>
            </a:r>
            <a:endParaRPr lang="en-US" sz="2400" b="1" dirty="0">
              <a:latin typeface="Google Sans" panose="020B050303050204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38" y="1183893"/>
            <a:ext cx="3353268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1138379" y="476007"/>
            <a:ext cx="5157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Table </a:t>
            </a:r>
            <a:r>
              <a:rPr lang="de-CH" sz="4000" smtClean="0">
                <a:solidFill>
                  <a:schemeClr val="bg1"/>
                </a:solidFill>
                <a:latin typeface="Google Sans" panose="020B0503030502040204" pitchFamily="34" charset="0"/>
              </a:rPr>
              <a:t>of </a:t>
            </a:r>
            <a:r>
              <a:rPr lang="de-CH" sz="4000" smtClean="0">
                <a:solidFill>
                  <a:schemeClr val="bg1"/>
                </a:solidFill>
                <a:latin typeface="Google Sans" panose="020B0503030502040204" pitchFamily="34" charset="0"/>
              </a:rPr>
              <a:t>Contents</a:t>
            </a:r>
            <a:endParaRPr lang="de-CH" sz="4000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sp>
        <p:nvSpPr>
          <p:cNvPr id="19" name="Oval 86">
            <a:extLst>
              <a:ext uri="{FF2B5EF4-FFF2-40B4-BE49-F238E27FC236}">
                <a16:creationId xmlns="" xmlns:a16="http://schemas.microsoft.com/office/drawing/2014/main" id="{611C5D15-A9F5-45B7-B53F-538C8FBE66B4}"/>
              </a:ext>
            </a:extLst>
          </p:cNvPr>
          <p:cNvSpPr/>
          <p:nvPr/>
        </p:nvSpPr>
        <p:spPr>
          <a:xfrm>
            <a:off x="11068275" y="5762949"/>
            <a:ext cx="683871" cy="68387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Google Sans" panose="020B0503030502040204" pitchFamily="34" charset="0"/>
              </a:rPr>
              <a:t>2</a:t>
            </a:r>
            <a:endParaRPr lang="en-US" sz="2400" b="1" dirty="0">
              <a:latin typeface="Google Sans" panose="020B050303050204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295400" y="1549400"/>
            <a:ext cx="5000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Why</a:t>
            </a: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I’ve</a:t>
            </a: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chosen</a:t>
            </a: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this</a:t>
            </a: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topic</a:t>
            </a: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PCB</a:t>
            </a:r>
            <a:endParaRPr lang="de-CH" dirty="0">
              <a:solidFill>
                <a:schemeClr val="bg1"/>
              </a:solidFill>
              <a:latin typeface="Google Sans" panose="020B0503030502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Layers</a:t>
            </a:r>
            <a:endParaRPr lang="de-CH" dirty="0" smtClean="0">
              <a:solidFill>
                <a:schemeClr val="bg1"/>
              </a:solidFill>
              <a:latin typeface="Google Sans" panose="020B0503030502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What</a:t>
            </a: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does</a:t>
            </a: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 a Motherboard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Components on the Motherboard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VRM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Capacitors</a:t>
            </a:r>
            <a:endParaRPr lang="de-CH" dirty="0" smtClean="0">
              <a:solidFill>
                <a:schemeClr val="bg1"/>
              </a:solidFill>
              <a:latin typeface="Google Sans" panose="020B0503030502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Resistors</a:t>
            </a:r>
            <a:endParaRPr lang="de-CH" dirty="0" smtClean="0">
              <a:solidFill>
                <a:schemeClr val="bg1"/>
              </a:solidFill>
              <a:latin typeface="Google Sans" panose="020B0503030502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Chokes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MOSFET’s</a:t>
            </a:r>
            <a:endParaRPr lang="de-CH" dirty="0" smtClean="0">
              <a:solidFill>
                <a:schemeClr val="bg1"/>
              </a:solidFill>
              <a:latin typeface="Google Sans" panose="020B0503030502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Motherboard Manufacturing </a:t>
            </a: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Process</a:t>
            </a:r>
            <a:endParaRPr lang="de-CH" dirty="0" smtClean="0">
              <a:solidFill>
                <a:schemeClr val="bg1"/>
              </a:solidFill>
              <a:latin typeface="Google Sans" panose="020B0503030502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Google Sans" panose="020B0503030502040204" pitchFamily="34" charset="0"/>
              </a:rPr>
              <a:t>Surface Mount </a:t>
            </a: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Google Sans" panose="020B0503030502040204" pitchFamily="34" charset="0"/>
              </a:rPr>
              <a:t>Dual Inline </a:t>
            </a: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Testing</a:t>
            </a:r>
            <a:endParaRPr lang="de-CH" dirty="0" smtClean="0">
              <a:solidFill>
                <a:schemeClr val="bg1"/>
              </a:solidFill>
              <a:latin typeface="Google Sans" panose="020B0503030502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Packaging</a:t>
            </a:r>
            <a:endParaRPr lang="de-CH" dirty="0" smtClean="0">
              <a:solidFill>
                <a:schemeClr val="bg1"/>
              </a:solidFill>
              <a:latin typeface="Google Sans" panose="020B0503030502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Questions</a:t>
            </a:r>
            <a:endParaRPr lang="de-CH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82" y="1007750"/>
            <a:ext cx="5107464" cy="407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5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86">
            <a:extLst>
              <a:ext uri="{FF2B5EF4-FFF2-40B4-BE49-F238E27FC236}">
                <a16:creationId xmlns="" xmlns:a16="http://schemas.microsoft.com/office/drawing/2014/main" id="{611C5D15-A9F5-45B7-B53F-538C8FBE66B4}"/>
              </a:ext>
            </a:extLst>
          </p:cNvPr>
          <p:cNvSpPr/>
          <p:nvPr/>
        </p:nvSpPr>
        <p:spPr>
          <a:xfrm>
            <a:off x="11068275" y="5762949"/>
            <a:ext cx="683871" cy="68387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Google Sans" panose="020B0503030502040204" pitchFamily="34" charset="0"/>
              </a:rPr>
              <a:t>3</a:t>
            </a:r>
            <a:endParaRPr lang="en-US" sz="2400" b="1" dirty="0">
              <a:latin typeface="Google Sans" panose="020B050303050204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619639" y="476007"/>
            <a:ext cx="7492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Why</a:t>
            </a:r>
            <a:r>
              <a:rPr lang="de-CH" sz="4000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 </a:t>
            </a:r>
            <a:r>
              <a:rPr lang="de-CH" sz="4000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I’ve</a:t>
            </a:r>
            <a:r>
              <a:rPr lang="de-CH" sz="4000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 </a:t>
            </a:r>
            <a:r>
              <a:rPr lang="de-CH" sz="4000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chosen</a:t>
            </a:r>
            <a:r>
              <a:rPr lang="de-CH" sz="4000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 </a:t>
            </a:r>
            <a:r>
              <a:rPr lang="de-CH" sz="4000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this</a:t>
            </a:r>
            <a:r>
              <a:rPr lang="de-CH" sz="4000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 </a:t>
            </a:r>
            <a:r>
              <a:rPr lang="de-CH" sz="4000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topic</a:t>
            </a:r>
            <a:r>
              <a:rPr lang="de-CH" sz="4000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?</a:t>
            </a:r>
            <a:endParaRPr lang="de-CH" sz="4000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6690" y="4695952"/>
            <a:ext cx="3328737" cy="995358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49" b="42343"/>
          <a:stretch/>
        </p:blipFill>
        <p:spPr>
          <a:xfrm rot="5400000">
            <a:off x="10499670" y="216684"/>
            <a:ext cx="1909012" cy="147564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/>
          <a:stretch/>
        </p:blipFill>
        <p:spPr>
          <a:xfrm>
            <a:off x="3694181" y="1397495"/>
            <a:ext cx="4675271" cy="470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6">
            <a:extLst>
              <a:ext uri="{FF2B5EF4-FFF2-40B4-BE49-F238E27FC236}">
                <a16:creationId xmlns="" xmlns:a16="http://schemas.microsoft.com/office/drawing/2014/main" id="{611C5D15-A9F5-45B7-B53F-538C8FBE66B4}"/>
              </a:ext>
            </a:extLst>
          </p:cNvPr>
          <p:cNvSpPr/>
          <p:nvPr/>
        </p:nvSpPr>
        <p:spPr>
          <a:xfrm>
            <a:off x="11068275" y="5762949"/>
            <a:ext cx="683871" cy="68387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oogle Sans" panose="020B0503030502040204" pitchFamily="34" charset="0"/>
              </a:rPr>
              <a:t>4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619639" y="476007"/>
            <a:ext cx="7492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>
                <a:solidFill>
                  <a:schemeClr val="bg1"/>
                </a:solidFill>
                <a:latin typeface="Google Sans" panose="020B0503030502040204" pitchFamily="34" charset="0"/>
              </a:rPr>
              <a:t>PCB (</a:t>
            </a:r>
            <a:r>
              <a:rPr lang="de-CH" sz="4000" dirty="0" err="1">
                <a:solidFill>
                  <a:schemeClr val="bg1"/>
                </a:solidFill>
                <a:latin typeface="Google Sans" panose="020B0503030502040204" pitchFamily="34" charset="0"/>
              </a:rPr>
              <a:t>Printed</a:t>
            </a:r>
            <a:r>
              <a:rPr lang="de-CH" sz="4000" dirty="0">
                <a:solidFill>
                  <a:schemeClr val="bg1"/>
                </a:solidFill>
                <a:latin typeface="Google Sans" panose="020B0503030502040204" pitchFamily="34" charset="0"/>
              </a:rPr>
              <a:t> Circuit Board)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6690" y="4695952"/>
            <a:ext cx="3328737" cy="99535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49" b="42343"/>
          <a:stretch/>
        </p:blipFill>
        <p:spPr>
          <a:xfrm rot="5400000">
            <a:off x="10499670" y="216684"/>
            <a:ext cx="1909012" cy="1475647"/>
          </a:xfrm>
          <a:prstGeom prst="rect">
            <a:avLst/>
          </a:prstGeom>
        </p:spPr>
      </p:pic>
      <p:cxnSp>
        <p:nvCxnSpPr>
          <p:cNvPr id="56" name="Straight Connector 3">
            <a:extLst>
              <a:ext uri="{FF2B5EF4-FFF2-40B4-BE49-F238E27FC236}">
                <a16:creationId xmlns:a16="http://schemas.microsoft.com/office/drawing/2014/main" xmlns="" id="{F959E69E-6297-48EA-9959-D961B32B03F6}"/>
              </a:ext>
            </a:extLst>
          </p:cNvPr>
          <p:cNvCxnSpPr/>
          <p:nvPr/>
        </p:nvCxnSpPr>
        <p:spPr>
          <a:xfrm>
            <a:off x="1619639" y="2335896"/>
            <a:ext cx="84235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14">
            <a:extLst>
              <a:ext uri="{FF2B5EF4-FFF2-40B4-BE49-F238E27FC236}">
                <a16:creationId xmlns:a16="http://schemas.microsoft.com/office/drawing/2014/main" xmlns="" id="{8BA9348E-760D-405B-B6D7-97BBF6312B30}"/>
              </a:ext>
            </a:extLst>
          </p:cNvPr>
          <p:cNvGrpSpPr/>
          <p:nvPr/>
        </p:nvGrpSpPr>
        <p:grpSpPr>
          <a:xfrm>
            <a:off x="1619639" y="2706940"/>
            <a:ext cx="1454728" cy="2144460"/>
            <a:chOff x="480290" y="2068947"/>
            <a:chExt cx="1939637" cy="1949409"/>
          </a:xfrm>
        </p:grpSpPr>
        <p:grpSp>
          <p:nvGrpSpPr>
            <p:cNvPr id="58" name="Group 6">
              <a:extLst>
                <a:ext uri="{FF2B5EF4-FFF2-40B4-BE49-F238E27FC236}">
                  <a16:creationId xmlns:a16="http://schemas.microsoft.com/office/drawing/2014/main" xmlns="" id="{28BC21E8-DB10-46B9-A46B-F460CAACFABB}"/>
                </a:ext>
              </a:extLst>
            </p:cNvPr>
            <p:cNvGrpSpPr/>
            <p:nvPr/>
          </p:nvGrpSpPr>
          <p:grpSpPr>
            <a:xfrm>
              <a:off x="480291" y="2068947"/>
              <a:ext cx="1939636" cy="1293088"/>
              <a:chOff x="480291" y="2068947"/>
              <a:chExt cx="1939636" cy="1293088"/>
            </a:xfrm>
          </p:grpSpPr>
          <p:sp>
            <p:nvSpPr>
              <p:cNvPr id="61" name="Rectangle 4">
                <a:extLst>
                  <a:ext uri="{FF2B5EF4-FFF2-40B4-BE49-F238E27FC236}">
                    <a16:creationId xmlns:a16="http://schemas.microsoft.com/office/drawing/2014/main" xmlns="" id="{1F6D9FB4-A954-4093-8D9D-4E0A478B23AE}"/>
                  </a:ext>
                </a:extLst>
              </p:cNvPr>
              <p:cNvSpPr/>
              <p:nvPr/>
            </p:nvSpPr>
            <p:spPr>
              <a:xfrm>
                <a:off x="480291" y="2355273"/>
                <a:ext cx="1939636" cy="100676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62" name="Isosceles Triangle 5">
                <a:extLst>
                  <a:ext uri="{FF2B5EF4-FFF2-40B4-BE49-F238E27FC236}">
                    <a16:creationId xmlns:a16="http://schemas.microsoft.com/office/drawing/2014/main" xmlns="" id="{AB247DC4-851A-47F0-98E2-60F65F77017F}"/>
                  </a:ext>
                </a:extLst>
              </p:cNvPr>
              <p:cNvSpPr/>
              <p:nvPr/>
            </p:nvSpPr>
            <p:spPr>
              <a:xfrm>
                <a:off x="1182254" y="2068947"/>
                <a:ext cx="535709" cy="28632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59" name="Rectangle 74">
              <a:extLst>
                <a:ext uri="{FF2B5EF4-FFF2-40B4-BE49-F238E27FC236}">
                  <a16:creationId xmlns:a16="http://schemas.microsoft.com/office/drawing/2014/main" xmlns="" id="{0B82A277-C7F2-47DE-B975-5CF4E1885E23}"/>
                </a:ext>
              </a:extLst>
            </p:cNvPr>
            <p:cNvSpPr/>
            <p:nvPr/>
          </p:nvSpPr>
          <p:spPr>
            <a:xfrm>
              <a:off x="480290" y="3362033"/>
              <a:ext cx="1939636" cy="5163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sz="1500" b="1" cap="all" noProof="1" smtClean="0">
                  <a:solidFill>
                    <a:prstClr val="black"/>
                  </a:solidFill>
                </a:rPr>
                <a:t>Fiberglass</a:t>
              </a:r>
              <a:endParaRPr lang="en-US" sz="1500" b="1" cap="all" noProof="1">
                <a:solidFill>
                  <a:prstClr val="black"/>
                </a:solidFill>
              </a:endParaRPr>
            </a:p>
          </p:txBody>
        </p:sp>
        <p:sp>
          <p:nvSpPr>
            <p:cNvPr id="60" name="Rectangle 79">
              <a:extLst>
                <a:ext uri="{FF2B5EF4-FFF2-40B4-BE49-F238E27FC236}">
                  <a16:creationId xmlns:a16="http://schemas.microsoft.com/office/drawing/2014/main" xmlns="" id="{5D025EA4-67D4-4D07-BE6E-8A4D74A2469F}"/>
                </a:ext>
              </a:extLst>
            </p:cNvPr>
            <p:cNvSpPr/>
            <p:nvPr/>
          </p:nvSpPr>
          <p:spPr>
            <a:xfrm>
              <a:off x="480290" y="3878360"/>
              <a:ext cx="1939636" cy="13999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63" name="Group 15">
            <a:extLst>
              <a:ext uri="{FF2B5EF4-FFF2-40B4-BE49-F238E27FC236}">
                <a16:creationId xmlns:a16="http://schemas.microsoft.com/office/drawing/2014/main" xmlns="" id="{F2015FE8-924B-4FCB-88F5-3DAE5C272B05}"/>
              </a:ext>
            </a:extLst>
          </p:cNvPr>
          <p:cNvGrpSpPr/>
          <p:nvPr/>
        </p:nvGrpSpPr>
        <p:grpSpPr>
          <a:xfrm>
            <a:off x="3361847" y="2706940"/>
            <a:ext cx="1454729" cy="2144461"/>
            <a:chOff x="2803235" y="2068945"/>
            <a:chExt cx="1939638" cy="4074680"/>
          </a:xfrm>
        </p:grpSpPr>
        <p:grpSp>
          <p:nvGrpSpPr>
            <p:cNvPr id="64" name="Group 7">
              <a:extLst>
                <a:ext uri="{FF2B5EF4-FFF2-40B4-BE49-F238E27FC236}">
                  <a16:creationId xmlns:a16="http://schemas.microsoft.com/office/drawing/2014/main" xmlns="" id="{1CA48AD2-6F6B-4124-BB4B-E9902D3D09B7}"/>
                </a:ext>
              </a:extLst>
            </p:cNvPr>
            <p:cNvGrpSpPr/>
            <p:nvPr/>
          </p:nvGrpSpPr>
          <p:grpSpPr>
            <a:xfrm>
              <a:off x="2803237" y="2068945"/>
              <a:ext cx="1939636" cy="2702821"/>
              <a:chOff x="2803237" y="2068945"/>
              <a:chExt cx="1939636" cy="2702821"/>
            </a:xfrm>
            <a:solidFill>
              <a:schemeClr val="accent2"/>
            </a:solidFill>
          </p:grpSpPr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xmlns="" id="{696FFF01-307E-402D-9FFB-5EB1A062C2EF}"/>
                  </a:ext>
                </a:extLst>
              </p:cNvPr>
              <p:cNvSpPr/>
              <p:nvPr/>
            </p:nvSpPr>
            <p:spPr>
              <a:xfrm>
                <a:off x="2803237" y="2667428"/>
                <a:ext cx="1939636" cy="210433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68" name="Isosceles Triangle 40">
                <a:extLst>
                  <a:ext uri="{FF2B5EF4-FFF2-40B4-BE49-F238E27FC236}">
                    <a16:creationId xmlns:a16="http://schemas.microsoft.com/office/drawing/2014/main" xmlns="" id="{69F9D96B-E833-4E2F-B080-2FA7FE00FEC7}"/>
                  </a:ext>
                </a:extLst>
              </p:cNvPr>
              <p:cNvSpPr/>
              <p:nvPr/>
            </p:nvSpPr>
            <p:spPr>
              <a:xfrm>
                <a:off x="3505200" y="2068945"/>
                <a:ext cx="535709" cy="598479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65" name="Rectangle 75">
              <a:extLst>
                <a:ext uri="{FF2B5EF4-FFF2-40B4-BE49-F238E27FC236}">
                  <a16:creationId xmlns:a16="http://schemas.microsoft.com/office/drawing/2014/main" xmlns="" id="{510C7DD9-1823-440A-AEEA-3BC1BD9E2512}"/>
                </a:ext>
              </a:extLst>
            </p:cNvPr>
            <p:cNvSpPr/>
            <p:nvPr/>
          </p:nvSpPr>
          <p:spPr>
            <a:xfrm>
              <a:off x="2803236" y="4771768"/>
              <a:ext cx="1939635" cy="12318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sz="1500" b="1" cap="all" noProof="1" smtClean="0">
                  <a:solidFill>
                    <a:prstClr val="black"/>
                  </a:solidFill>
                </a:rPr>
                <a:t>Copper</a:t>
              </a:r>
              <a:endParaRPr lang="en-US" sz="1500" b="1" cap="all" noProof="1">
                <a:solidFill>
                  <a:prstClr val="black"/>
                </a:solidFill>
              </a:endParaRPr>
            </a:p>
          </p:txBody>
        </p:sp>
        <p:sp>
          <p:nvSpPr>
            <p:cNvPr id="66" name="Rectangle 80">
              <a:extLst>
                <a:ext uri="{FF2B5EF4-FFF2-40B4-BE49-F238E27FC236}">
                  <a16:creationId xmlns:a16="http://schemas.microsoft.com/office/drawing/2014/main" xmlns="" id="{2EC9A83F-0606-4F06-A9BE-F7B5B9AA02F9}"/>
                </a:ext>
              </a:extLst>
            </p:cNvPr>
            <p:cNvSpPr/>
            <p:nvPr/>
          </p:nvSpPr>
          <p:spPr>
            <a:xfrm>
              <a:off x="2803235" y="5851001"/>
              <a:ext cx="1939635" cy="2926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69" name="Group 16">
            <a:extLst>
              <a:ext uri="{FF2B5EF4-FFF2-40B4-BE49-F238E27FC236}">
                <a16:creationId xmlns:a16="http://schemas.microsoft.com/office/drawing/2014/main" xmlns="" id="{17E61AEB-683F-40C5-AA7D-09CA681F265F}"/>
              </a:ext>
            </a:extLst>
          </p:cNvPr>
          <p:cNvGrpSpPr/>
          <p:nvPr/>
        </p:nvGrpSpPr>
        <p:grpSpPr>
          <a:xfrm>
            <a:off x="5104057" y="2706941"/>
            <a:ext cx="1454729" cy="2144460"/>
            <a:chOff x="5126180" y="2068947"/>
            <a:chExt cx="1939639" cy="4074678"/>
          </a:xfrm>
        </p:grpSpPr>
        <p:grpSp>
          <p:nvGrpSpPr>
            <p:cNvPr id="70" name="Group 8">
              <a:extLst>
                <a:ext uri="{FF2B5EF4-FFF2-40B4-BE49-F238E27FC236}">
                  <a16:creationId xmlns:a16="http://schemas.microsoft.com/office/drawing/2014/main" xmlns="" id="{5CA16343-DB99-49B6-8134-376410060C76}"/>
                </a:ext>
              </a:extLst>
            </p:cNvPr>
            <p:cNvGrpSpPr/>
            <p:nvPr/>
          </p:nvGrpSpPr>
          <p:grpSpPr>
            <a:xfrm>
              <a:off x="5126183" y="2068947"/>
              <a:ext cx="1939636" cy="2702813"/>
              <a:chOff x="5126183" y="2068947"/>
              <a:chExt cx="1939636" cy="2702813"/>
            </a:xfrm>
            <a:solidFill>
              <a:schemeClr val="accent3"/>
            </a:solidFill>
          </p:grpSpPr>
          <p:sp>
            <p:nvSpPr>
              <p:cNvPr id="73" name="Rectangle 36">
                <a:extLst>
                  <a:ext uri="{FF2B5EF4-FFF2-40B4-BE49-F238E27FC236}">
                    <a16:creationId xmlns:a16="http://schemas.microsoft.com/office/drawing/2014/main" xmlns="" id="{21F117B5-6982-49C2-9960-36D9364089AA}"/>
                  </a:ext>
                </a:extLst>
              </p:cNvPr>
              <p:cNvSpPr/>
              <p:nvPr/>
            </p:nvSpPr>
            <p:spPr>
              <a:xfrm>
                <a:off x="5126183" y="2667424"/>
                <a:ext cx="1939636" cy="210433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74" name="Isosceles Triangle 41">
                <a:extLst>
                  <a:ext uri="{FF2B5EF4-FFF2-40B4-BE49-F238E27FC236}">
                    <a16:creationId xmlns:a16="http://schemas.microsoft.com/office/drawing/2014/main" xmlns="" id="{85B6863F-0A26-4BF5-8102-3ABBD975FF62}"/>
                  </a:ext>
                </a:extLst>
              </p:cNvPr>
              <p:cNvSpPr/>
              <p:nvPr/>
            </p:nvSpPr>
            <p:spPr>
              <a:xfrm>
                <a:off x="5828146" y="2068947"/>
                <a:ext cx="535709" cy="598473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71" name="Rectangle 76">
              <a:extLst>
                <a:ext uri="{FF2B5EF4-FFF2-40B4-BE49-F238E27FC236}">
                  <a16:creationId xmlns:a16="http://schemas.microsoft.com/office/drawing/2014/main" xmlns="" id="{E22173C7-C324-45C3-8238-A6EBCBD8BEE2}"/>
                </a:ext>
              </a:extLst>
            </p:cNvPr>
            <p:cNvSpPr/>
            <p:nvPr/>
          </p:nvSpPr>
          <p:spPr>
            <a:xfrm>
              <a:off x="5126181" y="4771764"/>
              <a:ext cx="1939636" cy="12318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sz="1500" b="1" cap="all" noProof="1" smtClean="0">
                  <a:solidFill>
                    <a:prstClr val="black"/>
                  </a:solidFill>
                </a:rPr>
                <a:t>Photoresist</a:t>
              </a:r>
              <a:endParaRPr lang="en-US" sz="1500" b="1" cap="all" noProof="1">
                <a:solidFill>
                  <a:prstClr val="black"/>
                </a:solidFill>
              </a:endParaRPr>
            </a:p>
          </p:txBody>
        </p:sp>
        <p:sp>
          <p:nvSpPr>
            <p:cNvPr id="72" name="Rectangle 81">
              <a:extLst>
                <a:ext uri="{FF2B5EF4-FFF2-40B4-BE49-F238E27FC236}">
                  <a16:creationId xmlns:a16="http://schemas.microsoft.com/office/drawing/2014/main" xmlns="" id="{2219176C-E7F0-4376-B617-0B84BD5342CE}"/>
                </a:ext>
              </a:extLst>
            </p:cNvPr>
            <p:cNvSpPr/>
            <p:nvPr/>
          </p:nvSpPr>
          <p:spPr>
            <a:xfrm>
              <a:off x="5126180" y="5851001"/>
              <a:ext cx="1939636" cy="292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75" name="Group 17">
            <a:extLst>
              <a:ext uri="{FF2B5EF4-FFF2-40B4-BE49-F238E27FC236}">
                <a16:creationId xmlns:a16="http://schemas.microsoft.com/office/drawing/2014/main" xmlns="" id="{0E783F9E-5245-48F1-B32B-D93E8B706354}"/>
              </a:ext>
            </a:extLst>
          </p:cNvPr>
          <p:cNvGrpSpPr/>
          <p:nvPr/>
        </p:nvGrpSpPr>
        <p:grpSpPr>
          <a:xfrm>
            <a:off x="6846265" y="2706941"/>
            <a:ext cx="1454730" cy="2144460"/>
            <a:chOff x="7449125" y="2068947"/>
            <a:chExt cx="1939640" cy="4074678"/>
          </a:xfrm>
        </p:grpSpPr>
        <p:grpSp>
          <p:nvGrpSpPr>
            <p:cNvPr id="76" name="Group 9">
              <a:extLst>
                <a:ext uri="{FF2B5EF4-FFF2-40B4-BE49-F238E27FC236}">
                  <a16:creationId xmlns:a16="http://schemas.microsoft.com/office/drawing/2014/main" xmlns="" id="{36E90A1C-D037-46D5-8F0E-BE628AEFEE88}"/>
                </a:ext>
              </a:extLst>
            </p:cNvPr>
            <p:cNvGrpSpPr/>
            <p:nvPr/>
          </p:nvGrpSpPr>
          <p:grpSpPr>
            <a:xfrm>
              <a:off x="7449129" y="2068947"/>
              <a:ext cx="1939636" cy="2702815"/>
              <a:chOff x="7449129" y="2068947"/>
              <a:chExt cx="1939636" cy="2702815"/>
            </a:xfrm>
            <a:solidFill>
              <a:schemeClr val="accent5"/>
            </a:solidFill>
          </p:grpSpPr>
          <p:sp>
            <p:nvSpPr>
              <p:cNvPr id="79" name="Rectangle 37">
                <a:extLst>
                  <a:ext uri="{FF2B5EF4-FFF2-40B4-BE49-F238E27FC236}">
                    <a16:creationId xmlns:a16="http://schemas.microsoft.com/office/drawing/2014/main" xmlns="" id="{11F911B2-494E-46F2-8A19-D7ADA41ED42C}"/>
                  </a:ext>
                </a:extLst>
              </p:cNvPr>
              <p:cNvSpPr/>
              <p:nvPr/>
            </p:nvSpPr>
            <p:spPr>
              <a:xfrm>
                <a:off x="7449129" y="2617651"/>
                <a:ext cx="1939636" cy="21541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Isosceles Triangle 72">
                <a:extLst>
                  <a:ext uri="{FF2B5EF4-FFF2-40B4-BE49-F238E27FC236}">
                    <a16:creationId xmlns:a16="http://schemas.microsoft.com/office/drawing/2014/main" xmlns="" id="{3917AC18-E973-4E1B-82B4-6072B050911F}"/>
                  </a:ext>
                </a:extLst>
              </p:cNvPr>
              <p:cNvSpPr/>
              <p:nvPr/>
            </p:nvSpPr>
            <p:spPr>
              <a:xfrm>
                <a:off x="8151092" y="2068947"/>
                <a:ext cx="535709" cy="59847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77" name="Rectangle 77">
              <a:extLst>
                <a:ext uri="{FF2B5EF4-FFF2-40B4-BE49-F238E27FC236}">
                  <a16:creationId xmlns:a16="http://schemas.microsoft.com/office/drawing/2014/main" xmlns="" id="{1C91649E-300D-4A0A-93DB-EAD304143D25}"/>
                </a:ext>
              </a:extLst>
            </p:cNvPr>
            <p:cNvSpPr/>
            <p:nvPr/>
          </p:nvSpPr>
          <p:spPr>
            <a:xfrm>
              <a:off x="7449128" y="4771764"/>
              <a:ext cx="1939636" cy="12318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sz="1500" b="1" cap="all" noProof="1" smtClean="0">
                  <a:solidFill>
                    <a:prstClr val="black"/>
                  </a:solidFill>
                </a:rPr>
                <a:t>Tracers</a:t>
              </a:r>
              <a:endParaRPr lang="en-US" sz="1500" b="1" cap="all" noProof="1">
                <a:solidFill>
                  <a:prstClr val="black"/>
                </a:solidFill>
              </a:endParaRPr>
            </a:p>
          </p:txBody>
        </p:sp>
        <p:sp>
          <p:nvSpPr>
            <p:cNvPr id="78" name="Rectangle 82">
              <a:extLst>
                <a:ext uri="{FF2B5EF4-FFF2-40B4-BE49-F238E27FC236}">
                  <a16:creationId xmlns:a16="http://schemas.microsoft.com/office/drawing/2014/main" xmlns="" id="{44CDADE6-0691-4FD3-99D7-55183D3D920B}"/>
                </a:ext>
              </a:extLst>
            </p:cNvPr>
            <p:cNvSpPr/>
            <p:nvPr/>
          </p:nvSpPr>
          <p:spPr>
            <a:xfrm>
              <a:off x="7449125" y="5851001"/>
              <a:ext cx="1939636" cy="2926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81" name="Group 18">
            <a:extLst>
              <a:ext uri="{FF2B5EF4-FFF2-40B4-BE49-F238E27FC236}">
                <a16:creationId xmlns:a16="http://schemas.microsoft.com/office/drawing/2014/main" xmlns="" id="{9F2F48F1-72A2-4D45-BBE3-348C47CD96FC}"/>
              </a:ext>
            </a:extLst>
          </p:cNvPr>
          <p:cNvGrpSpPr/>
          <p:nvPr/>
        </p:nvGrpSpPr>
        <p:grpSpPr>
          <a:xfrm>
            <a:off x="8587027" y="2706941"/>
            <a:ext cx="1454728" cy="2144460"/>
            <a:chOff x="9772072" y="2068947"/>
            <a:chExt cx="1939637" cy="4074678"/>
          </a:xfrm>
        </p:grpSpPr>
        <p:grpSp>
          <p:nvGrpSpPr>
            <p:cNvPr id="82" name="Group 10">
              <a:extLst>
                <a:ext uri="{FF2B5EF4-FFF2-40B4-BE49-F238E27FC236}">
                  <a16:creationId xmlns:a16="http://schemas.microsoft.com/office/drawing/2014/main" xmlns="" id="{B84F5D04-8E3D-4D83-A37F-5B97B3DC24B4}"/>
                </a:ext>
              </a:extLst>
            </p:cNvPr>
            <p:cNvGrpSpPr/>
            <p:nvPr/>
          </p:nvGrpSpPr>
          <p:grpSpPr>
            <a:xfrm>
              <a:off x="9772073" y="2068947"/>
              <a:ext cx="1939636" cy="2702817"/>
              <a:chOff x="9772073" y="2068947"/>
              <a:chExt cx="1939636" cy="2702817"/>
            </a:xfrm>
            <a:solidFill>
              <a:schemeClr val="accent6"/>
            </a:solidFill>
          </p:grpSpPr>
          <p:sp>
            <p:nvSpPr>
              <p:cNvPr id="85" name="Rectangle 38">
                <a:extLst>
                  <a:ext uri="{FF2B5EF4-FFF2-40B4-BE49-F238E27FC236}">
                    <a16:creationId xmlns:a16="http://schemas.microsoft.com/office/drawing/2014/main" xmlns="" id="{923CB9D4-C530-4EBF-A846-B7FFC7285E95}"/>
                  </a:ext>
                </a:extLst>
              </p:cNvPr>
              <p:cNvSpPr/>
              <p:nvPr/>
            </p:nvSpPr>
            <p:spPr>
              <a:xfrm>
                <a:off x="9772073" y="2582847"/>
                <a:ext cx="1939636" cy="21889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6" name="Isosceles Triangle 73">
                <a:extLst>
                  <a:ext uri="{FF2B5EF4-FFF2-40B4-BE49-F238E27FC236}">
                    <a16:creationId xmlns:a16="http://schemas.microsoft.com/office/drawing/2014/main" xmlns="" id="{78371020-ECB8-413B-95DB-3A83E26F0B51}"/>
                  </a:ext>
                </a:extLst>
              </p:cNvPr>
              <p:cNvSpPr/>
              <p:nvPr/>
            </p:nvSpPr>
            <p:spPr>
              <a:xfrm>
                <a:off x="10474036" y="2068947"/>
                <a:ext cx="535709" cy="5139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83" name="Rectangle 78">
              <a:extLst>
                <a:ext uri="{FF2B5EF4-FFF2-40B4-BE49-F238E27FC236}">
                  <a16:creationId xmlns:a16="http://schemas.microsoft.com/office/drawing/2014/main" xmlns="" id="{5E872451-72C1-457E-930B-5C223115D216}"/>
                </a:ext>
              </a:extLst>
            </p:cNvPr>
            <p:cNvSpPr/>
            <p:nvPr/>
          </p:nvSpPr>
          <p:spPr>
            <a:xfrm>
              <a:off x="9772072" y="4771764"/>
              <a:ext cx="1939636" cy="12318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sz="1500" b="1" cap="all" noProof="1" smtClean="0">
                  <a:solidFill>
                    <a:prstClr val="black"/>
                  </a:solidFill>
                </a:rPr>
                <a:t>UV &amp; Wash</a:t>
              </a:r>
              <a:endParaRPr lang="en-US" sz="1500" b="1" cap="all" noProof="1">
                <a:solidFill>
                  <a:prstClr val="black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6216F461-5F3C-4BD6-88EF-DB572014F042}"/>
                </a:ext>
              </a:extLst>
            </p:cNvPr>
            <p:cNvSpPr/>
            <p:nvPr/>
          </p:nvSpPr>
          <p:spPr>
            <a:xfrm>
              <a:off x="9772072" y="5851001"/>
              <a:ext cx="1939636" cy="2926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87" name="Oval 11">
            <a:extLst>
              <a:ext uri="{FF2B5EF4-FFF2-40B4-BE49-F238E27FC236}">
                <a16:creationId xmlns:a16="http://schemas.microsoft.com/office/drawing/2014/main" xmlns="" id="{AA9167C2-FEB5-4555-81C2-0D5D156510BF}"/>
              </a:ext>
            </a:extLst>
          </p:cNvPr>
          <p:cNvSpPr/>
          <p:nvPr/>
        </p:nvSpPr>
        <p:spPr>
          <a:xfrm>
            <a:off x="2017092" y="2005986"/>
            <a:ext cx="659822" cy="6598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/>
          </a:p>
        </p:txBody>
      </p:sp>
      <p:sp>
        <p:nvSpPr>
          <p:cNvPr id="88" name="Oval 84">
            <a:extLst>
              <a:ext uri="{FF2B5EF4-FFF2-40B4-BE49-F238E27FC236}">
                <a16:creationId xmlns:a16="http://schemas.microsoft.com/office/drawing/2014/main" xmlns="" id="{A113D375-E95A-4E0C-804E-5928F0A87793}"/>
              </a:ext>
            </a:extLst>
          </p:cNvPr>
          <p:cNvSpPr/>
          <p:nvPr/>
        </p:nvSpPr>
        <p:spPr>
          <a:xfrm>
            <a:off x="3759300" y="2005986"/>
            <a:ext cx="659822" cy="6598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/>
          </a:p>
        </p:txBody>
      </p:sp>
      <p:sp>
        <p:nvSpPr>
          <p:cNvPr id="89" name="Oval 85">
            <a:extLst>
              <a:ext uri="{FF2B5EF4-FFF2-40B4-BE49-F238E27FC236}">
                <a16:creationId xmlns:a16="http://schemas.microsoft.com/office/drawing/2014/main" xmlns="" id="{6A4EA969-0F64-48A5-AE1B-8075F570D19C}"/>
              </a:ext>
            </a:extLst>
          </p:cNvPr>
          <p:cNvSpPr/>
          <p:nvPr/>
        </p:nvSpPr>
        <p:spPr>
          <a:xfrm>
            <a:off x="5501510" y="2005986"/>
            <a:ext cx="659822" cy="6598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/>
          </a:p>
        </p:txBody>
      </p:sp>
      <p:sp>
        <p:nvSpPr>
          <p:cNvPr id="90" name="Oval 86">
            <a:extLst>
              <a:ext uri="{FF2B5EF4-FFF2-40B4-BE49-F238E27FC236}">
                <a16:creationId xmlns:a16="http://schemas.microsoft.com/office/drawing/2014/main" xmlns="" id="{1CFB43E4-7D2F-4123-A07F-6960E13729F3}"/>
              </a:ext>
            </a:extLst>
          </p:cNvPr>
          <p:cNvSpPr/>
          <p:nvPr/>
        </p:nvSpPr>
        <p:spPr>
          <a:xfrm>
            <a:off x="7243719" y="2005986"/>
            <a:ext cx="659822" cy="6598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/>
          </a:p>
        </p:txBody>
      </p:sp>
      <p:sp>
        <p:nvSpPr>
          <p:cNvPr id="91" name="Oval 87">
            <a:extLst>
              <a:ext uri="{FF2B5EF4-FFF2-40B4-BE49-F238E27FC236}">
                <a16:creationId xmlns:a16="http://schemas.microsoft.com/office/drawing/2014/main" xmlns="" id="{33B13C7A-4DF4-4C47-866C-8424289D7F44}"/>
              </a:ext>
            </a:extLst>
          </p:cNvPr>
          <p:cNvSpPr/>
          <p:nvPr/>
        </p:nvSpPr>
        <p:spPr>
          <a:xfrm>
            <a:off x="8984480" y="2005986"/>
            <a:ext cx="659822" cy="65982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/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xmlns="" id="{41EE5BE4-1913-4671-8E09-06E0951954D0}"/>
              </a:ext>
            </a:extLst>
          </p:cNvPr>
          <p:cNvSpPr/>
          <p:nvPr/>
        </p:nvSpPr>
        <p:spPr>
          <a:xfrm>
            <a:off x="2196161" y="2162772"/>
            <a:ext cx="30168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Rectangle 88">
            <a:extLst>
              <a:ext uri="{FF2B5EF4-FFF2-40B4-BE49-F238E27FC236}">
                <a16:creationId xmlns:a16="http://schemas.microsoft.com/office/drawing/2014/main" xmlns="" id="{75F2E9E7-8742-4963-8EBF-D31DB827FBF8}"/>
              </a:ext>
            </a:extLst>
          </p:cNvPr>
          <p:cNvSpPr/>
          <p:nvPr/>
        </p:nvSpPr>
        <p:spPr>
          <a:xfrm>
            <a:off x="3938369" y="2162772"/>
            <a:ext cx="30168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Rectangle 89">
            <a:extLst>
              <a:ext uri="{FF2B5EF4-FFF2-40B4-BE49-F238E27FC236}">
                <a16:creationId xmlns:a16="http://schemas.microsoft.com/office/drawing/2014/main" xmlns="" id="{B24DAA64-BAA2-45A3-B414-4B3A95B78DF3}"/>
              </a:ext>
            </a:extLst>
          </p:cNvPr>
          <p:cNvSpPr/>
          <p:nvPr/>
        </p:nvSpPr>
        <p:spPr>
          <a:xfrm>
            <a:off x="5680579" y="2162772"/>
            <a:ext cx="30168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Rectangle 90">
            <a:extLst>
              <a:ext uri="{FF2B5EF4-FFF2-40B4-BE49-F238E27FC236}">
                <a16:creationId xmlns:a16="http://schemas.microsoft.com/office/drawing/2014/main" xmlns="" id="{05AA8CA2-5913-43D7-805E-FCE1347E8471}"/>
              </a:ext>
            </a:extLst>
          </p:cNvPr>
          <p:cNvSpPr/>
          <p:nvPr/>
        </p:nvSpPr>
        <p:spPr>
          <a:xfrm>
            <a:off x="7422788" y="2162772"/>
            <a:ext cx="30168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4</a:t>
            </a:r>
            <a:endParaRPr lang="en-US" sz="2100" dirty="0"/>
          </a:p>
        </p:txBody>
      </p:sp>
      <p:sp>
        <p:nvSpPr>
          <p:cNvPr id="96" name="Rectangle 91">
            <a:extLst>
              <a:ext uri="{FF2B5EF4-FFF2-40B4-BE49-F238E27FC236}">
                <a16:creationId xmlns:a16="http://schemas.microsoft.com/office/drawing/2014/main" xmlns="" id="{51FC25E9-B686-461E-B9C2-7E4BFC96C143}"/>
              </a:ext>
            </a:extLst>
          </p:cNvPr>
          <p:cNvSpPr/>
          <p:nvPr/>
        </p:nvSpPr>
        <p:spPr>
          <a:xfrm>
            <a:off x="9163549" y="2162772"/>
            <a:ext cx="30168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13" y="3265606"/>
            <a:ext cx="992178" cy="62011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852" y="3100093"/>
            <a:ext cx="786715" cy="786715"/>
          </a:xfrm>
          <a:prstGeom prst="rect">
            <a:avLst/>
          </a:prstGeom>
        </p:spPr>
      </p:pic>
      <p:pic>
        <p:nvPicPr>
          <p:cNvPr id="102" name="Grafik 10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94" y="3197370"/>
            <a:ext cx="663784" cy="663784"/>
          </a:xfrm>
          <a:prstGeom prst="rect">
            <a:avLst/>
          </a:prstGeom>
        </p:spPr>
      </p:pic>
      <p:pic>
        <p:nvPicPr>
          <p:cNvPr id="104" name="Grafik 10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027" y="3092767"/>
            <a:ext cx="744785" cy="744785"/>
          </a:xfrm>
          <a:prstGeom prst="rect">
            <a:avLst/>
          </a:prstGeom>
        </p:spPr>
      </p:pic>
      <p:pic>
        <p:nvPicPr>
          <p:cNvPr id="105" name="Grafik 10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544" y="3213472"/>
            <a:ext cx="661472" cy="527468"/>
          </a:xfrm>
          <a:prstGeom prst="rect">
            <a:avLst/>
          </a:prstGeom>
        </p:spPr>
      </p:pic>
      <p:pic>
        <p:nvPicPr>
          <p:cNvPr id="106" name="Grafik 10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03" y="3194527"/>
            <a:ext cx="712849" cy="6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5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6">
            <a:extLst>
              <a:ext uri="{FF2B5EF4-FFF2-40B4-BE49-F238E27FC236}">
                <a16:creationId xmlns="" xmlns:a16="http://schemas.microsoft.com/office/drawing/2014/main" id="{611C5D15-A9F5-45B7-B53F-538C8FBE66B4}"/>
              </a:ext>
            </a:extLst>
          </p:cNvPr>
          <p:cNvSpPr/>
          <p:nvPr/>
        </p:nvSpPr>
        <p:spPr>
          <a:xfrm>
            <a:off x="11068275" y="5762949"/>
            <a:ext cx="683871" cy="68387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oogle Sans" panose="020B0503030502040204" pitchFamily="34" charset="0"/>
              </a:rPr>
              <a:t>5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619639" y="476007"/>
            <a:ext cx="7492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Layers</a:t>
            </a:r>
            <a:endParaRPr lang="de-CH" sz="4000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6690" y="4695952"/>
            <a:ext cx="3328737" cy="99535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49" b="42343"/>
          <a:stretch/>
        </p:blipFill>
        <p:spPr>
          <a:xfrm rot="5400000">
            <a:off x="10499670" y="216684"/>
            <a:ext cx="1909012" cy="147564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87" y="1445876"/>
            <a:ext cx="5055458" cy="41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86">
            <a:extLst>
              <a:ext uri="{FF2B5EF4-FFF2-40B4-BE49-F238E27FC236}">
                <a16:creationId xmlns="" xmlns:a16="http://schemas.microsoft.com/office/drawing/2014/main" id="{611C5D15-A9F5-45B7-B53F-538C8FBE66B4}"/>
              </a:ext>
            </a:extLst>
          </p:cNvPr>
          <p:cNvSpPr/>
          <p:nvPr/>
        </p:nvSpPr>
        <p:spPr>
          <a:xfrm>
            <a:off x="11068275" y="5762949"/>
            <a:ext cx="683871" cy="68387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oogle Sans" panose="020B0503030502040204" pitchFamily="34" charset="0"/>
              </a:rPr>
              <a:t>6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619639" y="476007"/>
            <a:ext cx="7492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 err="1">
                <a:solidFill>
                  <a:schemeClr val="bg1"/>
                </a:solidFill>
                <a:latin typeface="Google Sans" panose="020B0503030502040204" pitchFamily="34" charset="0"/>
              </a:rPr>
              <a:t>What</a:t>
            </a:r>
            <a:r>
              <a:rPr lang="de-CH" sz="4000" dirty="0">
                <a:solidFill>
                  <a:schemeClr val="bg1"/>
                </a:solidFill>
                <a:latin typeface="Google Sans" panose="020B0503030502040204" pitchFamily="34" charset="0"/>
              </a:rPr>
              <a:t> </a:t>
            </a:r>
            <a:r>
              <a:rPr lang="de-CH" sz="4000" dirty="0" err="1">
                <a:solidFill>
                  <a:schemeClr val="bg1"/>
                </a:solidFill>
                <a:latin typeface="Google Sans" panose="020B0503030502040204" pitchFamily="34" charset="0"/>
              </a:rPr>
              <a:t>does</a:t>
            </a:r>
            <a:r>
              <a:rPr lang="de-CH" sz="4000" dirty="0">
                <a:solidFill>
                  <a:schemeClr val="bg1"/>
                </a:solidFill>
                <a:latin typeface="Google Sans" panose="020B0503030502040204" pitchFamily="34" charset="0"/>
              </a:rPr>
              <a:t> a Motherboard?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6690" y="4695952"/>
            <a:ext cx="3328737" cy="99535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49" b="42343"/>
          <a:stretch/>
        </p:blipFill>
        <p:spPr>
          <a:xfrm rot="5400000">
            <a:off x="10499670" y="216684"/>
            <a:ext cx="1909012" cy="147564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56" y="1556389"/>
            <a:ext cx="4620796" cy="4559185"/>
          </a:xfrm>
          <a:prstGeom prst="rect">
            <a:avLst/>
          </a:prstGeom>
          <a:noFill/>
        </p:spPr>
      </p:pic>
      <p:sp>
        <p:nvSpPr>
          <p:cNvPr id="11" name="Textfeld 10"/>
          <p:cNvSpPr txBox="1"/>
          <p:nvPr/>
        </p:nvSpPr>
        <p:spPr>
          <a:xfrm>
            <a:off x="1619639" y="1556389"/>
            <a:ext cx="4475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Connects</a:t>
            </a: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 I/O- &amp;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Transmits</a:t>
            </a: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 Data </a:t>
            </a: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between</a:t>
            </a: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those</a:t>
            </a: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BIOS</a:t>
            </a:r>
          </a:p>
        </p:txBody>
      </p:sp>
    </p:spTree>
    <p:extLst>
      <p:ext uri="{BB962C8B-B14F-4D97-AF65-F5344CB8AC3E}">
        <p14:creationId xmlns:p14="http://schemas.microsoft.com/office/powerpoint/2010/main" val="244788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86">
            <a:extLst>
              <a:ext uri="{FF2B5EF4-FFF2-40B4-BE49-F238E27FC236}">
                <a16:creationId xmlns="" xmlns:a16="http://schemas.microsoft.com/office/drawing/2014/main" id="{611C5D15-A9F5-45B7-B53F-538C8FBE66B4}"/>
              </a:ext>
            </a:extLst>
          </p:cNvPr>
          <p:cNvSpPr/>
          <p:nvPr/>
        </p:nvSpPr>
        <p:spPr>
          <a:xfrm>
            <a:off x="11068275" y="5762949"/>
            <a:ext cx="683871" cy="68387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oogle Sans" panose="020B0503030502040204" pitchFamily="34" charset="0"/>
              </a:rPr>
              <a:t>7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619639" y="476007"/>
            <a:ext cx="8631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>
                <a:solidFill>
                  <a:schemeClr val="bg1"/>
                </a:solidFill>
                <a:latin typeface="Google Sans" panose="020B0503030502040204" pitchFamily="34" charset="0"/>
              </a:rPr>
              <a:t>Components on </a:t>
            </a:r>
            <a:r>
              <a:rPr lang="de-CH" sz="4000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the Motherboard</a:t>
            </a:r>
            <a:endParaRPr lang="de-CH" sz="4000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6690" y="4695952"/>
            <a:ext cx="3328737" cy="99535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49" b="42343"/>
          <a:stretch/>
        </p:blipFill>
        <p:spPr>
          <a:xfrm rot="5400000">
            <a:off x="10499670" y="216684"/>
            <a:ext cx="1909012" cy="14756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468" y="1301240"/>
            <a:ext cx="4659608" cy="514558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7949896" y="2072595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RAM Slots</a:t>
            </a:r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4715765" y="1116574"/>
            <a:ext cx="20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Processor Socket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620355" y="2055088"/>
            <a:ext cx="298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Input / Output </a:t>
            </a: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Connectors</a:t>
            </a:r>
            <a:endParaRPr lang="de-CH" dirty="0"/>
          </a:p>
        </p:txBody>
      </p:sp>
      <p:sp>
        <p:nvSpPr>
          <p:cNvPr id="12" name="Rechteck 11"/>
          <p:cNvSpPr/>
          <p:nvPr/>
        </p:nvSpPr>
        <p:spPr>
          <a:xfrm>
            <a:off x="1802479" y="46464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PCI Slots</a:t>
            </a:r>
            <a:endParaRPr lang="de-CH" dirty="0"/>
          </a:p>
        </p:txBody>
      </p:sp>
      <p:sp>
        <p:nvSpPr>
          <p:cNvPr id="13" name="Rechteck 12"/>
          <p:cNvSpPr/>
          <p:nvPr/>
        </p:nvSpPr>
        <p:spPr>
          <a:xfrm>
            <a:off x="8112405" y="5309514"/>
            <a:ext cx="151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BIOS </a:t>
            </a: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Battery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8112405" y="4085584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SATA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8093853" y="4758644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Chipset</a:t>
            </a:r>
            <a:endParaRPr lang="de-CH" dirty="0"/>
          </a:p>
        </p:txBody>
      </p:sp>
      <p:cxnSp>
        <p:nvCxnSpPr>
          <p:cNvPr id="24" name="Gerader Verbinder 23"/>
          <p:cNvCxnSpPr/>
          <p:nvPr/>
        </p:nvCxnSpPr>
        <p:spPr>
          <a:xfrm>
            <a:off x="4434840" y="3848100"/>
            <a:ext cx="0" cy="20291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434840" y="3848100"/>
            <a:ext cx="3505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4434840" y="5877249"/>
            <a:ext cx="3505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2979420" y="4831080"/>
            <a:ext cx="14554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3707130" y="1500113"/>
            <a:ext cx="0" cy="2585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3707130" y="1500113"/>
            <a:ext cx="3505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>
            <a:off x="3707130" y="4090596"/>
            <a:ext cx="3505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>
            <a:off x="2251710" y="2483093"/>
            <a:ext cx="14554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5725817" y="1500113"/>
            <a:ext cx="0" cy="7782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7567930" y="1495101"/>
            <a:ext cx="0" cy="2585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7213600" y="1495101"/>
            <a:ext cx="3505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7217410" y="4080572"/>
            <a:ext cx="3505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7564120" y="2483093"/>
            <a:ext cx="1530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6735870" y="5169143"/>
            <a:ext cx="2397534" cy="15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>
            <a:off x="7038340" y="5437658"/>
            <a:ext cx="10740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V="1">
            <a:off x="7708545" y="4454916"/>
            <a:ext cx="441656" cy="299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2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63">
            <a:extLst>
              <a:ext uri="{FF2B5EF4-FFF2-40B4-BE49-F238E27FC236}">
                <a16:creationId xmlns:a16="http://schemas.microsoft.com/office/drawing/2014/main" xmlns="" id="{D8644B39-BBCC-450B-B306-643C560ED89C}"/>
              </a:ext>
            </a:extLst>
          </p:cNvPr>
          <p:cNvSpPr/>
          <p:nvPr/>
        </p:nvSpPr>
        <p:spPr>
          <a:xfrm>
            <a:off x="2453885" y="1972066"/>
            <a:ext cx="1358846" cy="1661437"/>
          </a:xfrm>
          <a:prstGeom prst="roundRect">
            <a:avLst>
              <a:gd name="adj" fmla="val 1246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86">
            <a:extLst>
              <a:ext uri="{FF2B5EF4-FFF2-40B4-BE49-F238E27FC236}">
                <a16:creationId xmlns="" xmlns:a16="http://schemas.microsoft.com/office/drawing/2014/main" id="{611C5D15-A9F5-45B7-B53F-538C8FBE66B4}"/>
              </a:ext>
            </a:extLst>
          </p:cNvPr>
          <p:cNvSpPr/>
          <p:nvPr/>
        </p:nvSpPr>
        <p:spPr>
          <a:xfrm>
            <a:off x="11068275" y="5762949"/>
            <a:ext cx="683871" cy="68387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Google Sans" panose="020B0503030502040204" pitchFamily="34" charset="0"/>
              </a:rPr>
              <a:t>8</a:t>
            </a:r>
            <a:endParaRPr lang="en-US" sz="2400" b="1" dirty="0">
              <a:latin typeface="Google Sans" panose="020B050303050204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6690" y="4695952"/>
            <a:ext cx="3328737" cy="99535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49" b="42343"/>
          <a:stretch/>
        </p:blipFill>
        <p:spPr>
          <a:xfrm rot="5400000">
            <a:off x="10499670" y="216684"/>
            <a:ext cx="1909012" cy="147564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619639" y="476007"/>
            <a:ext cx="8631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VRM (</a:t>
            </a:r>
            <a:r>
              <a:rPr lang="de-CH" sz="4000" b="1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V</a:t>
            </a:r>
            <a:r>
              <a:rPr lang="de-CH" sz="4000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oltage</a:t>
            </a:r>
            <a:r>
              <a:rPr lang="de-CH" sz="4000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 </a:t>
            </a:r>
            <a:r>
              <a:rPr lang="de-CH" sz="4000" b="1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R</a:t>
            </a:r>
            <a:r>
              <a:rPr lang="de-CH" sz="4000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egulator </a:t>
            </a:r>
            <a:r>
              <a:rPr lang="de-CH" sz="4000" b="1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M</a:t>
            </a:r>
            <a:r>
              <a:rPr lang="de-CH" sz="4000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odule)</a:t>
            </a:r>
            <a:endParaRPr lang="de-CH" sz="4000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1556389"/>
            <a:ext cx="5556475" cy="368394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619639" y="1556389"/>
            <a:ext cx="3892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Capacitors</a:t>
            </a:r>
            <a:endParaRPr lang="de-CH" dirty="0" smtClean="0">
              <a:solidFill>
                <a:schemeClr val="bg1"/>
              </a:solidFill>
              <a:latin typeface="Google Sans" panose="020B0503030502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Google Sans" panose="020B0503030502040204" pitchFamily="34" charset="0"/>
              </a:rPr>
              <a:t>Chokes</a:t>
            </a:r>
            <a:endParaRPr lang="de-CH" dirty="0" smtClean="0">
              <a:solidFill>
                <a:schemeClr val="bg1"/>
              </a:solidFill>
              <a:latin typeface="Google Sans" panose="020B0503030502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Resistors</a:t>
            </a:r>
            <a:endParaRPr lang="de-CH" dirty="0" smtClean="0">
              <a:solidFill>
                <a:schemeClr val="bg1"/>
              </a:solidFill>
              <a:latin typeface="Google Sans" panose="020B0503030502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>
                <a:solidFill>
                  <a:schemeClr val="bg1"/>
                </a:solidFill>
                <a:latin typeface="Google Sans" panose="020B0503030502040204" pitchFamily="34" charset="0"/>
              </a:rPr>
              <a:t>MOSFET’s</a:t>
            </a:r>
            <a:endParaRPr lang="de-CH" dirty="0" smtClean="0">
              <a:solidFill>
                <a:schemeClr val="bg1"/>
              </a:solidFill>
              <a:latin typeface="Google Sans" panose="020B0503030502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3343486" y="1244600"/>
            <a:ext cx="3692314" cy="4538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7035800" y="1244600"/>
            <a:ext cx="381794" cy="822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3040380" y="2301240"/>
            <a:ext cx="3649980" cy="7324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3116580" y="2066925"/>
            <a:ext cx="4838700" cy="6457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3133308" y="2566035"/>
            <a:ext cx="3041187" cy="962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2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63">
            <a:extLst>
              <a:ext uri="{FF2B5EF4-FFF2-40B4-BE49-F238E27FC236}">
                <a16:creationId xmlns:a16="http://schemas.microsoft.com/office/drawing/2014/main" xmlns="" id="{D8644B39-BBCC-450B-B306-643C560ED89C}"/>
              </a:ext>
            </a:extLst>
          </p:cNvPr>
          <p:cNvSpPr/>
          <p:nvPr/>
        </p:nvSpPr>
        <p:spPr>
          <a:xfrm>
            <a:off x="2453885" y="1972066"/>
            <a:ext cx="1358846" cy="1661437"/>
          </a:xfrm>
          <a:prstGeom prst="roundRect">
            <a:avLst>
              <a:gd name="adj" fmla="val 1246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86">
            <a:extLst>
              <a:ext uri="{FF2B5EF4-FFF2-40B4-BE49-F238E27FC236}">
                <a16:creationId xmlns="" xmlns:a16="http://schemas.microsoft.com/office/drawing/2014/main" id="{611C5D15-A9F5-45B7-B53F-538C8FBE66B4}"/>
              </a:ext>
            </a:extLst>
          </p:cNvPr>
          <p:cNvSpPr/>
          <p:nvPr/>
        </p:nvSpPr>
        <p:spPr>
          <a:xfrm>
            <a:off x="11068275" y="5762949"/>
            <a:ext cx="683871" cy="68387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Google Sans" panose="020B0503030502040204" pitchFamily="34" charset="0"/>
              </a:rPr>
              <a:t>9</a:t>
            </a:r>
            <a:endParaRPr lang="en-US" sz="2400" b="1" dirty="0">
              <a:latin typeface="Google Sans" panose="020B050303050204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19639" y="476007"/>
            <a:ext cx="8631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 err="1">
                <a:solidFill>
                  <a:schemeClr val="bg1"/>
                </a:solidFill>
                <a:latin typeface="Google Sans" panose="020B0503030502040204" pitchFamily="34" charset="0"/>
              </a:rPr>
              <a:t>Capacitors</a:t>
            </a:r>
            <a:endParaRPr lang="de-CH" sz="4000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6690" y="4695952"/>
            <a:ext cx="3328737" cy="99535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49" b="42343"/>
          <a:stretch/>
        </p:blipFill>
        <p:spPr>
          <a:xfrm rot="5400000">
            <a:off x="10499670" y="216684"/>
            <a:ext cx="1909012" cy="147564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82" y="2600515"/>
            <a:ext cx="2889367" cy="206597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1" r="67427" b="4908"/>
          <a:stretch/>
        </p:blipFill>
        <p:spPr>
          <a:xfrm>
            <a:off x="9341582" y="2371668"/>
            <a:ext cx="909323" cy="252366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51" y="2850387"/>
            <a:ext cx="1566228" cy="156622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56767" y="3238118"/>
            <a:ext cx="1172970" cy="79076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68793" y="3238119"/>
            <a:ext cx="1172970" cy="790766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704561" y="4710669"/>
            <a:ext cx="8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Google Sans" panose="020B0503030502040204" pitchFamily="34" charset="0"/>
              </a:rPr>
              <a:t>12 Volt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8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Breitbild</PresentationFormat>
  <Paragraphs>83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Google Sans</vt:lpstr>
      <vt:lpstr>Office Theme</vt:lpstr>
      <vt:lpstr>How are Motherboards made?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 MOTHERBOARD IS BUILD</dc:title>
  <dc:creator>Olivier Winkler</dc:creator>
  <cp:lastModifiedBy>Olivier Winkler</cp:lastModifiedBy>
  <cp:revision>183</cp:revision>
  <dcterms:created xsi:type="dcterms:W3CDTF">2019-02-04T18:41:07Z</dcterms:created>
  <dcterms:modified xsi:type="dcterms:W3CDTF">2019-02-14T20:55:05Z</dcterms:modified>
</cp:coreProperties>
</file>