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RASPBIAN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CH" cap="none" dirty="0" smtClean="0"/>
              <a:t>PRESENTATION BY OLIVIER WINKLER</a:t>
            </a:r>
            <a:endParaRPr lang="de-CH" cap="none" dirty="0"/>
          </a:p>
        </p:txBody>
      </p:sp>
    </p:spTree>
    <p:extLst>
      <p:ext uri="{BB962C8B-B14F-4D97-AF65-F5344CB8AC3E}">
        <p14:creationId xmlns:p14="http://schemas.microsoft.com/office/powerpoint/2010/main" val="247325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cap="none" dirty="0" smtClean="0"/>
              <a:t>WHAT IS AN OPERATING SYSTEM?</a:t>
            </a:r>
            <a:endParaRPr lang="de-CH" cap="none" dirty="0"/>
          </a:p>
        </p:txBody>
      </p:sp>
      <p:sp>
        <p:nvSpPr>
          <p:cNvPr id="3" name="Textfeld 2"/>
          <p:cNvSpPr txBox="1"/>
          <p:nvPr/>
        </p:nvSpPr>
        <p:spPr>
          <a:xfrm>
            <a:off x="1141413" y="2097088"/>
            <a:ext cx="4171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An </a:t>
            </a:r>
            <a:r>
              <a:rPr lang="de-CH" dirty="0" err="1" smtClean="0"/>
              <a:t>operating</a:t>
            </a:r>
            <a:r>
              <a:rPr lang="de-CH" dirty="0" smtClean="0"/>
              <a:t> </a:t>
            </a: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software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 </a:t>
            </a:r>
            <a:r>
              <a:rPr lang="de-CH" dirty="0" err="1" smtClean="0"/>
              <a:t>manages</a:t>
            </a:r>
            <a:r>
              <a:rPr lang="de-CH" dirty="0" smtClean="0"/>
              <a:t> the </a:t>
            </a:r>
            <a:r>
              <a:rPr lang="de-CH" dirty="0" err="1" smtClean="0"/>
              <a:t>hardware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the </a:t>
            </a:r>
            <a:r>
              <a:rPr lang="de-CH" dirty="0" err="1" smtClean="0"/>
              <a:t>software</a:t>
            </a:r>
            <a:r>
              <a:rPr lang="de-CH" dirty="0" smtClean="0"/>
              <a:t> </a:t>
            </a:r>
            <a:r>
              <a:rPr lang="de-CH" dirty="0" err="1" smtClean="0"/>
              <a:t>resources</a:t>
            </a:r>
            <a:r>
              <a:rPr lang="de-CH" dirty="0" smtClean="0"/>
              <a:t> of the </a:t>
            </a:r>
            <a:r>
              <a:rPr lang="de-CH" dirty="0" err="1" smtClean="0"/>
              <a:t>computer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computer</a:t>
            </a:r>
            <a:r>
              <a:rPr lang="de-CH" dirty="0" smtClean="0"/>
              <a:t> </a:t>
            </a:r>
            <a:r>
              <a:rPr lang="de-CH" dirty="0" err="1" smtClean="0"/>
              <a:t>programs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 </a:t>
            </a:r>
            <a:r>
              <a:rPr lang="de-CH" dirty="0" err="1" smtClean="0"/>
              <a:t>device</a:t>
            </a:r>
            <a:r>
              <a:rPr lang="de-CH" dirty="0" smtClean="0"/>
              <a:t> </a:t>
            </a:r>
            <a:r>
              <a:rPr lang="de-CH" dirty="0" err="1" smtClean="0"/>
              <a:t>needs</a:t>
            </a:r>
            <a:r>
              <a:rPr lang="de-CH" dirty="0" smtClean="0"/>
              <a:t> a </a:t>
            </a:r>
            <a:r>
              <a:rPr lang="de-CH" dirty="0" err="1" smtClean="0"/>
              <a:t>operating</a:t>
            </a:r>
            <a:r>
              <a:rPr lang="de-CH" dirty="0" smtClean="0"/>
              <a:t> </a:t>
            </a: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executing</a:t>
            </a:r>
            <a:r>
              <a:rPr lang="de-CH" dirty="0" smtClean="0"/>
              <a:t> </a:t>
            </a:r>
            <a:r>
              <a:rPr lang="de-CH" dirty="0" err="1" smtClean="0"/>
              <a:t>programs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353" y="2097088"/>
            <a:ext cx="5295647" cy="353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2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7666" y="650602"/>
            <a:ext cx="9905998" cy="1478570"/>
          </a:xfrm>
        </p:spPr>
        <p:txBody>
          <a:bodyPr/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Raspbian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1237666" y="2406316"/>
            <a:ext cx="5734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Free </a:t>
            </a:r>
            <a:r>
              <a:rPr lang="de-CH" dirty="0" err="1" smtClean="0"/>
              <a:t>operating</a:t>
            </a:r>
            <a:r>
              <a:rPr lang="de-CH" dirty="0" smtClean="0"/>
              <a:t> </a:t>
            </a: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Rasperry</a:t>
            </a:r>
            <a:r>
              <a:rPr lang="de-CH" dirty="0" smtClean="0"/>
              <a:t> Pi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Based</a:t>
            </a:r>
            <a:r>
              <a:rPr lang="de-CH" dirty="0" smtClean="0"/>
              <a:t> on Debian </a:t>
            </a:r>
            <a:r>
              <a:rPr lang="de-CH" dirty="0" smtClean="0"/>
              <a:t>9 (Linux)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Size: 4GB (</a:t>
            </a:r>
            <a:r>
              <a:rPr lang="de-CH" dirty="0" err="1" smtClean="0"/>
              <a:t>about</a:t>
            </a:r>
            <a:r>
              <a:rPr lang="de-CH" dirty="0" smtClean="0"/>
              <a:t> 35’000 </a:t>
            </a:r>
            <a:r>
              <a:rPr lang="de-CH" dirty="0" err="1" smtClean="0"/>
              <a:t>packages</a:t>
            </a:r>
            <a:r>
              <a:rPr lang="de-CH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714" y="650602"/>
            <a:ext cx="41719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1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History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1141413" y="2097087"/>
            <a:ext cx="4295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Created</a:t>
            </a:r>
            <a:r>
              <a:rPr lang="de-CH" dirty="0" smtClean="0"/>
              <a:t> by a </a:t>
            </a:r>
            <a:r>
              <a:rPr lang="de-CH" dirty="0" err="1" smtClean="0"/>
              <a:t>small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r>
              <a:rPr lang="de-CH" dirty="0" smtClean="0"/>
              <a:t> of </a:t>
            </a:r>
            <a:r>
              <a:rPr lang="de-CH" dirty="0" err="1" smtClean="0"/>
              <a:t>developers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fans</a:t>
            </a:r>
            <a:r>
              <a:rPr lang="de-CH" dirty="0" smtClean="0"/>
              <a:t> of the </a:t>
            </a:r>
            <a:r>
              <a:rPr lang="de-CH" dirty="0" err="1" smtClean="0"/>
              <a:t>Raspberry</a:t>
            </a:r>
            <a:r>
              <a:rPr lang="de-CH" dirty="0" smtClean="0"/>
              <a:t> </a:t>
            </a:r>
            <a:r>
              <a:rPr lang="de-CH" dirty="0" smtClean="0"/>
              <a:t>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The </a:t>
            </a:r>
            <a:r>
              <a:rPr lang="de-CH" dirty="0" err="1" smtClean="0"/>
              <a:t>basic</a:t>
            </a:r>
            <a:r>
              <a:rPr lang="de-CH" dirty="0" smtClean="0"/>
              <a:t> </a:t>
            </a:r>
            <a:r>
              <a:rPr lang="de-CH" dirty="0" err="1" smtClean="0"/>
              <a:t>build</a:t>
            </a:r>
            <a:r>
              <a:rPr lang="de-CH" dirty="0" smtClean="0"/>
              <a:t> was </a:t>
            </a:r>
            <a:r>
              <a:rPr lang="de-CH" dirty="0" err="1" smtClean="0"/>
              <a:t>completed</a:t>
            </a:r>
            <a:r>
              <a:rPr lang="de-CH" dirty="0" smtClean="0"/>
              <a:t> in June of 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Since</a:t>
            </a:r>
            <a:r>
              <a:rPr lang="de-CH" dirty="0" smtClean="0"/>
              <a:t> 2015 </a:t>
            </a:r>
            <a:r>
              <a:rPr lang="de-CH" dirty="0" err="1" smtClean="0"/>
              <a:t>Raspberry</a:t>
            </a:r>
            <a:r>
              <a:rPr lang="de-CH" dirty="0" smtClean="0"/>
              <a:t> Pi </a:t>
            </a:r>
            <a:r>
              <a:rPr lang="de-CH" dirty="0" err="1" smtClean="0"/>
              <a:t>Foundation</a:t>
            </a:r>
            <a:r>
              <a:rPr lang="de-CH" dirty="0" smtClean="0"/>
              <a:t> </a:t>
            </a:r>
            <a:r>
              <a:rPr lang="de-CH" dirty="0" err="1" smtClean="0"/>
              <a:t>officially</a:t>
            </a:r>
            <a:r>
              <a:rPr lang="de-CH" dirty="0" smtClean="0"/>
              <a:t> </a:t>
            </a:r>
            <a:r>
              <a:rPr lang="de-CH" dirty="0" err="1" smtClean="0"/>
              <a:t>provides</a:t>
            </a:r>
            <a:r>
              <a:rPr lang="de-CH" dirty="0" smtClean="0"/>
              <a:t> </a:t>
            </a:r>
            <a:r>
              <a:rPr lang="de-CH" dirty="0" err="1" smtClean="0"/>
              <a:t>Raspbian</a:t>
            </a:r>
            <a:endParaRPr lang="de-CH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444" y="2007936"/>
            <a:ext cx="5447967" cy="3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7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42495"/>
          </a:xfrm>
        </p:spPr>
        <p:txBody>
          <a:bodyPr/>
          <a:lstStyle/>
          <a:p>
            <a:r>
              <a:rPr lang="de-CH" dirty="0" smtClean="0"/>
              <a:t>User-interface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1141413" y="1661013"/>
            <a:ext cx="9905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Terminal</a:t>
            </a:r>
            <a:r>
              <a:rPr lang="de-CH" dirty="0"/>
              <a:t>							 </a:t>
            </a:r>
            <a:r>
              <a:rPr lang="de-CH" dirty="0" smtClean="0"/>
              <a:t>	LXDE-Desktop				PIXEL </a:t>
            </a:r>
          </a:p>
          <a:p>
            <a:r>
              <a:rPr lang="de-CH" dirty="0"/>
              <a:t>	</a:t>
            </a:r>
            <a:r>
              <a:rPr lang="de-CH" dirty="0" smtClean="0"/>
              <a:t>								Lightweight X11			</a:t>
            </a:r>
            <a:r>
              <a:rPr lang="de-CH" dirty="0"/>
              <a:t>Pi </a:t>
            </a:r>
            <a:r>
              <a:rPr lang="de-CH" dirty="0" err="1"/>
              <a:t>Improved</a:t>
            </a:r>
            <a:r>
              <a:rPr lang="de-CH" dirty="0"/>
              <a:t> </a:t>
            </a:r>
            <a:r>
              <a:rPr lang="de-CH" dirty="0" err="1" smtClean="0"/>
              <a:t>Xwindows</a:t>
            </a:r>
            <a:endParaRPr lang="de-CH" dirty="0" smtClean="0"/>
          </a:p>
          <a:p>
            <a:r>
              <a:rPr lang="de-CH" dirty="0" smtClean="0"/>
              <a:t>									Desktop </a:t>
            </a:r>
            <a:r>
              <a:rPr lang="de-CH" dirty="0"/>
              <a:t>Environment</a:t>
            </a:r>
            <a:r>
              <a:rPr lang="de-CH" dirty="0" smtClean="0"/>
              <a:t> </a:t>
            </a:r>
            <a:r>
              <a:rPr lang="de-CH" dirty="0"/>
              <a:t>	</a:t>
            </a:r>
            <a:r>
              <a:rPr lang="de-CH" dirty="0" smtClean="0"/>
              <a:t>	Environment </a:t>
            </a:r>
            <a:r>
              <a:rPr lang="de-CH" dirty="0"/>
              <a:t>Lightweight</a:t>
            </a:r>
          </a:p>
          <a:p>
            <a:r>
              <a:rPr lang="de-CH" dirty="0"/>
              <a:t>													</a:t>
            </a:r>
            <a:r>
              <a:rPr lang="de-CH" dirty="0" smtClean="0"/>
              <a:t>									</a:t>
            </a:r>
            <a:endParaRPr lang="de-CH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967" y="2895457"/>
            <a:ext cx="3100444" cy="1744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96" y="2895457"/>
            <a:ext cx="2894939" cy="173696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902494"/>
            <a:ext cx="2699067" cy="174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1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 smtClean="0"/>
              <a:t>Questions</a:t>
            </a:r>
            <a:r>
              <a:rPr lang="de-CH" dirty="0" smtClean="0"/>
              <a:t>?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724" y="2097088"/>
            <a:ext cx="64293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72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100</Words>
  <Application>Microsoft Office PowerPoint</Application>
  <PresentationFormat>Breitbild</PresentationFormat>
  <Paragraphs>20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Schaltkreis</vt:lpstr>
      <vt:lpstr>RASPBIAN</vt:lpstr>
      <vt:lpstr>WHAT IS AN OPERATING SYSTEM?</vt:lpstr>
      <vt:lpstr>What is Raspbian?</vt:lpstr>
      <vt:lpstr>History</vt:lpstr>
      <vt:lpstr>User-interface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Raspbian</dc:title>
  <dc:creator>Olivier Winkler</dc:creator>
  <cp:lastModifiedBy>Olivier Winkler</cp:lastModifiedBy>
  <cp:revision>43</cp:revision>
  <dcterms:created xsi:type="dcterms:W3CDTF">2018-09-06T17:58:38Z</dcterms:created>
  <dcterms:modified xsi:type="dcterms:W3CDTF">2018-09-06T20:44:58Z</dcterms:modified>
</cp:coreProperties>
</file>