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RASPBIAN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CH" cap="none" dirty="0" smtClean="0"/>
              <a:t>PRESENTATION BY OLIVIER WINKLER</a:t>
            </a:r>
            <a:endParaRPr lang="de-CH" cap="none" dirty="0"/>
          </a:p>
        </p:txBody>
      </p:sp>
    </p:spTree>
    <p:extLst>
      <p:ext uri="{BB962C8B-B14F-4D97-AF65-F5344CB8AC3E}">
        <p14:creationId xmlns:p14="http://schemas.microsoft.com/office/powerpoint/2010/main" val="24732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cap="none" dirty="0" smtClean="0"/>
              <a:t>WHAT IS AN OPERATING SYSTEM?</a:t>
            </a:r>
            <a:endParaRPr lang="de-CH" cap="none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2097088"/>
            <a:ext cx="4171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software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manages</a:t>
            </a:r>
            <a:r>
              <a:rPr lang="de-CH" dirty="0" smtClean="0"/>
              <a:t> the </a:t>
            </a:r>
            <a:r>
              <a:rPr lang="de-CH" dirty="0" err="1" smtClean="0"/>
              <a:t>hardware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the </a:t>
            </a:r>
            <a:r>
              <a:rPr lang="de-CH" dirty="0" err="1" smtClean="0"/>
              <a:t>software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r>
              <a:rPr lang="de-CH" dirty="0" smtClean="0"/>
              <a:t> of the </a:t>
            </a:r>
            <a:r>
              <a:rPr lang="de-CH" dirty="0" err="1" smtClean="0"/>
              <a:t>computer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computer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needs</a:t>
            </a:r>
            <a:r>
              <a:rPr lang="de-CH" dirty="0" smtClean="0"/>
              <a:t> </a:t>
            </a:r>
            <a:r>
              <a:rPr lang="de-CH" dirty="0" smtClean="0"/>
              <a:t>an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execute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53" y="2097088"/>
            <a:ext cx="5295647" cy="35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7666" y="650602"/>
            <a:ext cx="9905998" cy="1478570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Raspbian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237666" y="2406316"/>
            <a:ext cx="573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Free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Raspberry</a:t>
            </a:r>
            <a:r>
              <a:rPr lang="de-CH" dirty="0" smtClean="0"/>
              <a:t> </a:t>
            </a:r>
            <a:r>
              <a:rPr lang="de-CH" dirty="0" smtClean="0"/>
              <a:t>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Based</a:t>
            </a:r>
            <a:r>
              <a:rPr lang="de-CH" dirty="0" smtClean="0"/>
              <a:t> on Debian 9 (Linux)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Size: 4GB (</a:t>
            </a:r>
            <a:r>
              <a:rPr lang="de-CH" dirty="0" err="1" smtClean="0"/>
              <a:t>about</a:t>
            </a:r>
            <a:r>
              <a:rPr lang="de-CH" dirty="0" smtClean="0"/>
              <a:t> 35’000 </a:t>
            </a:r>
            <a:r>
              <a:rPr lang="de-CH" dirty="0" err="1" smtClean="0"/>
              <a:t>packages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14" y="650602"/>
            <a:ext cx="41719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History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2097087"/>
            <a:ext cx="4295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Created</a:t>
            </a:r>
            <a:r>
              <a:rPr lang="de-CH" dirty="0" smtClean="0"/>
              <a:t> by 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of </a:t>
            </a:r>
            <a:r>
              <a:rPr lang="de-CH" dirty="0" err="1" smtClean="0"/>
              <a:t>developers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fans</a:t>
            </a:r>
            <a:r>
              <a:rPr lang="de-CH" dirty="0" smtClean="0"/>
              <a:t> of the </a:t>
            </a:r>
            <a:r>
              <a:rPr lang="de-CH" dirty="0" err="1" smtClean="0"/>
              <a:t>Raspberry</a:t>
            </a:r>
            <a:r>
              <a:rPr lang="de-CH" dirty="0" smtClean="0"/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basic</a:t>
            </a:r>
            <a:r>
              <a:rPr lang="de-CH" dirty="0" smtClean="0"/>
              <a:t> </a:t>
            </a:r>
            <a:r>
              <a:rPr lang="de-CH" dirty="0" err="1" smtClean="0"/>
              <a:t>build</a:t>
            </a:r>
            <a:r>
              <a:rPr lang="de-CH" dirty="0" smtClean="0"/>
              <a:t> was </a:t>
            </a:r>
            <a:r>
              <a:rPr lang="de-CH" dirty="0" err="1" smtClean="0"/>
              <a:t>completed</a:t>
            </a:r>
            <a:r>
              <a:rPr lang="de-CH" dirty="0" smtClean="0"/>
              <a:t> in June of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Since</a:t>
            </a:r>
            <a:r>
              <a:rPr lang="de-CH" dirty="0" smtClean="0"/>
              <a:t> 2015 </a:t>
            </a:r>
            <a:r>
              <a:rPr lang="de-CH" dirty="0" err="1" smtClean="0"/>
              <a:t>Raspberry</a:t>
            </a:r>
            <a:r>
              <a:rPr lang="de-CH" dirty="0" smtClean="0"/>
              <a:t> Pi </a:t>
            </a:r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officially</a:t>
            </a:r>
            <a:r>
              <a:rPr lang="de-CH" dirty="0" smtClean="0"/>
              <a:t> </a:t>
            </a:r>
            <a:r>
              <a:rPr lang="de-CH" dirty="0" err="1" smtClean="0"/>
              <a:t>provides</a:t>
            </a:r>
            <a:r>
              <a:rPr lang="de-CH" dirty="0" smtClean="0"/>
              <a:t> </a:t>
            </a:r>
            <a:r>
              <a:rPr lang="de-CH" dirty="0" err="1" smtClean="0"/>
              <a:t>Raspbian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44" y="2007936"/>
            <a:ext cx="5447967" cy="3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2495"/>
          </a:xfrm>
        </p:spPr>
        <p:txBody>
          <a:bodyPr/>
          <a:lstStyle/>
          <a:p>
            <a:r>
              <a:rPr lang="de-CH" dirty="0" smtClean="0"/>
              <a:t>User-interface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1661013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Terminal</a:t>
            </a:r>
            <a:r>
              <a:rPr lang="de-CH" dirty="0"/>
              <a:t>							 </a:t>
            </a:r>
            <a:r>
              <a:rPr lang="de-CH" dirty="0" smtClean="0"/>
              <a:t>	LXDE-Desktop				PIXEL </a:t>
            </a:r>
          </a:p>
          <a:p>
            <a:r>
              <a:rPr lang="de-CH" dirty="0"/>
              <a:t>	</a:t>
            </a:r>
            <a:r>
              <a:rPr lang="de-CH" dirty="0" smtClean="0"/>
              <a:t>								Lightweight X11			</a:t>
            </a:r>
            <a:r>
              <a:rPr lang="de-CH" dirty="0"/>
              <a:t>Pi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 smtClean="0"/>
              <a:t>Xwindows</a:t>
            </a:r>
            <a:endParaRPr lang="de-CH" dirty="0" smtClean="0"/>
          </a:p>
          <a:p>
            <a:r>
              <a:rPr lang="de-CH" dirty="0" smtClean="0"/>
              <a:t>									Desktop </a:t>
            </a:r>
            <a:r>
              <a:rPr lang="de-CH" dirty="0"/>
              <a:t>Environment</a:t>
            </a:r>
            <a:r>
              <a:rPr lang="de-CH" dirty="0" smtClean="0"/>
              <a:t> </a:t>
            </a:r>
            <a:r>
              <a:rPr lang="de-CH" dirty="0"/>
              <a:t>	</a:t>
            </a:r>
            <a:r>
              <a:rPr lang="de-CH" dirty="0" smtClean="0"/>
              <a:t>	Environment </a:t>
            </a:r>
            <a:r>
              <a:rPr lang="de-CH" dirty="0"/>
              <a:t>Lightweight</a:t>
            </a:r>
          </a:p>
          <a:p>
            <a:r>
              <a:rPr lang="de-CH" dirty="0"/>
              <a:t>													</a:t>
            </a:r>
            <a:r>
              <a:rPr lang="de-CH" dirty="0" smtClean="0"/>
              <a:t>								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67" y="2895457"/>
            <a:ext cx="3100444" cy="1744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6" y="2895457"/>
            <a:ext cx="2894939" cy="17369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02494"/>
            <a:ext cx="2699067" cy="17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4" y="2097088"/>
            <a:ext cx="642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100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RASPBIAN</vt:lpstr>
      <vt:lpstr>WHAT IS AN OPERATING SYSTEM?</vt:lpstr>
      <vt:lpstr>What is Raspbian?</vt:lpstr>
      <vt:lpstr>History</vt:lpstr>
      <vt:lpstr>User-interface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Raspbian</dc:title>
  <dc:creator>Olivier Winkler</dc:creator>
  <cp:lastModifiedBy>Olivier Winkler</cp:lastModifiedBy>
  <cp:revision>47</cp:revision>
  <dcterms:created xsi:type="dcterms:W3CDTF">2018-09-06T17:58:38Z</dcterms:created>
  <dcterms:modified xsi:type="dcterms:W3CDTF">2018-09-06T20:48:36Z</dcterms:modified>
</cp:coreProperties>
</file>