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057" r:id="rId5"/>
    <p:sldId id="2060" r:id="rId6"/>
    <p:sldId id="2061" r:id="rId7"/>
    <p:sldId id="2062" r:id="rId8"/>
    <p:sldId id="2063" r:id="rId9"/>
    <p:sldId id="2064" r:id="rId10"/>
    <p:sldId id="2065" r:id="rId11"/>
    <p:sldId id="20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5745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8"/>
    <a:srgbClr val="F3F3F3"/>
    <a:srgbClr val="B4B4B5"/>
    <a:srgbClr val="B3B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D3E57-21AB-45D7-8E43-8C7E9814F0A3}" v="92" dt="2020-01-18T17:15:21.711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4" autoAdjust="0"/>
    <p:restoredTop sz="94880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876" y="96"/>
      </p:cViewPr>
      <p:guideLst>
        <p:guide orient="horz" pos="2160"/>
        <p:guide pos="7333"/>
        <p:guide pos="5745"/>
        <p:guide pos="3840"/>
        <p:guide orient="horz" pos="346"/>
        <p:guide orient="horz" pos="3974"/>
        <p:guide pos="5518"/>
        <p:guide pos="2139"/>
        <p:guide pos="347"/>
        <p:guide orient="horz" pos="7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Raleway" panose="020B0503030101060003" pitchFamily="34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Raleway" panose="020B0503030101060003" pitchFamily="34" charset="77"/>
              </a:rPr>
              <a:t>09/03/2020</a:t>
            </a:fld>
            <a:endParaRPr lang="es-ES_tradnl" dirty="0">
              <a:latin typeface="Raleway" panose="020B0503030101060003" pitchFamily="34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Raleway" panose="020B05030301010600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Raleway" panose="020B0503030101060003" pitchFamily="34" charset="77"/>
              </a:rPr>
              <a:t>‹Nr.›</a:t>
            </a:fld>
            <a:endParaRPr lang="es-ES_tradnl" dirty="0">
              <a:latin typeface="Raleway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aleway" panose="020B0503030101060003" pitchFamily="34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aleway" panose="020B0503030101060003" pitchFamily="34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Raleway" panose="020B05030301010600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Raleway" panose="020B0503030101060003" pitchFamily="34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Raleway" panose="020B0503030101060003" pitchFamily="34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30DE7B3-5D38-4E44-BD75-6769CF74DCD7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89FCD253-AB09-FC4A-AF56-AFE0ADFB80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2038" y="0"/>
              <a:ext cx="7319962" cy="6858000"/>
            </a:xfrm>
            <a:custGeom>
              <a:avLst/>
              <a:gdLst>
                <a:gd name="connsiteX0" fmla="*/ 0 w 7319962"/>
                <a:gd name="connsiteY0" fmla="*/ 0 h 6858000"/>
                <a:gd name="connsiteX1" fmla="*/ 7319962 w 7319962"/>
                <a:gd name="connsiteY1" fmla="*/ 0 h 6858000"/>
                <a:gd name="connsiteX2" fmla="*/ 7319962 w 7319962"/>
                <a:gd name="connsiteY2" fmla="*/ 6858000 h 6858000"/>
                <a:gd name="connsiteX3" fmla="*/ 0 w 731996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9962" h="6858000">
                  <a:moveTo>
                    <a:pt x="0" y="0"/>
                  </a:moveTo>
                  <a:lnTo>
                    <a:pt x="7319962" y="0"/>
                  </a:lnTo>
                  <a:lnTo>
                    <a:pt x="731996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54F1A693-2F9E-E14E-97AC-C5E5ABC9E1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279958" cy="6858001"/>
            </a:xfrm>
            <a:custGeom>
              <a:avLst/>
              <a:gdLst>
                <a:gd name="connsiteX0" fmla="*/ 0 w 11279958"/>
                <a:gd name="connsiteY0" fmla="*/ 0 h 6858001"/>
                <a:gd name="connsiteX1" fmla="*/ 3643313 w 11279958"/>
                <a:gd name="connsiteY1" fmla="*/ 0 h 6858001"/>
                <a:gd name="connsiteX2" fmla="*/ 3643313 w 11279958"/>
                <a:gd name="connsiteY2" fmla="*/ 1 h 6858001"/>
                <a:gd name="connsiteX3" fmla="*/ 4946684 w 11279958"/>
                <a:gd name="connsiteY3" fmla="*/ 1 h 6858001"/>
                <a:gd name="connsiteX4" fmla="*/ 4961530 w 11279958"/>
                <a:gd name="connsiteY4" fmla="*/ 53965 h 6858001"/>
                <a:gd name="connsiteX5" fmla="*/ 5139344 w 11279958"/>
                <a:gd name="connsiteY5" fmla="*/ 514075 h 6858001"/>
                <a:gd name="connsiteX6" fmla="*/ 9980624 w 11279958"/>
                <a:gd name="connsiteY6" fmla="*/ 2275743 h 6858001"/>
                <a:gd name="connsiteX7" fmla="*/ 11028414 w 11279958"/>
                <a:gd name="connsiteY7" fmla="*/ 6678270 h 6858001"/>
                <a:gd name="connsiteX8" fmla="*/ 11279958 w 11279958"/>
                <a:gd name="connsiteY8" fmla="*/ 6858001 h 6858001"/>
                <a:gd name="connsiteX9" fmla="*/ 3563378 w 11279958"/>
                <a:gd name="connsiteY9" fmla="*/ 6858001 h 6858001"/>
                <a:gd name="connsiteX10" fmla="*/ 3563378 w 11279958"/>
                <a:gd name="connsiteY10" fmla="*/ 6858000 h 6858001"/>
                <a:gd name="connsiteX11" fmla="*/ 0 w 11279958"/>
                <a:gd name="connsiteY11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9958" h="6858001">
                  <a:moveTo>
                    <a:pt x="0" y="0"/>
                  </a:moveTo>
                  <a:lnTo>
                    <a:pt x="3643313" y="0"/>
                  </a:lnTo>
                  <a:lnTo>
                    <a:pt x="3643313" y="1"/>
                  </a:lnTo>
                  <a:lnTo>
                    <a:pt x="4946684" y="1"/>
                  </a:lnTo>
                  <a:lnTo>
                    <a:pt x="4961530" y="53965"/>
                  </a:lnTo>
                  <a:cubicBezTo>
                    <a:pt x="5009797" y="209004"/>
                    <a:pt x="5068993" y="362678"/>
                    <a:pt x="5139344" y="514075"/>
                  </a:cubicBezTo>
                  <a:cubicBezTo>
                    <a:pt x="5989482" y="2337212"/>
                    <a:pt x="8157404" y="3125842"/>
                    <a:pt x="9980624" y="2275743"/>
                  </a:cubicBezTo>
                  <a:cubicBezTo>
                    <a:pt x="9251922" y="3839798"/>
                    <a:pt x="9728252" y="5655974"/>
                    <a:pt x="11028414" y="6678270"/>
                  </a:cubicBezTo>
                  <a:lnTo>
                    <a:pt x="11279958" y="6858001"/>
                  </a:lnTo>
                  <a:lnTo>
                    <a:pt x="3563378" y="6858001"/>
                  </a:lnTo>
                  <a:lnTo>
                    <a:pt x="356337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B1E6398-9E8F-3446-987E-36A8C3D4D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69335" y="705491"/>
              <a:ext cx="1383532" cy="1381544"/>
            </a:xfrm>
            <a:custGeom>
              <a:avLst/>
              <a:gdLst>
                <a:gd name="connsiteX0" fmla="*/ 1050304 w 1093865"/>
                <a:gd name="connsiteY0" fmla="*/ 936438 h 1092291"/>
                <a:gd name="connsiteX1" fmla="*/ 1080892 w 1093865"/>
                <a:gd name="connsiteY1" fmla="*/ 948813 h 1092291"/>
                <a:gd name="connsiteX2" fmla="*/ 1080892 w 1093865"/>
                <a:gd name="connsiteY2" fmla="*/ 1010150 h 1092291"/>
                <a:gd name="connsiteX3" fmla="*/ 998724 w 1093865"/>
                <a:gd name="connsiteY3" fmla="*/ 1092291 h 1092291"/>
                <a:gd name="connsiteX4" fmla="*/ 973137 w 1093865"/>
                <a:gd name="connsiteY4" fmla="*/ 995802 h 1092291"/>
                <a:gd name="connsiteX5" fmla="*/ 1019987 w 1093865"/>
                <a:gd name="connsiteY5" fmla="*/ 948813 h 1092291"/>
                <a:gd name="connsiteX6" fmla="*/ 1050304 w 1093865"/>
                <a:gd name="connsiteY6" fmla="*/ 936438 h 1092291"/>
                <a:gd name="connsiteX7" fmla="*/ 985355 w 1093865"/>
                <a:gd name="connsiteY7" fmla="*/ 695327 h 1092291"/>
                <a:gd name="connsiteX8" fmla="*/ 1015854 w 1093865"/>
                <a:gd name="connsiteY8" fmla="*/ 708269 h 1092291"/>
                <a:gd name="connsiteX9" fmla="*/ 1015854 w 1093865"/>
                <a:gd name="connsiteY9" fmla="*/ 769025 h 1092291"/>
                <a:gd name="connsiteX10" fmla="*/ 933564 w 1093865"/>
                <a:gd name="connsiteY10" fmla="*/ 850991 h 1092291"/>
                <a:gd name="connsiteX11" fmla="*/ 908050 w 1093865"/>
                <a:gd name="connsiteY11" fmla="*/ 755004 h 1092291"/>
                <a:gd name="connsiteX12" fmla="*/ 955125 w 1093865"/>
                <a:gd name="connsiteY12" fmla="*/ 708269 h 1092291"/>
                <a:gd name="connsiteX13" fmla="*/ 985355 w 1093865"/>
                <a:gd name="connsiteY13" fmla="*/ 695327 h 1092291"/>
                <a:gd name="connsiteX14" fmla="*/ 354228 w 1093865"/>
                <a:gd name="connsiteY14" fmla="*/ 63423 h 1092291"/>
                <a:gd name="connsiteX15" fmla="*/ 384741 w 1093865"/>
                <a:gd name="connsiteY15" fmla="*/ 76126 h 1092291"/>
                <a:gd name="connsiteX16" fmla="*/ 384741 w 1093865"/>
                <a:gd name="connsiteY16" fmla="*/ 137030 h 1092291"/>
                <a:gd name="connsiteX17" fmla="*/ 337646 w 1093865"/>
                <a:gd name="connsiteY17" fmla="*/ 184240 h 1092291"/>
                <a:gd name="connsiteX18" fmla="*/ 241300 w 1093865"/>
                <a:gd name="connsiteY18" fmla="*/ 158292 h 1092291"/>
                <a:gd name="connsiteX19" fmla="*/ 323985 w 1093865"/>
                <a:gd name="connsiteY19" fmla="*/ 76126 h 1092291"/>
                <a:gd name="connsiteX20" fmla="*/ 354228 w 1093865"/>
                <a:gd name="connsiteY20" fmla="*/ 63423 h 1092291"/>
                <a:gd name="connsiteX21" fmla="*/ 112793 w 1093865"/>
                <a:gd name="connsiteY21" fmla="*/ 0 h 1092291"/>
                <a:gd name="connsiteX22" fmla="*/ 143081 w 1093865"/>
                <a:gd name="connsiteY22" fmla="*/ 12937 h 1092291"/>
                <a:gd name="connsiteX23" fmla="*/ 143081 w 1093865"/>
                <a:gd name="connsiteY23" fmla="*/ 73666 h 1092291"/>
                <a:gd name="connsiteX24" fmla="*/ 95987 w 1093865"/>
                <a:gd name="connsiteY24" fmla="*/ 120741 h 1092291"/>
                <a:gd name="connsiteX25" fmla="*/ 0 w 1093865"/>
                <a:gd name="connsiteY25" fmla="*/ 94868 h 1092291"/>
                <a:gd name="connsiteX26" fmla="*/ 81966 w 1093865"/>
                <a:gd name="connsiteY26" fmla="*/ 12937 h 1092291"/>
                <a:gd name="connsiteX27" fmla="*/ 112793 w 1093865"/>
                <a:gd name="connsiteY27" fmla="*/ 0 h 109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93865" h="1092291">
                  <a:moveTo>
                    <a:pt x="1050304" y="936438"/>
                  </a:moveTo>
                  <a:cubicBezTo>
                    <a:pt x="1061341" y="936438"/>
                    <a:pt x="1072423" y="940563"/>
                    <a:pt x="1080892" y="948813"/>
                  </a:cubicBezTo>
                  <a:cubicBezTo>
                    <a:pt x="1098190" y="966031"/>
                    <a:pt x="1098190" y="993291"/>
                    <a:pt x="1080892" y="1010150"/>
                  </a:cubicBezTo>
                  <a:lnTo>
                    <a:pt x="998724" y="1092291"/>
                  </a:lnTo>
                  <a:lnTo>
                    <a:pt x="973137" y="995802"/>
                  </a:lnTo>
                  <a:lnTo>
                    <a:pt x="1019987" y="948813"/>
                  </a:lnTo>
                  <a:cubicBezTo>
                    <a:pt x="1028276" y="940563"/>
                    <a:pt x="1039267" y="936438"/>
                    <a:pt x="1050304" y="936438"/>
                  </a:cubicBezTo>
                  <a:close/>
                  <a:moveTo>
                    <a:pt x="985355" y="695327"/>
                  </a:moveTo>
                  <a:cubicBezTo>
                    <a:pt x="996360" y="695327"/>
                    <a:pt x="1007410" y="699641"/>
                    <a:pt x="1015854" y="708269"/>
                  </a:cubicBezTo>
                  <a:cubicBezTo>
                    <a:pt x="1033103" y="725166"/>
                    <a:pt x="1033103" y="752488"/>
                    <a:pt x="1015854" y="769025"/>
                  </a:cubicBezTo>
                  <a:lnTo>
                    <a:pt x="933564" y="850991"/>
                  </a:lnTo>
                  <a:lnTo>
                    <a:pt x="908050" y="755004"/>
                  </a:lnTo>
                  <a:lnTo>
                    <a:pt x="955125" y="708269"/>
                  </a:lnTo>
                  <a:cubicBezTo>
                    <a:pt x="963390" y="699641"/>
                    <a:pt x="974350" y="695327"/>
                    <a:pt x="985355" y="695327"/>
                  </a:cubicBezTo>
                  <a:close/>
                  <a:moveTo>
                    <a:pt x="354228" y="63423"/>
                  </a:moveTo>
                  <a:cubicBezTo>
                    <a:pt x="365238" y="63423"/>
                    <a:pt x="376292" y="67657"/>
                    <a:pt x="384741" y="76126"/>
                  </a:cubicBezTo>
                  <a:cubicBezTo>
                    <a:pt x="401278" y="93064"/>
                    <a:pt x="401278" y="120092"/>
                    <a:pt x="384741" y="137030"/>
                  </a:cubicBezTo>
                  <a:lnTo>
                    <a:pt x="337646" y="184240"/>
                  </a:lnTo>
                  <a:lnTo>
                    <a:pt x="241300" y="158292"/>
                  </a:lnTo>
                  <a:lnTo>
                    <a:pt x="323985" y="76126"/>
                  </a:lnTo>
                  <a:cubicBezTo>
                    <a:pt x="332254" y="67657"/>
                    <a:pt x="343218" y="63423"/>
                    <a:pt x="354228" y="63423"/>
                  </a:cubicBezTo>
                  <a:close/>
                  <a:moveTo>
                    <a:pt x="112793" y="0"/>
                  </a:moveTo>
                  <a:cubicBezTo>
                    <a:pt x="123848" y="0"/>
                    <a:pt x="134813" y="4312"/>
                    <a:pt x="143081" y="12937"/>
                  </a:cubicBezTo>
                  <a:cubicBezTo>
                    <a:pt x="159978" y="29467"/>
                    <a:pt x="159978" y="56777"/>
                    <a:pt x="143081" y="73666"/>
                  </a:cubicBezTo>
                  <a:lnTo>
                    <a:pt x="95987" y="120741"/>
                  </a:lnTo>
                  <a:lnTo>
                    <a:pt x="0" y="94868"/>
                  </a:lnTo>
                  <a:lnTo>
                    <a:pt x="81966" y="12937"/>
                  </a:lnTo>
                  <a:cubicBezTo>
                    <a:pt x="90594" y="4312"/>
                    <a:pt x="101739" y="0"/>
                    <a:pt x="1127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EB1624-20EC-254E-9A8E-CE43DDE404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56924" y="718105"/>
              <a:ext cx="1983340" cy="1981333"/>
            </a:xfrm>
            <a:custGeom>
              <a:avLst/>
              <a:gdLst>
                <a:gd name="connsiteX0" fmla="*/ 488590 w 1568090"/>
                <a:gd name="connsiteY0" fmla="*/ 1130300 h 1566504"/>
                <a:gd name="connsiteX1" fmla="*/ 591777 w 1568090"/>
                <a:gd name="connsiteY1" fmla="*/ 1515799 h 1566504"/>
                <a:gd name="connsiteX2" fmla="*/ 540905 w 1568090"/>
                <a:gd name="connsiteY2" fmla="*/ 1566504 h 1566504"/>
                <a:gd name="connsiteX3" fmla="*/ 361950 w 1568090"/>
                <a:gd name="connsiteY3" fmla="*/ 1256882 h 1566504"/>
                <a:gd name="connsiteX4" fmla="*/ 50746 w 1568090"/>
                <a:gd name="connsiteY4" fmla="*/ 976313 h 1566504"/>
                <a:gd name="connsiteX5" fmla="*/ 436203 w 1568090"/>
                <a:gd name="connsiteY5" fmla="*/ 1079339 h 1566504"/>
                <a:gd name="connsiteX6" fmla="*/ 309157 w 1568090"/>
                <a:gd name="connsiteY6" fmla="*/ 1206140 h 1566504"/>
                <a:gd name="connsiteX7" fmla="*/ 0 w 1568090"/>
                <a:gd name="connsiteY7" fmla="*/ 1027106 h 1566504"/>
                <a:gd name="connsiteX8" fmla="*/ 1320711 w 1568090"/>
                <a:gd name="connsiteY8" fmla="*/ 450850 h 1566504"/>
                <a:gd name="connsiteX9" fmla="*/ 1330794 w 1568090"/>
                <a:gd name="connsiteY9" fmla="*/ 460932 h 1566504"/>
                <a:gd name="connsiteX10" fmla="*/ 1568090 w 1568090"/>
                <a:gd name="connsiteY10" fmla="*/ 1344873 h 1566504"/>
                <a:gd name="connsiteX11" fmla="*/ 1475548 w 1568090"/>
                <a:gd name="connsiteY11" fmla="*/ 1436328 h 1566504"/>
                <a:gd name="connsiteX12" fmla="*/ 1066131 w 1568090"/>
                <a:gd name="connsiteY12" fmla="*/ 725934 h 1566504"/>
                <a:gd name="connsiteX13" fmla="*/ 1055688 w 1568090"/>
                <a:gd name="connsiteY13" fmla="*/ 715853 h 1566504"/>
                <a:gd name="connsiteX14" fmla="*/ 223544 w 1568090"/>
                <a:gd name="connsiteY14" fmla="*/ 0 h 1566504"/>
                <a:gd name="connsiteX15" fmla="*/ 1107162 w 1568090"/>
                <a:gd name="connsiteY15" fmla="*/ 236743 h 1566504"/>
                <a:gd name="connsiteX16" fmla="*/ 1117240 w 1568090"/>
                <a:gd name="connsiteY16" fmla="*/ 247193 h 1566504"/>
                <a:gd name="connsiteX17" fmla="*/ 852335 w 1568090"/>
                <a:gd name="connsiteY17" fmla="*/ 512403 h 1566504"/>
                <a:gd name="connsiteX18" fmla="*/ 841897 w 1568090"/>
                <a:gd name="connsiteY18" fmla="*/ 502313 h 1566504"/>
                <a:gd name="connsiteX19" fmla="*/ 131763 w 1568090"/>
                <a:gd name="connsiteY19" fmla="*/ 91887 h 15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68090" h="1566504">
                  <a:moveTo>
                    <a:pt x="488590" y="1130300"/>
                  </a:moveTo>
                  <a:lnTo>
                    <a:pt x="591777" y="1515799"/>
                  </a:lnTo>
                  <a:lnTo>
                    <a:pt x="540905" y="1566504"/>
                  </a:lnTo>
                  <a:lnTo>
                    <a:pt x="361950" y="1256882"/>
                  </a:lnTo>
                  <a:close/>
                  <a:moveTo>
                    <a:pt x="50746" y="976313"/>
                  </a:moveTo>
                  <a:lnTo>
                    <a:pt x="436203" y="1079339"/>
                  </a:lnTo>
                  <a:lnTo>
                    <a:pt x="309157" y="1206140"/>
                  </a:lnTo>
                  <a:lnTo>
                    <a:pt x="0" y="1027106"/>
                  </a:lnTo>
                  <a:close/>
                  <a:moveTo>
                    <a:pt x="1320711" y="450850"/>
                  </a:moveTo>
                  <a:lnTo>
                    <a:pt x="1330794" y="460932"/>
                  </a:lnTo>
                  <a:lnTo>
                    <a:pt x="1568090" y="1344873"/>
                  </a:lnTo>
                  <a:lnTo>
                    <a:pt x="1475548" y="1436328"/>
                  </a:lnTo>
                  <a:lnTo>
                    <a:pt x="1066131" y="725934"/>
                  </a:lnTo>
                  <a:lnTo>
                    <a:pt x="1055688" y="715853"/>
                  </a:lnTo>
                  <a:close/>
                  <a:moveTo>
                    <a:pt x="223544" y="0"/>
                  </a:moveTo>
                  <a:lnTo>
                    <a:pt x="1107162" y="236743"/>
                  </a:lnTo>
                  <a:lnTo>
                    <a:pt x="1117240" y="247193"/>
                  </a:lnTo>
                  <a:lnTo>
                    <a:pt x="852335" y="512403"/>
                  </a:lnTo>
                  <a:lnTo>
                    <a:pt x="841897" y="502313"/>
                  </a:lnTo>
                  <a:lnTo>
                    <a:pt x="131763" y="918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19A9FF65-513E-DB4A-B82C-46367BD127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60118" y="443027"/>
              <a:ext cx="1953676" cy="1955683"/>
            </a:xfrm>
            <a:custGeom>
              <a:avLst/>
              <a:gdLst>
                <a:gd name="T0" fmla="*/ 1834 w 4292"/>
                <a:gd name="T1" fmla="*/ 1835 h 4293"/>
                <a:gd name="T2" fmla="*/ 1834 w 4292"/>
                <a:gd name="T3" fmla="*/ 1835 h 4293"/>
                <a:gd name="T4" fmla="*/ 172 w 4292"/>
                <a:gd name="T5" fmla="*/ 4120 h 4293"/>
                <a:gd name="T6" fmla="*/ 172 w 4292"/>
                <a:gd name="T7" fmla="*/ 4120 h 4293"/>
                <a:gd name="T8" fmla="*/ 2457 w 4292"/>
                <a:gd name="T9" fmla="*/ 2457 h 4293"/>
                <a:gd name="T10" fmla="*/ 3608 w 4292"/>
                <a:gd name="T11" fmla="*/ 1306 h 4293"/>
                <a:gd name="T12" fmla="*/ 3608 w 4292"/>
                <a:gd name="T13" fmla="*/ 1306 h 4293"/>
                <a:gd name="T14" fmla="*/ 4119 w 4292"/>
                <a:gd name="T15" fmla="*/ 172 h 4293"/>
                <a:gd name="T16" fmla="*/ 4119 w 4292"/>
                <a:gd name="T17" fmla="*/ 172 h 4293"/>
                <a:gd name="T18" fmla="*/ 2985 w 4292"/>
                <a:gd name="T19" fmla="*/ 683 h 4293"/>
                <a:gd name="T20" fmla="*/ 1834 w 4292"/>
                <a:gd name="T21" fmla="*/ 1835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2" h="4293">
                  <a:moveTo>
                    <a:pt x="1834" y="1835"/>
                  </a:moveTo>
                  <a:lnTo>
                    <a:pt x="1834" y="1835"/>
                  </a:lnTo>
                  <a:cubicBezTo>
                    <a:pt x="744" y="2926"/>
                    <a:pt x="0" y="3948"/>
                    <a:pt x="172" y="4120"/>
                  </a:cubicBezTo>
                  <a:lnTo>
                    <a:pt x="172" y="4120"/>
                  </a:lnTo>
                  <a:cubicBezTo>
                    <a:pt x="344" y="4292"/>
                    <a:pt x="1367" y="3547"/>
                    <a:pt x="2457" y="2457"/>
                  </a:cubicBezTo>
                  <a:lnTo>
                    <a:pt x="3608" y="1306"/>
                  </a:lnTo>
                  <a:lnTo>
                    <a:pt x="3608" y="1306"/>
                  </a:lnTo>
                  <a:cubicBezTo>
                    <a:pt x="4063" y="851"/>
                    <a:pt x="4291" y="344"/>
                    <a:pt x="4119" y="172"/>
                  </a:cubicBezTo>
                  <a:lnTo>
                    <a:pt x="4119" y="172"/>
                  </a:lnTo>
                  <a:cubicBezTo>
                    <a:pt x="3948" y="0"/>
                    <a:pt x="3440" y="230"/>
                    <a:pt x="2985" y="683"/>
                  </a:cubicBezTo>
                  <a:lnTo>
                    <a:pt x="1834" y="183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B299AF9A-3082-514D-9E50-5C887BCD27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3987" y="685981"/>
              <a:ext cx="220868" cy="220868"/>
            </a:xfrm>
            <a:custGeom>
              <a:avLst/>
              <a:gdLst>
                <a:gd name="T0" fmla="*/ 290 w 483"/>
                <a:gd name="T1" fmla="*/ 190 h 483"/>
                <a:gd name="T2" fmla="*/ 290 w 483"/>
                <a:gd name="T3" fmla="*/ 190 h 483"/>
                <a:gd name="T4" fmla="*/ 433 w 483"/>
                <a:gd name="T5" fmla="*/ 482 h 483"/>
                <a:gd name="T6" fmla="*/ 433 w 483"/>
                <a:gd name="T7" fmla="*/ 482 h 483"/>
                <a:gd name="T8" fmla="*/ 390 w 483"/>
                <a:gd name="T9" fmla="*/ 92 h 483"/>
                <a:gd name="T10" fmla="*/ 390 w 483"/>
                <a:gd name="T11" fmla="*/ 92 h 483"/>
                <a:gd name="T12" fmla="*/ 0 w 483"/>
                <a:gd name="T13" fmla="*/ 48 h 483"/>
                <a:gd name="T14" fmla="*/ 0 w 483"/>
                <a:gd name="T15" fmla="*/ 48 h 483"/>
                <a:gd name="T16" fmla="*/ 290 w 483"/>
                <a:gd name="T17" fmla="*/ 19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90" y="190"/>
                  </a:moveTo>
                  <a:lnTo>
                    <a:pt x="290" y="190"/>
                  </a:lnTo>
                  <a:cubicBezTo>
                    <a:pt x="368" y="269"/>
                    <a:pt x="414" y="368"/>
                    <a:pt x="433" y="482"/>
                  </a:cubicBezTo>
                  <a:lnTo>
                    <a:pt x="433" y="482"/>
                  </a:lnTo>
                  <a:cubicBezTo>
                    <a:pt x="482" y="313"/>
                    <a:pt x="471" y="173"/>
                    <a:pt x="390" y="92"/>
                  </a:cubicBezTo>
                  <a:lnTo>
                    <a:pt x="390" y="92"/>
                  </a:lnTo>
                  <a:cubicBezTo>
                    <a:pt x="308" y="10"/>
                    <a:pt x="168" y="0"/>
                    <a:pt x="0" y="48"/>
                  </a:cubicBezTo>
                  <a:lnTo>
                    <a:pt x="0" y="48"/>
                  </a:lnTo>
                  <a:cubicBezTo>
                    <a:pt x="113" y="66"/>
                    <a:pt x="213" y="113"/>
                    <a:pt x="290" y="1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BC80B0E-68F4-904A-A9D8-15E6A774E8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8579" y="1053424"/>
              <a:ext cx="1736369" cy="1991368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DF56494-A415-3B43-895D-70249FD42E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3479" y="314522"/>
              <a:ext cx="1156090" cy="364978"/>
            </a:xfrm>
            <a:custGeom>
              <a:avLst/>
              <a:gdLst>
                <a:gd name="connsiteX0" fmla="*/ 625729 w 914040"/>
                <a:gd name="connsiteY0" fmla="*/ 0 h 288564"/>
                <a:gd name="connsiteX1" fmla="*/ 914040 w 914040"/>
                <a:gd name="connsiteY1" fmla="*/ 288564 h 288564"/>
                <a:gd name="connsiteX2" fmla="*/ 338137 w 914040"/>
                <a:gd name="connsiteY2" fmla="*/ 288564 h 288564"/>
                <a:gd name="connsiteX3" fmla="*/ 338137 w 914040"/>
                <a:gd name="connsiteY3" fmla="*/ 288563 h 288564"/>
                <a:gd name="connsiteX4" fmla="*/ 0 w 914040"/>
                <a:gd name="connsiteY4" fmla="*/ 288563 h 288564"/>
                <a:gd name="connsiteX5" fmla="*/ 183970 w 914040"/>
                <a:gd name="connsiteY5" fmla="*/ 138112 h 288564"/>
                <a:gd name="connsiteX6" fmla="*/ 344470 w 914040"/>
                <a:gd name="connsiteY6" fmla="*/ 228895 h 288564"/>
                <a:gd name="connsiteX7" fmla="*/ 348226 w 914040"/>
                <a:gd name="connsiteY7" fmla="*/ 238444 h 288564"/>
                <a:gd name="connsiteX8" fmla="*/ 360751 w 914040"/>
                <a:gd name="connsiteY8" fmla="*/ 176216 h 288564"/>
                <a:gd name="connsiteX9" fmla="*/ 625729 w 914040"/>
                <a:gd name="connsiteY9" fmla="*/ 0 h 2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4">
                  <a:moveTo>
                    <a:pt x="625729" y="0"/>
                  </a:moveTo>
                  <a:cubicBezTo>
                    <a:pt x="784462" y="0"/>
                    <a:pt x="914040" y="129133"/>
                    <a:pt x="914040" y="288564"/>
                  </a:cubicBezTo>
                  <a:lnTo>
                    <a:pt x="338137" y="288564"/>
                  </a:lnTo>
                  <a:lnTo>
                    <a:pt x="338137" y="288563"/>
                  </a:lnTo>
                  <a:lnTo>
                    <a:pt x="0" y="288563"/>
                  </a:lnTo>
                  <a:cubicBezTo>
                    <a:pt x="16954" y="202850"/>
                    <a:pt x="93067" y="138112"/>
                    <a:pt x="183970" y="138112"/>
                  </a:cubicBezTo>
                  <a:cubicBezTo>
                    <a:pt x="251876" y="138112"/>
                    <a:pt x="311463" y="174527"/>
                    <a:pt x="344470" y="228895"/>
                  </a:cubicBezTo>
                  <a:lnTo>
                    <a:pt x="348226" y="238444"/>
                  </a:lnTo>
                  <a:lnTo>
                    <a:pt x="360751" y="176216"/>
                  </a:lnTo>
                  <a:cubicBezTo>
                    <a:pt x="404433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3616C243-BC92-5146-83F3-770B738888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19816" y="565742"/>
              <a:ext cx="311223" cy="126496"/>
            </a:xfrm>
            <a:custGeom>
              <a:avLst/>
              <a:gdLst>
                <a:gd name="T0" fmla="*/ 683 w 684"/>
                <a:gd name="T1" fmla="*/ 278 h 279"/>
                <a:gd name="T2" fmla="*/ 683 w 684"/>
                <a:gd name="T3" fmla="*/ 278 h 279"/>
                <a:gd name="T4" fmla="*/ 342 w 684"/>
                <a:gd name="T5" fmla="*/ 0 h 279"/>
                <a:gd name="T6" fmla="*/ 342 w 684"/>
                <a:gd name="T7" fmla="*/ 0 h 279"/>
                <a:gd name="T8" fmla="*/ 0 w 684"/>
                <a:gd name="T9" fmla="*/ 278 h 279"/>
                <a:gd name="T10" fmla="*/ 683 w 684"/>
                <a:gd name="T11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4" h="279">
                  <a:moveTo>
                    <a:pt x="683" y="278"/>
                  </a:moveTo>
                  <a:lnTo>
                    <a:pt x="683" y="278"/>
                  </a:lnTo>
                  <a:cubicBezTo>
                    <a:pt x="650" y="120"/>
                    <a:pt x="510" y="0"/>
                    <a:pt x="342" y="0"/>
                  </a:cubicBezTo>
                  <a:lnTo>
                    <a:pt x="342" y="0"/>
                  </a:lnTo>
                  <a:cubicBezTo>
                    <a:pt x="173" y="0"/>
                    <a:pt x="33" y="120"/>
                    <a:pt x="0" y="278"/>
                  </a:cubicBezTo>
                  <a:lnTo>
                    <a:pt x="683" y="27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6DFEAC-16B8-0C45-9921-DF36A30190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5100" y="1304410"/>
              <a:ext cx="1583770" cy="364981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A20E701C-6B4A-DF40-9CA2-497C89D1DD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90845" y="1105629"/>
              <a:ext cx="234923" cy="134528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E9EF222-0021-7C44-8AD2-EBAF8D6016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87760" y="3400645"/>
              <a:ext cx="1156090" cy="364981"/>
            </a:xfrm>
            <a:custGeom>
              <a:avLst/>
              <a:gdLst>
                <a:gd name="connsiteX0" fmla="*/ 625729 w 914040"/>
                <a:gd name="connsiteY0" fmla="*/ 0 h 288565"/>
                <a:gd name="connsiteX1" fmla="*/ 914040 w 914040"/>
                <a:gd name="connsiteY1" fmla="*/ 288565 h 288565"/>
                <a:gd name="connsiteX2" fmla="*/ 338137 w 914040"/>
                <a:gd name="connsiteY2" fmla="*/ 288565 h 288565"/>
                <a:gd name="connsiteX3" fmla="*/ 338137 w 914040"/>
                <a:gd name="connsiteY3" fmla="*/ 288564 h 288565"/>
                <a:gd name="connsiteX4" fmla="*/ 0 w 914040"/>
                <a:gd name="connsiteY4" fmla="*/ 288564 h 288565"/>
                <a:gd name="connsiteX5" fmla="*/ 183969 w 914040"/>
                <a:gd name="connsiteY5" fmla="*/ 138113 h 288565"/>
                <a:gd name="connsiteX6" fmla="*/ 344470 w 914040"/>
                <a:gd name="connsiteY6" fmla="*/ 228830 h 288565"/>
                <a:gd name="connsiteX7" fmla="*/ 348233 w 914040"/>
                <a:gd name="connsiteY7" fmla="*/ 238408 h 288565"/>
                <a:gd name="connsiteX8" fmla="*/ 360752 w 914040"/>
                <a:gd name="connsiteY8" fmla="*/ 176216 h 288565"/>
                <a:gd name="connsiteX9" fmla="*/ 625729 w 914040"/>
                <a:gd name="connsiteY9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5">
                  <a:moveTo>
                    <a:pt x="625729" y="0"/>
                  </a:moveTo>
                  <a:cubicBezTo>
                    <a:pt x="785182" y="0"/>
                    <a:pt x="914040" y="129133"/>
                    <a:pt x="914040" y="288565"/>
                  </a:cubicBezTo>
                  <a:lnTo>
                    <a:pt x="338137" y="288565"/>
                  </a:lnTo>
                  <a:lnTo>
                    <a:pt x="338137" y="288564"/>
                  </a:lnTo>
                  <a:lnTo>
                    <a:pt x="0" y="288564"/>
                  </a:lnTo>
                  <a:cubicBezTo>
                    <a:pt x="17315" y="202695"/>
                    <a:pt x="93427" y="138113"/>
                    <a:pt x="183969" y="138113"/>
                  </a:cubicBezTo>
                  <a:cubicBezTo>
                    <a:pt x="251876" y="138113"/>
                    <a:pt x="311463" y="174441"/>
                    <a:pt x="344470" y="228830"/>
                  </a:cubicBezTo>
                  <a:lnTo>
                    <a:pt x="348233" y="238408"/>
                  </a:lnTo>
                  <a:lnTo>
                    <a:pt x="360752" y="176216"/>
                  </a:lnTo>
                  <a:cubicBezTo>
                    <a:pt x="404434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DAE6EC5B-ECBE-7045-B92E-980017FA16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78477" y="5557118"/>
              <a:ext cx="465830" cy="190750"/>
            </a:xfrm>
            <a:custGeom>
              <a:avLst/>
              <a:gdLst>
                <a:gd name="T0" fmla="*/ 1020 w 1021"/>
                <a:gd name="T1" fmla="*/ 417 h 418"/>
                <a:gd name="T2" fmla="*/ 1020 w 1021"/>
                <a:gd name="T3" fmla="*/ 417 h 418"/>
                <a:gd name="T4" fmla="*/ 510 w 1021"/>
                <a:gd name="T5" fmla="*/ 0 h 418"/>
                <a:gd name="T6" fmla="*/ 510 w 1021"/>
                <a:gd name="T7" fmla="*/ 0 h 418"/>
                <a:gd name="T8" fmla="*/ 0 w 1021"/>
                <a:gd name="T9" fmla="*/ 417 h 418"/>
                <a:gd name="T10" fmla="*/ 1020 w 1021"/>
                <a:gd name="T11" fmla="*/ 41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1" h="418">
                  <a:moveTo>
                    <a:pt x="1020" y="417"/>
                  </a:moveTo>
                  <a:lnTo>
                    <a:pt x="1020" y="417"/>
                  </a:lnTo>
                  <a:cubicBezTo>
                    <a:pt x="971" y="179"/>
                    <a:pt x="761" y="0"/>
                    <a:pt x="510" y="0"/>
                  </a:cubicBezTo>
                  <a:lnTo>
                    <a:pt x="510" y="0"/>
                  </a:lnTo>
                  <a:cubicBezTo>
                    <a:pt x="258" y="0"/>
                    <a:pt x="49" y="179"/>
                    <a:pt x="0" y="417"/>
                  </a:cubicBezTo>
                  <a:lnTo>
                    <a:pt x="1020" y="41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EEDA08A-5103-B940-BBDD-49C505DD9A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60083" y="4567231"/>
              <a:ext cx="891048" cy="190291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1E8C6789-D19D-3949-A26A-CEC1940C00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09383" y="4593332"/>
              <a:ext cx="234923" cy="134530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2EE4A4D-0790-C149-A189-E8AA339B05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42300" y="2585444"/>
              <a:ext cx="249700" cy="190291"/>
            </a:xfrm>
            <a:custGeom>
              <a:avLst/>
              <a:gdLst>
                <a:gd name="connsiteX0" fmla="*/ 232687 w 249700"/>
                <a:gd name="connsiteY0" fmla="*/ 0 h 190291"/>
                <a:gd name="connsiteX1" fmla="*/ 249700 w 249700"/>
                <a:gd name="connsiteY1" fmla="*/ 2248 h 190291"/>
                <a:gd name="connsiteX2" fmla="*/ 249700 w 249700"/>
                <a:gd name="connsiteY2" fmla="*/ 190291 h 190291"/>
                <a:gd name="connsiteX3" fmla="*/ 0 w 249700"/>
                <a:gd name="connsiteY3" fmla="*/ 190291 h 190291"/>
                <a:gd name="connsiteX4" fmla="*/ 232687 w 249700"/>
                <a:gd name="connsiteY4" fmla="*/ 0 h 1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700" h="190291">
                  <a:moveTo>
                    <a:pt x="232687" y="0"/>
                  </a:moveTo>
                  <a:lnTo>
                    <a:pt x="249700" y="2248"/>
                  </a:lnTo>
                  <a:lnTo>
                    <a:pt x="249700" y="190291"/>
                  </a:lnTo>
                  <a:lnTo>
                    <a:pt x="0" y="190291"/>
                  </a:lnTo>
                  <a:cubicBezTo>
                    <a:pt x="22357" y="81423"/>
                    <a:pt x="117712" y="0"/>
                    <a:pt x="2326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5F87788-73A9-1248-8D55-EE9D58105C5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13094" y="1169893"/>
            <a:ext cx="4540990" cy="45409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5F184F8-193C-214D-B82D-73C429FCCF7E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4B13C19-C5E4-E447-8CDD-6311719AC7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2038" y="0"/>
              <a:ext cx="7319962" cy="6858000"/>
            </a:xfrm>
            <a:custGeom>
              <a:avLst/>
              <a:gdLst>
                <a:gd name="connsiteX0" fmla="*/ 0 w 7319962"/>
                <a:gd name="connsiteY0" fmla="*/ 0 h 6858000"/>
                <a:gd name="connsiteX1" fmla="*/ 7319962 w 7319962"/>
                <a:gd name="connsiteY1" fmla="*/ 0 h 6858000"/>
                <a:gd name="connsiteX2" fmla="*/ 7319962 w 7319962"/>
                <a:gd name="connsiteY2" fmla="*/ 6858000 h 6858000"/>
                <a:gd name="connsiteX3" fmla="*/ 0 w 731996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9962" h="6858000">
                  <a:moveTo>
                    <a:pt x="0" y="0"/>
                  </a:moveTo>
                  <a:lnTo>
                    <a:pt x="7319962" y="0"/>
                  </a:lnTo>
                  <a:lnTo>
                    <a:pt x="731996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1BB5FAB-0A56-5D4F-BB4E-CE488DE890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279958" cy="6858001"/>
            </a:xfrm>
            <a:custGeom>
              <a:avLst/>
              <a:gdLst>
                <a:gd name="connsiteX0" fmla="*/ 0 w 11279958"/>
                <a:gd name="connsiteY0" fmla="*/ 0 h 6858001"/>
                <a:gd name="connsiteX1" fmla="*/ 3643313 w 11279958"/>
                <a:gd name="connsiteY1" fmla="*/ 0 h 6858001"/>
                <a:gd name="connsiteX2" fmla="*/ 3643313 w 11279958"/>
                <a:gd name="connsiteY2" fmla="*/ 1 h 6858001"/>
                <a:gd name="connsiteX3" fmla="*/ 4946684 w 11279958"/>
                <a:gd name="connsiteY3" fmla="*/ 1 h 6858001"/>
                <a:gd name="connsiteX4" fmla="*/ 4961530 w 11279958"/>
                <a:gd name="connsiteY4" fmla="*/ 53965 h 6858001"/>
                <a:gd name="connsiteX5" fmla="*/ 5139344 w 11279958"/>
                <a:gd name="connsiteY5" fmla="*/ 514075 h 6858001"/>
                <a:gd name="connsiteX6" fmla="*/ 9980624 w 11279958"/>
                <a:gd name="connsiteY6" fmla="*/ 2275743 h 6858001"/>
                <a:gd name="connsiteX7" fmla="*/ 11028414 w 11279958"/>
                <a:gd name="connsiteY7" fmla="*/ 6678270 h 6858001"/>
                <a:gd name="connsiteX8" fmla="*/ 11279958 w 11279958"/>
                <a:gd name="connsiteY8" fmla="*/ 6858001 h 6858001"/>
                <a:gd name="connsiteX9" fmla="*/ 3563378 w 11279958"/>
                <a:gd name="connsiteY9" fmla="*/ 6858001 h 6858001"/>
                <a:gd name="connsiteX10" fmla="*/ 3563378 w 11279958"/>
                <a:gd name="connsiteY10" fmla="*/ 6858000 h 6858001"/>
                <a:gd name="connsiteX11" fmla="*/ 0 w 11279958"/>
                <a:gd name="connsiteY11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9958" h="6858001">
                  <a:moveTo>
                    <a:pt x="0" y="0"/>
                  </a:moveTo>
                  <a:lnTo>
                    <a:pt x="3643313" y="0"/>
                  </a:lnTo>
                  <a:lnTo>
                    <a:pt x="3643313" y="1"/>
                  </a:lnTo>
                  <a:lnTo>
                    <a:pt x="4946684" y="1"/>
                  </a:lnTo>
                  <a:lnTo>
                    <a:pt x="4961530" y="53965"/>
                  </a:lnTo>
                  <a:cubicBezTo>
                    <a:pt x="5009797" y="209004"/>
                    <a:pt x="5068993" y="362678"/>
                    <a:pt x="5139344" y="514075"/>
                  </a:cubicBezTo>
                  <a:cubicBezTo>
                    <a:pt x="5989482" y="2337212"/>
                    <a:pt x="8157404" y="3125842"/>
                    <a:pt x="9980624" y="2275743"/>
                  </a:cubicBezTo>
                  <a:cubicBezTo>
                    <a:pt x="9251922" y="3839798"/>
                    <a:pt x="9728252" y="5655974"/>
                    <a:pt x="11028414" y="6678270"/>
                  </a:cubicBezTo>
                  <a:lnTo>
                    <a:pt x="11279958" y="6858001"/>
                  </a:lnTo>
                  <a:lnTo>
                    <a:pt x="3563378" y="6858001"/>
                  </a:lnTo>
                  <a:lnTo>
                    <a:pt x="356337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D436794-6480-D04F-B277-6D7650A249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69335" y="705491"/>
              <a:ext cx="1383532" cy="1381544"/>
            </a:xfrm>
            <a:custGeom>
              <a:avLst/>
              <a:gdLst>
                <a:gd name="connsiteX0" fmla="*/ 1050304 w 1093865"/>
                <a:gd name="connsiteY0" fmla="*/ 936438 h 1092291"/>
                <a:gd name="connsiteX1" fmla="*/ 1080892 w 1093865"/>
                <a:gd name="connsiteY1" fmla="*/ 948813 h 1092291"/>
                <a:gd name="connsiteX2" fmla="*/ 1080892 w 1093865"/>
                <a:gd name="connsiteY2" fmla="*/ 1010150 h 1092291"/>
                <a:gd name="connsiteX3" fmla="*/ 998724 w 1093865"/>
                <a:gd name="connsiteY3" fmla="*/ 1092291 h 1092291"/>
                <a:gd name="connsiteX4" fmla="*/ 973137 w 1093865"/>
                <a:gd name="connsiteY4" fmla="*/ 995802 h 1092291"/>
                <a:gd name="connsiteX5" fmla="*/ 1019987 w 1093865"/>
                <a:gd name="connsiteY5" fmla="*/ 948813 h 1092291"/>
                <a:gd name="connsiteX6" fmla="*/ 1050304 w 1093865"/>
                <a:gd name="connsiteY6" fmla="*/ 936438 h 1092291"/>
                <a:gd name="connsiteX7" fmla="*/ 985355 w 1093865"/>
                <a:gd name="connsiteY7" fmla="*/ 695327 h 1092291"/>
                <a:gd name="connsiteX8" fmla="*/ 1015854 w 1093865"/>
                <a:gd name="connsiteY8" fmla="*/ 708269 h 1092291"/>
                <a:gd name="connsiteX9" fmla="*/ 1015854 w 1093865"/>
                <a:gd name="connsiteY9" fmla="*/ 769025 h 1092291"/>
                <a:gd name="connsiteX10" fmla="*/ 933564 w 1093865"/>
                <a:gd name="connsiteY10" fmla="*/ 850991 h 1092291"/>
                <a:gd name="connsiteX11" fmla="*/ 908050 w 1093865"/>
                <a:gd name="connsiteY11" fmla="*/ 755004 h 1092291"/>
                <a:gd name="connsiteX12" fmla="*/ 955125 w 1093865"/>
                <a:gd name="connsiteY12" fmla="*/ 708269 h 1092291"/>
                <a:gd name="connsiteX13" fmla="*/ 985355 w 1093865"/>
                <a:gd name="connsiteY13" fmla="*/ 695327 h 1092291"/>
                <a:gd name="connsiteX14" fmla="*/ 354228 w 1093865"/>
                <a:gd name="connsiteY14" fmla="*/ 63423 h 1092291"/>
                <a:gd name="connsiteX15" fmla="*/ 384741 w 1093865"/>
                <a:gd name="connsiteY15" fmla="*/ 76126 h 1092291"/>
                <a:gd name="connsiteX16" fmla="*/ 384741 w 1093865"/>
                <a:gd name="connsiteY16" fmla="*/ 137030 h 1092291"/>
                <a:gd name="connsiteX17" fmla="*/ 337646 w 1093865"/>
                <a:gd name="connsiteY17" fmla="*/ 184240 h 1092291"/>
                <a:gd name="connsiteX18" fmla="*/ 241300 w 1093865"/>
                <a:gd name="connsiteY18" fmla="*/ 158292 h 1092291"/>
                <a:gd name="connsiteX19" fmla="*/ 323985 w 1093865"/>
                <a:gd name="connsiteY19" fmla="*/ 76126 h 1092291"/>
                <a:gd name="connsiteX20" fmla="*/ 354228 w 1093865"/>
                <a:gd name="connsiteY20" fmla="*/ 63423 h 1092291"/>
                <a:gd name="connsiteX21" fmla="*/ 112793 w 1093865"/>
                <a:gd name="connsiteY21" fmla="*/ 0 h 1092291"/>
                <a:gd name="connsiteX22" fmla="*/ 143081 w 1093865"/>
                <a:gd name="connsiteY22" fmla="*/ 12937 h 1092291"/>
                <a:gd name="connsiteX23" fmla="*/ 143081 w 1093865"/>
                <a:gd name="connsiteY23" fmla="*/ 73666 h 1092291"/>
                <a:gd name="connsiteX24" fmla="*/ 95987 w 1093865"/>
                <a:gd name="connsiteY24" fmla="*/ 120741 h 1092291"/>
                <a:gd name="connsiteX25" fmla="*/ 0 w 1093865"/>
                <a:gd name="connsiteY25" fmla="*/ 94868 h 1092291"/>
                <a:gd name="connsiteX26" fmla="*/ 81966 w 1093865"/>
                <a:gd name="connsiteY26" fmla="*/ 12937 h 1092291"/>
                <a:gd name="connsiteX27" fmla="*/ 112793 w 1093865"/>
                <a:gd name="connsiteY27" fmla="*/ 0 h 109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93865" h="1092291">
                  <a:moveTo>
                    <a:pt x="1050304" y="936438"/>
                  </a:moveTo>
                  <a:cubicBezTo>
                    <a:pt x="1061341" y="936438"/>
                    <a:pt x="1072423" y="940563"/>
                    <a:pt x="1080892" y="948813"/>
                  </a:cubicBezTo>
                  <a:cubicBezTo>
                    <a:pt x="1098190" y="966031"/>
                    <a:pt x="1098190" y="993291"/>
                    <a:pt x="1080892" y="1010150"/>
                  </a:cubicBezTo>
                  <a:lnTo>
                    <a:pt x="998724" y="1092291"/>
                  </a:lnTo>
                  <a:lnTo>
                    <a:pt x="973137" y="995802"/>
                  </a:lnTo>
                  <a:lnTo>
                    <a:pt x="1019987" y="948813"/>
                  </a:lnTo>
                  <a:cubicBezTo>
                    <a:pt x="1028276" y="940563"/>
                    <a:pt x="1039267" y="936438"/>
                    <a:pt x="1050304" y="936438"/>
                  </a:cubicBezTo>
                  <a:close/>
                  <a:moveTo>
                    <a:pt x="985355" y="695327"/>
                  </a:moveTo>
                  <a:cubicBezTo>
                    <a:pt x="996360" y="695327"/>
                    <a:pt x="1007410" y="699641"/>
                    <a:pt x="1015854" y="708269"/>
                  </a:cubicBezTo>
                  <a:cubicBezTo>
                    <a:pt x="1033103" y="725166"/>
                    <a:pt x="1033103" y="752488"/>
                    <a:pt x="1015854" y="769025"/>
                  </a:cubicBezTo>
                  <a:lnTo>
                    <a:pt x="933564" y="850991"/>
                  </a:lnTo>
                  <a:lnTo>
                    <a:pt x="908050" y="755004"/>
                  </a:lnTo>
                  <a:lnTo>
                    <a:pt x="955125" y="708269"/>
                  </a:lnTo>
                  <a:cubicBezTo>
                    <a:pt x="963390" y="699641"/>
                    <a:pt x="974350" y="695327"/>
                    <a:pt x="985355" y="695327"/>
                  </a:cubicBezTo>
                  <a:close/>
                  <a:moveTo>
                    <a:pt x="354228" y="63423"/>
                  </a:moveTo>
                  <a:cubicBezTo>
                    <a:pt x="365238" y="63423"/>
                    <a:pt x="376292" y="67657"/>
                    <a:pt x="384741" y="76126"/>
                  </a:cubicBezTo>
                  <a:cubicBezTo>
                    <a:pt x="401278" y="93064"/>
                    <a:pt x="401278" y="120092"/>
                    <a:pt x="384741" y="137030"/>
                  </a:cubicBezTo>
                  <a:lnTo>
                    <a:pt x="337646" y="184240"/>
                  </a:lnTo>
                  <a:lnTo>
                    <a:pt x="241300" y="158292"/>
                  </a:lnTo>
                  <a:lnTo>
                    <a:pt x="323985" y="76126"/>
                  </a:lnTo>
                  <a:cubicBezTo>
                    <a:pt x="332254" y="67657"/>
                    <a:pt x="343218" y="63423"/>
                    <a:pt x="354228" y="63423"/>
                  </a:cubicBezTo>
                  <a:close/>
                  <a:moveTo>
                    <a:pt x="112793" y="0"/>
                  </a:moveTo>
                  <a:cubicBezTo>
                    <a:pt x="123848" y="0"/>
                    <a:pt x="134813" y="4312"/>
                    <a:pt x="143081" y="12937"/>
                  </a:cubicBezTo>
                  <a:cubicBezTo>
                    <a:pt x="159978" y="29467"/>
                    <a:pt x="159978" y="56777"/>
                    <a:pt x="143081" y="73666"/>
                  </a:cubicBezTo>
                  <a:lnTo>
                    <a:pt x="95987" y="120741"/>
                  </a:lnTo>
                  <a:lnTo>
                    <a:pt x="0" y="94868"/>
                  </a:lnTo>
                  <a:lnTo>
                    <a:pt x="81966" y="12937"/>
                  </a:lnTo>
                  <a:cubicBezTo>
                    <a:pt x="90594" y="4312"/>
                    <a:pt x="101739" y="0"/>
                    <a:pt x="1127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90114AD-58BD-D648-B748-DF5FCCF1E7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56924" y="718105"/>
              <a:ext cx="1983340" cy="1981333"/>
            </a:xfrm>
            <a:custGeom>
              <a:avLst/>
              <a:gdLst>
                <a:gd name="connsiteX0" fmla="*/ 488590 w 1568090"/>
                <a:gd name="connsiteY0" fmla="*/ 1130300 h 1566504"/>
                <a:gd name="connsiteX1" fmla="*/ 591777 w 1568090"/>
                <a:gd name="connsiteY1" fmla="*/ 1515799 h 1566504"/>
                <a:gd name="connsiteX2" fmla="*/ 540905 w 1568090"/>
                <a:gd name="connsiteY2" fmla="*/ 1566504 h 1566504"/>
                <a:gd name="connsiteX3" fmla="*/ 361950 w 1568090"/>
                <a:gd name="connsiteY3" fmla="*/ 1256882 h 1566504"/>
                <a:gd name="connsiteX4" fmla="*/ 50746 w 1568090"/>
                <a:gd name="connsiteY4" fmla="*/ 976313 h 1566504"/>
                <a:gd name="connsiteX5" fmla="*/ 436203 w 1568090"/>
                <a:gd name="connsiteY5" fmla="*/ 1079339 h 1566504"/>
                <a:gd name="connsiteX6" fmla="*/ 309157 w 1568090"/>
                <a:gd name="connsiteY6" fmla="*/ 1206140 h 1566504"/>
                <a:gd name="connsiteX7" fmla="*/ 0 w 1568090"/>
                <a:gd name="connsiteY7" fmla="*/ 1027106 h 1566504"/>
                <a:gd name="connsiteX8" fmla="*/ 1320711 w 1568090"/>
                <a:gd name="connsiteY8" fmla="*/ 450850 h 1566504"/>
                <a:gd name="connsiteX9" fmla="*/ 1330794 w 1568090"/>
                <a:gd name="connsiteY9" fmla="*/ 460932 h 1566504"/>
                <a:gd name="connsiteX10" fmla="*/ 1568090 w 1568090"/>
                <a:gd name="connsiteY10" fmla="*/ 1344873 h 1566504"/>
                <a:gd name="connsiteX11" fmla="*/ 1475548 w 1568090"/>
                <a:gd name="connsiteY11" fmla="*/ 1436328 h 1566504"/>
                <a:gd name="connsiteX12" fmla="*/ 1066131 w 1568090"/>
                <a:gd name="connsiteY12" fmla="*/ 725934 h 1566504"/>
                <a:gd name="connsiteX13" fmla="*/ 1055688 w 1568090"/>
                <a:gd name="connsiteY13" fmla="*/ 715853 h 1566504"/>
                <a:gd name="connsiteX14" fmla="*/ 223544 w 1568090"/>
                <a:gd name="connsiteY14" fmla="*/ 0 h 1566504"/>
                <a:gd name="connsiteX15" fmla="*/ 1107162 w 1568090"/>
                <a:gd name="connsiteY15" fmla="*/ 236743 h 1566504"/>
                <a:gd name="connsiteX16" fmla="*/ 1117240 w 1568090"/>
                <a:gd name="connsiteY16" fmla="*/ 247193 h 1566504"/>
                <a:gd name="connsiteX17" fmla="*/ 852335 w 1568090"/>
                <a:gd name="connsiteY17" fmla="*/ 512403 h 1566504"/>
                <a:gd name="connsiteX18" fmla="*/ 841897 w 1568090"/>
                <a:gd name="connsiteY18" fmla="*/ 502313 h 1566504"/>
                <a:gd name="connsiteX19" fmla="*/ 131763 w 1568090"/>
                <a:gd name="connsiteY19" fmla="*/ 91887 h 15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68090" h="1566504">
                  <a:moveTo>
                    <a:pt x="488590" y="1130300"/>
                  </a:moveTo>
                  <a:lnTo>
                    <a:pt x="591777" y="1515799"/>
                  </a:lnTo>
                  <a:lnTo>
                    <a:pt x="540905" y="1566504"/>
                  </a:lnTo>
                  <a:lnTo>
                    <a:pt x="361950" y="1256882"/>
                  </a:lnTo>
                  <a:close/>
                  <a:moveTo>
                    <a:pt x="50746" y="976313"/>
                  </a:moveTo>
                  <a:lnTo>
                    <a:pt x="436203" y="1079339"/>
                  </a:lnTo>
                  <a:lnTo>
                    <a:pt x="309157" y="1206140"/>
                  </a:lnTo>
                  <a:lnTo>
                    <a:pt x="0" y="1027106"/>
                  </a:lnTo>
                  <a:close/>
                  <a:moveTo>
                    <a:pt x="1320711" y="450850"/>
                  </a:moveTo>
                  <a:lnTo>
                    <a:pt x="1330794" y="460932"/>
                  </a:lnTo>
                  <a:lnTo>
                    <a:pt x="1568090" y="1344873"/>
                  </a:lnTo>
                  <a:lnTo>
                    <a:pt x="1475548" y="1436328"/>
                  </a:lnTo>
                  <a:lnTo>
                    <a:pt x="1066131" y="725934"/>
                  </a:lnTo>
                  <a:lnTo>
                    <a:pt x="1055688" y="715853"/>
                  </a:lnTo>
                  <a:close/>
                  <a:moveTo>
                    <a:pt x="223544" y="0"/>
                  </a:moveTo>
                  <a:lnTo>
                    <a:pt x="1107162" y="236743"/>
                  </a:lnTo>
                  <a:lnTo>
                    <a:pt x="1117240" y="247193"/>
                  </a:lnTo>
                  <a:lnTo>
                    <a:pt x="852335" y="512403"/>
                  </a:lnTo>
                  <a:lnTo>
                    <a:pt x="841897" y="502313"/>
                  </a:lnTo>
                  <a:lnTo>
                    <a:pt x="131763" y="918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6233EC1-AB94-354D-B69D-9B3C8EB2C2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60118" y="443027"/>
              <a:ext cx="1953676" cy="1955683"/>
            </a:xfrm>
            <a:custGeom>
              <a:avLst/>
              <a:gdLst>
                <a:gd name="T0" fmla="*/ 1834 w 4292"/>
                <a:gd name="T1" fmla="*/ 1835 h 4293"/>
                <a:gd name="T2" fmla="*/ 1834 w 4292"/>
                <a:gd name="T3" fmla="*/ 1835 h 4293"/>
                <a:gd name="T4" fmla="*/ 172 w 4292"/>
                <a:gd name="T5" fmla="*/ 4120 h 4293"/>
                <a:gd name="T6" fmla="*/ 172 w 4292"/>
                <a:gd name="T7" fmla="*/ 4120 h 4293"/>
                <a:gd name="T8" fmla="*/ 2457 w 4292"/>
                <a:gd name="T9" fmla="*/ 2457 h 4293"/>
                <a:gd name="T10" fmla="*/ 3608 w 4292"/>
                <a:gd name="T11" fmla="*/ 1306 h 4293"/>
                <a:gd name="T12" fmla="*/ 3608 w 4292"/>
                <a:gd name="T13" fmla="*/ 1306 h 4293"/>
                <a:gd name="T14" fmla="*/ 4119 w 4292"/>
                <a:gd name="T15" fmla="*/ 172 h 4293"/>
                <a:gd name="T16" fmla="*/ 4119 w 4292"/>
                <a:gd name="T17" fmla="*/ 172 h 4293"/>
                <a:gd name="T18" fmla="*/ 2985 w 4292"/>
                <a:gd name="T19" fmla="*/ 683 h 4293"/>
                <a:gd name="T20" fmla="*/ 1834 w 4292"/>
                <a:gd name="T21" fmla="*/ 1835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2" h="4293">
                  <a:moveTo>
                    <a:pt x="1834" y="1835"/>
                  </a:moveTo>
                  <a:lnTo>
                    <a:pt x="1834" y="1835"/>
                  </a:lnTo>
                  <a:cubicBezTo>
                    <a:pt x="744" y="2926"/>
                    <a:pt x="0" y="3948"/>
                    <a:pt x="172" y="4120"/>
                  </a:cubicBezTo>
                  <a:lnTo>
                    <a:pt x="172" y="4120"/>
                  </a:lnTo>
                  <a:cubicBezTo>
                    <a:pt x="344" y="4292"/>
                    <a:pt x="1367" y="3547"/>
                    <a:pt x="2457" y="2457"/>
                  </a:cubicBezTo>
                  <a:lnTo>
                    <a:pt x="3608" y="1306"/>
                  </a:lnTo>
                  <a:lnTo>
                    <a:pt x="3608" y="1306"/>
                  </a:lnTo>
                  <a:cubicBezTo>
                    <a:pt x="4063" y="851"/>
                    <a:pt x="4291" y="344"/>
                    <a:pt x="4119" y="172"/>
                  </a:cubicBezTo>
                  <a:lnTo>
                    <a:pt x="4119" y="172"/>
                  </a:lnTo>
                  <a:cubicBezTo>
                    <a:pt x="3948" y="0"/>
                    <a:pt x="3440" y="230"/>
                    <a:pt x="2985" y="683"/>
                  </a:cubicBezTo>
                  <a:lnTo>
                    <a:pt x="1834" y="183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C4E7135E-3A4A-8C46-B9A8-BF0B097310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3987" y="685981"/>
              <a:ext cx="220868" cy="220868"/>
            </a:xfrm>
            <a:custGeom>
              <a:avLst/>
              <a:gdLst>
                <a:gd name="T0" fmla="*/ 290 w 483"/>
                <a:gd name="T1" fmla="*/ 190 h 483"/>
                <a:gd name="T2" fmla="*/ 290 w 483"/>
                <a:gd name="T3" fmla="*/ 190 h 483"/>
                <a:gd name="T4" fmla="*/ 433 w 483"/>
                <a:gd name="T5" fmla="*/ 482 h 483"/>
                <a:gd name="T6" fmla="*/ 433 w 483"/>
                <a:gd name="T7" fmla="*/ 482 h 483"/>
                <a:gd name="T8" fmla="*/ 390 w 483"/>
                <a:gd name="T9" fmla="*/ 92 h 483"/>
                <a:gd name="T10" fmla="*/ 390 w 483"/>
                <a:gd name="T11" fmla="*/ 92 h 483"/>
                <a:gd name="T12" fmla="*/ 0 w 483"/>
                <a:gd name="T13" fmla="*/ 48 h 483"/>
                <a:gd name="T14" fmla="*/ 0 w 483"/>
                <a:gd name="T15" fmla="*/ 48 h 483"/>
                <a:gd name="T16" fmla="*/ 290 w 483"/>
                <a:gd name="T17" fmla="*/ 19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90" y="190"/>
                  </a:moveTo>
                  <a:lnTo>
                    <a:pt x="290" y="190"/>
                  </a:lnTo>
                  <a:cubicBezTo>
                    <a:pt x="368" y="269"/>
                    <a:pt x="414" y="368"/>
                    <a:pt x="433" y="482"/>
                  </a:cubicBezTo>
                  <a:lnTo>
                    <a:pt x="433" y="482"/>
                  </a:lnTo>
                  <a:cubicBezTo>
                    <a:pt x="482" y="313"/>
                    <a:pt x="471" y="173"/>
                    <a:pt x="390" y="92"/>
                  </a:cubicBezTo>
                  <a:lnTo>
                    <a:pt x="390" y="92"/>
                  </a:lnTo>
                  <a:cubicBezTo>
                    <a:pt x="308" y="10"/>
                    <a:pt x="168" y="0"/>
                    <a:pt x="0" y="48"/>
                  </a:cubicBezTo>
                  <a:lnTo>
                    <a:pt x="0" y="48"/>
                  </a:lnTo>
                  <a:cubicBezTo>
                    <a:pt x="113" y="66"/>
                    <a:pt x="213" y="113"/>
                    <a:pt x="290" y="1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47ABE94-E9FC-5A42-BEEC-30395E30C6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8579" y="1053424"/>
              <a:ext cx="1736369" cy="1991368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E1CC423-C88F-B640-B8DD-DECA601360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3479" y="314522"/>
              <a:ext cx="1156090" cy="364978"/>
            </a:xfrm>
            <a:custGeom>
              <a:avLst/>
              <a:gdLst>
                <a:gd name="connsiteX0" fmla="*/ 625729 w 914040"/>
                <a:gd name="connsiteY0" fmla="*/ 0 h 288564"/>
                <a:gd name="connsiteX1" fmla="*/ 914040 w 914040"/>
                <a:gd name="connsiteY1" fmla="*/ 288564 h 288564"/>
                <a:gd name="connsiteX2" fmla="*/ 338137 w 914040"/>
                <a:gd name="connsiteY2" fmla="*/ 288564 h 288564"/>
                <a:gd name="connsiteX3" fmla="*/ 338137 w 914040"/>
                <a:gd name="connsiteY3" fmla="*/ 288563 h 288564"/>
                <a:gd name="connsiteX4" fmla="*/ 0 w 914040"/>
                <a:gd name="connsiteY4" fmla="*/ 288563 h 288564"/>
                <a:gd name="connsiteX5" fmla="*/ 183970 w 914040"/>
                <a:gd name="connsiteY5" fmla="*/ 138112 h 288564"/>
                <a:gd name="connsiteX6" fmla="*/ 344470 w 914040"/>
                <a:gd name="connsiteY6" fmla="*/ 228895 h 288564"/>
                <a:gd name="connsiteX7" fmla="*/ 348226 w 914040"/>
                <a:gd name="connsiteY7" fmla="*/ 238444 h 288564"/>
                <a:gd name="connsiteX8" fmla="*/ 360751 w 914040"/>
                <a:gd name="connsiteY8" fmla="*/ 176216 h 288564"/>
                <a:gd name="connsiteX9" fmla="*/ 625729 w 914040"/>
                <a:gd name="connsiteY9" fmla="*/ 0 h 2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4">
                  <a:moveTo>
                    <a:pt x="625729" y="0"/>
                  </a:moveTo>
                  <a:cubicBezTo>
                    <a:pt x="784462" y="0"/>
                    <a:pt x="914040" y="129133"/>
                    <a:pt x="914040" y="288564"/>
                  </a:cubicBezTo>
                  <a:lnTo>
                    <a:pt x="338137" y="288564"/>
                  </a:lnTo>
                  <a:lnTo>
                    <a:pt x="338137" y="288563"/>
                  </a:lnTo>
                  <a:lnTo>
                    <a:pt x="0" y="288563"/>
                  </a:lnTo>
                  <a:cubicBezTo>
                    <a:pt x="16954" y="202850"/>
                    <a:pt x="93067" y="138112"/>
                    <a:pt x="183970" y="138112"/>
                  </a:cubicBezTo>
                  <a:cubicBezTo>
                    <a:pt x="251876" y="138112"/>
                    <a:pt x="311463" y="174527"/>
                    <a:pt x="344470" y="228895"/>
                  </a:cubicBezTo>
                  <a:lnTo>
                    <a:pt x="348226" y="238444"/>
                  </a:lnTo>
                  <a:lnTo>
                    <a:pt x="360751" y="176216"/>
                  </a:lnTo>
                  <a:cubicBezTo>
                    <a:pt x="404433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5FFBD0A-F28C-EA47-B092-BE2E3131CA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19816" y="565742"/>
              <a:ext cx="311223" cy="126496"/>
            </a:xfrm>
            <a:custGeom>
              <a:avLst/>
              <a:gdLst>
                <a:gd name="T0" fmla="*/ 683 w 684"/>
                <a:gd name="T1" fmla="*/ 278 h 279"/>
                <a:gd name="T2" fmla="*/ 683 w 684"/>
                <a:gd name="T3" fmla="*/ 278 h 279"/>
                <a:gd name="T4" fmla="*/ 342 w 684"/>
                <a:gd name="T5" fmla="*/ 0 h 279"/>
                <a:gd name="T6" fmla="*/ 342 w 684"/>
                <a:gd name="T7" fmla="*/ 0 h 279"/>
                <a:gd name="T8" fmla="*/ 0 w 684"/>
                <a:gd name="T9" fmla="*/ 278 h 279"/>
                <a:gd name="T10" fmla="*/ 683 w 684"/>
                <a:gd name="T11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4" h="279">
                  <a:moveTo>
                    <a:pt x="683" y="278"/>
                  </a:moveTo>
                  <a:lnTo>
                    <a:pt x="683" y="278"/>
                  </a:lnTo>
                  <a:cubicBezTo>
                    <a:pt x="650" y="120"/>
                    <a:pt x="510" y="0"/>
                    <a:pt x="342" y="0"/>
                  </a:cubicBezTo>
                  <a:lnTo>
                    <a:pt x="342" y="0"/>
                  </a:lnTo>
                  <a:cubicBezTo>
                    <a:pt x="173" y="0"/>
                    <a:pt x="33" y="120"/>
                    <a:pt x="0" y="278"/>
                  </a:cubicBezTo>
                  <a:lnTo>
                    <a:pt x="683" y="27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58C84A8-6779-FB47-B83E-1B28292B6D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5100" y="1304410"/>
              <a:ext cx="1583770" cy="364981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8BBA07CB-4EE2-394A-84D3-65D9195AA8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90845" y="1105629"/>
              <a:ext cx="234923" cy="134528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E4C4418-1749-CD47-BDFD-A0C192F239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87760" y="3400645"/>
              <a:ext cx="1156090" cy="364981"/>
            </a:xfrm>
            <a:custGeom>
              <a:avLst/>
              <a:gdLst>
                <a:gd name="connsiteX0" fmla="*/ 625729 w 914040"/>
                <a:gd name="connsiteY0" fmla="*/ 0 h 288565"/>
                <a:gd name="connsiteX1" fmla="*/ 914040 w 914040"/>
                <a:gd name="connsiteY1" fmla="*/ 288565 h 288565"/>
                <a:gd name="connsiteX2" fmla="*/ 338137 w 914040"/>
                <a:gd name="connsiteY2" fmla="*/ 288565 h 288565"/>
                <a:gd name="connsiteX3" fmla="*/ 338137 w 914040"/>
                <a:gd name="connsiteY3" fmla="*/ 288564 h 288565"/>
                <a:gd name="connsiteX4" fmla="*/ 0 w 914040"/>
                <a:gd name="connsiteY4" fmla="*/ 288564 h 288565"/>
                <a:gd name="connsiteX5" fmla="*/ 183969 w 914040"/>
                <a:gd name="connsiteY5" fmla="*/ 138113 h 288565"/>
                <a:gd name="connsiteX6" fmla="*/ 344470 w 914040"/>
                <a:gd name="connsiteY6" fmla="*/ 228830 h 288565"/>
                <a:gd name="connsiteX7" fmla="*/ 348233 w 914040"/>
                <a:gd name="connsiteY7" fmla="*/ 238408 h 288565"/>
                <a:gd name="connsiteX8" fmla="*/ 360752 w 914040"/>
                <a:gd name="connsiteY8" fmla="*/ 176216 h 288565"/>
                <a:gd name="connsiteX9" fmla="*/ 625729 w 914040"/>
                <a:gd name="connsiteY9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5">
                  <a:moveTo>
                    <a:pt x="625729" y="0"/>
                  </a:moveTo>
                  <a:cubicBezTo>
                    <a:pt x="785182" y="0"/>
                    <a:pt x="914040" y="129133"/>
                    <a:pt x="914040" y="288565"/>
                  </a:cubicBezTo>
                  <a:lnTo>
                    <a:pt x="338137" y="288565"/>
                  </a:lnTo>
                  <a:lnTo>
                    <a:pt x="338137" y="288564"/>
                  </a:lnTo>
                  <a:lnTo>
                    <a:pt x="0" y="288564"/>
                  </a:lnTo>
                  <a:cubicBezTo>
                    <a:pt x="17315" y="202695"/>
                    <a:pt x="93427" y="138113"/>
                    <a:pt x="183969" y="138113"/>
                  </a:cubicBezTo>
                  <a:cubicBezTo>
                    <a:pt x="251876" y="138113"/>
                    <a:pt x="311463" y="174441"/>
                    <a:pt x="344470" y="228830"/>
                  </a:cubicBezTo>
                  <a:lnTo>
                    <a:pt x="348233" y="238408"/>
                  </a:lnTo>
                  <a:lnTo>
                    <a:pt x="360752" y="176216"/>
                  </a:lnTo>
                  <a:cubicBezTo>
                    <a:pt x="404434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6D80B8E4-C088-A543-ADFA-56596AD3B5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78477" y="5557118"/>
              <a:ext cx="465830" cy="190750"/>
            </a:xfrm>
            <a:custGeom>
              <a:avLst/>
              <a:gdLst>
                <a:gd name="T0" fmla="*/ 1020 w 1021"/>
                <a:gd name="T1" fmla="*/ 417 h 418"/>
                <a:gd name="T2" fmla="*/ 1020 w 1021"/>
                <a:gd name="T3" fmla="*/ 417 h 418"/>
                <a:gd name="T4" fmla="*/ 510 w 1021"/>
                <a:gd name="T5" fmla="*/ 0 h 418"/>
                <a:gd name="T6" fmla="*/ 510 w 1021"/>
                <a:gd name="T7" fmla="*/ 0 h 418"/>
                <a:gd name="T8" fmla="*/ 0 w 1021"/>
                <a:gd name="T9" fmla="*/ 417 h 418"/>
                <a:gd name="T10" fmla="*/ 1020 w 1021"/>
                <a:gd name="T11" fmla="*/ 41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1" h="418">
                  <a:moveTo>
                    <a:pt x="1020" y="417"/>
                  </a:moveTo>
                  <a:lnTo>
                    <a:pt x="1020" y="417"/>
                  </a:lnTo>
                  <a:cubicBezTo>
                    <a:pt x="971" y="179"/>
                    <a:pt x="761" y="0"/>
                    <a:pt x="510" y="0"/>
                  </a:cubicBezTo>
                  <a:lnTo>
                    <a:pt x="510" y="0"/>
                  </a:lnTo>
                  <a:cubicBezTo>
                    <a:pt x="258" y="0"/>
                    <a:pt x="49" y="179"/>
                    <a:pt x="0" y="417"/>
                  </a:cubicBezTo>
                  <a:lnTo>
                    <a:pt x="1020" y="41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1ADAF8-02A6-4F41-8EF8-61B29520B4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60083" y="4567231"/>
              <a:ext cx="891048" cy="190291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73556152-31FB-1647-B9F5-4B7BAB2595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09383" y="4593332"/>
              <a:ext cx="234923" cy="134530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186F17-3352-4047-BCD6-6F740DB074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42300" y="2585444"/>
              <a:ext cx="249700" cy="190291"/>
            </a:xfrm>
            <a:custGeom>
              <a:avLst/>
              <a:gdLst>
                <a:gd name="connsiteX0" fmla="*/ 232687 w 249700"/>
                <a:gd name="connsiteY0" fmla="*/ 0 h 190291"/>
                <a:gd name="connsiteX1" fmla="*/ 249700 w 249700"/>
                <a:gd name="connsiteY1" fmla="*/ 2248 h 190291"/>
                <a:gd name="connsiteX2" fmla="*/ 249700 w 249700"/>
                <a:gd name="connsiteY2" fmla="*/ 190291 h 190291"/>
                <a:gd name="connsiteX3" fmla="*/ 0 w 249700"/>
                <a:gd name="connsiteY3" fmla="*/ 190291 h 190291"/>
                <a:gd name="connsiteX4" fmla="*/ 232687 w 249700"/>
                <a:gd name="connsiteY4" fmla="*/ 0 h 1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700" h="190291">
                  <a:moveTo>
                    <a:pt x="232687" y="0"/>
                  </a:moveTo>
                  <a:lnTo>
                    <a:pt x="249700" y="2248"/>
                  </a:lnTo>
                  <a:lnTo>
                    <a:pt x="249700" y="190291"/>
                  </a:lnTo>
                  <a:lnTo>
                    <a:pt x="0" y="190291"/>
                  </a:lnTo>
                  <a:cubicBezTo>
                    <a:pt x="22357" y="81423"/>
                    <a:pt x="117712" y="0"/>
                    <a:pt x="2326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164457-0AA1-B340-BB2D-347108BBE0DC}"/>
              </a:ext>
            </a:extLst>
          </p:cNvPr>
          <p:cNvGrpSpPr/>
          <p:nvPr userDrawn="1"/>
        </p:nvGrpSpPr>
        <p:grpSpPr>
          <a:xfrm>
            <a:off x="-15600" y="-45377"/>
            <a:ext cx="12207600" cy="6899825"/>
            <a:chOff x="-15600" y="-45377"/>
            <a:chExt cx="12207600" cy="6899825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85B35A9-4D41-8A4A-BDEC-2D9747B0ED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929" y="-3552"/>
              <a:ext cx="6905420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0239011-DB3F-A74A-BE4F-9199F3D7B5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15600" y="-3553"/>
              <a:ext cx="12207600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E319668-84E3-CA4A-9DC3-F66CE16DDA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5629" y="-45377"/>
              <a:ext cx="2069527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80E093A-387C-4A42-9863-8C969292CC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496207" y="253837"/>
              <a:ext cx="1887647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234C7954-EA7F-8F43-B215-062A3F9DD8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788295" y="16859"/>
              <a:ext cx="279998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E474433-FE3E-4549-89CF-D6B91D9B0F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9416" y="4143632"/>
              <a:ext cx="1062014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E3D770E-92C6-6742-B8D3-F9B49905B9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17705" y="5427077"/>
              <a:ext cx="279998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7F7D4D4-0BD3-804D-AC15-A8CE1246CBAB}"/>
                </a:ext>
              </a:extLst>
            </p:cNvPr>
            <p:cNvSpPr/>
            <p:nvPr/>
          </p:nvSpPr>
          <p:spPr>
            <a:xfrm flipH="1">
              <a:off x="2929" y="-3553"/>
              <a:ext cx="1577530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D563805-7D7D-824B-9B1D-174A0CCC338E}"/>
                </a:ext>
              </a:extLst>
            </p:cNvPr>
            <p:cNvSpPr/>
            <p:nvPr/>
          </p:nvSpPr>
          <p:spPr>
            <a:xfrm flipH="1">
              <a:off x="2929" y="-3553"/>
              <a:ext cx="2006930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B5AD9CA-7F22-9C4E-AE03-F97382539AB4}"/>
                </a:ext>
              </a:extLst>
            </p:cNvPr>
            <p:cNvSpPr/>
            <p:nvPr/>
          </p:nvSpPr>
          <p:spPr>
            <a:xfrm flipH="1">
              <a:off x="2929" y="2961132"/>
              <a:ext cx="53993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BD5CBAE-213E-414C-B259-D9E380B8A782}"/>
              </a:ext>
            </a:extLst>
          </p:cNvPr>
          <p:cNvGrpSpPr/>
          <p:nvPr userDrawn="1"/>
        </p:nvGrpSpPr>
        <p:grpSpPr>
          <a:xfrm>
            <a:off x="4441783" y="926706"/>
            <a:ext cx="3308433" cy="364211"/>
            <a:chOff x="2880959" y="2744470"/>
            <a:chExt cx="3130231" cy="449751"/>
          </a:xfrm>
          <a:solidFill>
            <a:schemeClr val="accent3"/>
          </a:solidFill>
        </p:grpSpPr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81CA5952-02B4-4F40-BBF4-F10859E373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 flipH="1">
              <a:off x="2880959" y="2944375"/>
              <a:ext cx="1203751" cy="45481"/>
            </a:xfrm>
            <a:custGeom>
              <a:avLst/>
              <a:gdLst>
                <a:gd name="T0" fmla="*/ 0 w 2218"/>
                <a:gd name="T1" fmla="*/ 81 h 82"/>
                <a:gd name="T2" fmla="*/ 2217 w 2218"/>
                <a:gd name="T3" fmla="*/ 81 h 82"/>
                <a:gd name="T4" fmla="*/ 2217 w 2218"/>
                <a:gd name="T5" fmla="*/ 0 h 82"/>
                <a:gd name="T6" fmla="*/ 0 w 2218"/>
                <a:gd name="T7" fmla="*/ 0 h 82"/>
                <a:gd name="T8" fmla="*/ 0 w 2218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8" h="82">
                  <a:moveTo>
                    <a:pt x="0" y="81"/>
                  </a:moveTo>
                  <a:lnTo>
                    <a:pt x="2217" y="81"/>
                  </a:lnTo>
                  <a:lnTo>
                    <a:pt x="2217" y="0"/>
                  </a:lnTo>
                  <a:lnTo>
                    <a:pt x="0" y="0"/>
                  </a:lnTo>
                  <a:lnTo>
                    <a:pt x="0" y="8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690C1E7-E50D-8746-8D87-A628E35D8A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 flipH="1">
              <a:off x="4807437" y="2944375"/>
              <a:ext cx="1203753" cy="45481"/>
            </a:xfrm>
            <a:custGeom>
              <a:avLst/>
              <a:gdLst>
                <a:gd name="T0" fmla="*/ 2217 w 2218"/>
                <a:gd name="T1" fmla="*/ 0 h 82"/>
                <a:gd name="T2" fmla="*/ 0 w 2218"/>
                <a:gd name="T3" fmla="*/ 0 h 82"/>
                <a:gd name="T4" fmla="*/ 0 w 2218"/>
                <a:gd name="T5" fmla="*/ 81 h 82"/>
                <a:gd name="T6" fmla="*/ 2217 w 2218"/>
                <a:gd name="T7" fmla="*/ 81 h 82"/>
                <a:gd name="T8" fmla="*/ 2217 w 2218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8" h="82">
                  <a:moveTo>
                    <a:pt x="2217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2217" y="81"/>
                  </a:lnTo>
                  <a:lnTo>
                    <a:pt x="221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A8D13CF-6A25-774B-8A37-AF65FFA545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 flipH="1">
              <a:off x="4192943" y="2744470"/>
              <a:ext cx="506804" cy="449751"/>
            </a:xfrm>
            <a:custGeom>
              <a:avLst/>
              <a:gdLst>
                <a:gd name="connsiteX0" fmla="*/ 119063 w 336191"/>
                <a:gd name="connsiteY0" fmla="*/ 0 h 345714"/>
                <a:gd name="connsiteX1" fmla="*/ 142420 w 336191"/>
                <a:gd name="connsiteY1" fmla="*/ 0 h 345714"/>
                <a:gd name="connsiteX2" fmla="*/ 223796 w 336191"/>
                <a:gd name="connsiteY2" fmla="*/ 142875 h 345714"/>
                <a:gd name="connsiteX3" fmla="*/ 260329 w 336191"/>
                <a:gd name="connsiteY3" fmla="*/ 142875 h 345714"/>
                <a:gd name="connsiteX4" fmla="*/ 336191 w 336191"/>
                <a:gd name="connsiteY4" fmla="*/ 171093 h 345714"/>
                <a:gd name="connsiteX5" fmla="*/ 260329 w 336191"/>
                <a:gd name="connsiteY5" fmla="*/ 199668 h 345714"/>
                <a:gd name="connsiteX6" fmla="*/ 225066 w 336191"/>
                <a:gd name="connsiteY6" fmla="*/ 199668 h 345714"/>
                <a:gd name="connsiteX7" fmla="*/ 225066 w 336191"/>
                <a:gd name="connsiteY7" fmla="*/ 200964 h 345714"/>
                <a:gd name="connsiteX8" fmla="*/ 142420 w 336191"/>
                <a:gd name="connsiteY8" fmla="*/ 345714 h 345714"/>
                <a:gd name="connsiteX9" fmla="*/ 119063 w 336191"/>
                <a:gd name="connsiteY9" fmla="*/ 345714 h 345714"/>
                <a:gd name="connsiteX10" fmla="*/ 157152 w 336191"/>
                <a:gd name="connsiteY10" fmla="*/ 200964 h 345714"/>
                <a:gd name="connsiteX11" fmla="*/ 157152 w 336191"/>
                <a:gd name="connsiteY11" fmla="*/ 198638 h 345714"/>
                <a:gd name="connsiteX12" fmla="*/ 119421 w 336191"/>
                <a:gd name="connsiteY12" fmla="*/ 197463 h 345714"/>
                <a:gd name="connsiteX13" fmla="*/ 43201 w 336191"/>
                <a:gd name="connsiteY13" fmla="*/ 187714 h 345714"/>
                <a:gd name="connsiteX14" fmla="*/ 12838 w 336191"/>
                <a:gd name="connsiteY14" fmla="*/ 240939 h 345714"/>
                <a:gd name="connsiteX15" fmla="*/ 0 w 336191"/>
                <a:gd name="connsiteY15" fmla="*/ 240939 h 345714"/>
                <a:gd name="connsiteX16" fmla="*/ 15965 w 336191"/>
                <a:gd name="connsiteY16" fmla="*/ 179490 h 345714"/>
                <a:gd name="connsiteX17" fmla="*/ 7938 w 336191"/>
                <a:gd name="connsiteY17" fmla="*/ 171093 h 345714"/>
                <a:gd name="connsiteX18" fmla="*/ 16029 w 336191"/>
                <a:gd name="connsiteY18" fmla="*/ 164880 h 345714"/>
                <a:gd name="connsiteX19" fmla="*/ 0 w 336191"/>
                <a:gd name="connsiteY19" fmla="*/ 103187 h 345714"/>
                <a:gd name="connsiteX20" fmla="*/ 12838 w 336191"/>
                <a:gd name="connsiteY20" fmla="*/ 103187 h 345714"/>
                <a:gd name="connsiteX21" fmla="*/ 42625 w 336191"/>
                <a:gd name="connsiteY21" fmla="*/ 155403 h 345714"/>
                <a:gd name="connsiteX22" fmla="*/ 61463 w 336191"/>
                <a:gd name="connsiteY22" fmla="*/ 151090 h 345714"/>
                <a:gd name="connsiteX23" fmla="*/ 119421 w 336191"/>
                <a:gd name="connsiteY23" fmla="*/ 145074 h 345714"/>
                <a:gd name="connsiteX24" fmla="*/ 156839 w 336191"/>
                <a:gd name="connsiteY24" fmla="*/ 143912 h 34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6191" h="345714">
                  <a:moveTo>
                    <a:pt x="119063" y="0"/>
                  </a:moveTo>
                  <a:lnTo>
                    <a:pt x="142420" y="0"/>
                  </a:lnTo>
                  <a:lnTo>
                    <a:pt x="223796" y="142875"/>
                  </a:lnTo>
                  <a:lnTo>
                    <a:pt x="260329" y="142875"/>
                  </a:lnTo>
                  <a:cubicBezTo>
                    <a:pt x="302395" y="142875"/>
                    <a:pt x="336191" y="155377"/>
                    <a:pt x="336191" y="171093"/>
                  </a:cubicBezTo>
                  <a:cubicBezTo>
                    <a:pt x="336191" y="187166"/>
                    <a:pt x="302395" y="199668"/>
                    <a:pt x="260329" y="199668"/>
                  </a:cubicBezTo>
                  <a:lnTo>
                    <a:pt x="225066" y="199668"/>
                  </a:lnTo>
                  <a:lnTo>
                    <a:pt x="225066" y="200964"/>
                  </a:lnTo>
                  <a:lnTo>
                    <a:pt x="142420" y="345714"/>
                  </a:lnTo>
                  <a:lnTo>
                    <a:pt x="119063" y="345714"/>
                  </a:lnTo>
                  <a:lnTo>
                    <a:pt x="157152" y="200964"/>
                  </a:lnTo>
                  <a:lnTo>
                    <a:pt x="157152" y="198638"/>
                  </a:lnTo>
                  <a:lnTo>
                    <a:pt x="119421" y="197463"/>
                  </a:lnTo>
                  <a:lnTo>
                    <a:pt x="43201" y="187714"/>
                  </a:lnTo>
                  <a:lnTo>
                    <a:pt x="12838" y="240939"/>
                  </a:lnTo>
                  <a:lnTo>
                    <a:pt x="0" y="240939"/>
                  </a:lnTo>
                  <a:lnTo>
                    <a:pt x="15965" y="179490"/>
                  </a:lnTo>
                  <a:lnTo>
                    <a:pt x="7938" y="171093"/>
                  </a:lnTo>
                  <a:lnTo>
                    <a:pt x="16029" y="164880"/>
                  </a:lnTo>
                  <a:lnTo>
                    <a:pt x="0" y="103187"/>
                  </a:lnTo>
                  <a:lnTo>
                    <a:pt x="12838" y="103187"/>
                  </a:lnTo>
                  <a:lnTo>
                    <a:pt x="42625" y="155403"/>
                  </a:lnTo>
                  <a:lnTo>
                    <a:pt x="61463" y="151090"/>
                  </a:lnTo>
                  <a:cubicBezTo>
                    <a:pt x="77979" y="148546"/>
                    <a:pt x="97630" y="146492"/>
                    <a:pt x="119421" y="145074"/>
                  </a:cubicBezTo>
                  <a:lnTo>
                    <a:pt x="156839" y="14391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69" r:id="rId4"/>
    <p:sldLayoutId id="2147483673" r:id="rId5"/>
    <p:sldLayoutId id="2147483671" r:id="rId6"/>
    <p:sldLayoutId id="2147483674" r:id="rId7"/>
    <p:sldLayoutId id="214748367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aleway" panose="020B05030301010600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slide" Target="slide8.xml"/><Relationship Id="rId5" Type="http://schemas.openxmlformats.org/officeDocument/2006/relationships/image" Target="../media/image6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B4418B0-988D-44AE-85A8-FB8FD5ABB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" r="12772"/>
          <a:stretch/>
        </p:blipFill>
        <p:spPr>
          <a:xfrm>
            <a:off x="908179" y="21771"/>
            <a:ext cx="10375641" cy="6814457"/>
          </a:xfrm>
          <a:prstGeom prst="rect">
            <a:avLst/>
          </a:prstGeom>
          <a:ln w="57150">
            <a:noFill/>
          </a:ln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571DFE50-2AA1-4087-B7C4-F251FD34A1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865710"/>
                  </p:ext>
                </p:extLst>
              </p:nvPr>
            </p:nvGraphicFramePr>
            <p:xfrm>
              <a:off x="3837992" y="581221"/>
              <a:ext cx="3048000" cy="1714500"/>
            </p:xfrm>
            <a:graphic>
              <a:graphicData uri="http://schemas.microsoft.com/office/powerpoint/2016/slidezoom">
                <pslz:sldZm>
                  <pslz:sldZmObj sldId="2060" cId="2624958043">
                    <pslz:zmPr id="{60439F78-5C08-4075-A375-BD06C107A89D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extLst>
                  <a:ext uri="{FF2B5EF4-FFF2-40B4-BE49-F238E27FC236}">
                    <a16:creationId xmlns:a16="http://schemas.microsoft.com/office/drawing/2014/main" id="{571DFE50-2AA1-4087-B7C4-F251FD34A1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7992" y="581221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FA19D67F-A8B6-462C-898F-29C5BF7581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0488814"/>
                  </p:ext>
                </p:extLst>
              </p:nvPr>
            </p:nvGraphicFramePr>
            <p:xfrm>
              <a:off x="4116354" y="619710"/>
              <a:ext cx="2911151" cy="1637522"/>
            </p:xfrm>
            <a:graphic>
              <a:graphicData uri="http://schemas.microsoft.com/office/powerpoint/2016/slidezoom">
                <pslz:sldZm>
                  <pslz:sldZmObj sldId="2060" cId="2624958043">
                    <pslz:zmPr id="{60439F78-5C08-4075-A375-BD06C107A89D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11151" cy="163752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extLst>
                  <a:ext uri="{FF2B5EF4-FFF2-40B4-BE49-F238E27FC236}">
                    <a16:creationId xmlns:a16="http://schemas.microsoft.com/office/drawing/2014/main" id="{FA19D67F-A8B6-462C-898F-29C5BF7581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6354" y="619710"/>
                <a:ext cx="2911151" cy="1637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364FE04F-D276-4AE1-99E7-911F5E9975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5574828"/>
                  </p:ext>
                </p:extLst>
              </p:nvPr>
            </p:nvGraphicFramePr>
            <p:xfrm>
              <a:off x="1866123" y="3504032"/>
              <a:ext cx="3048000" cy="1714500"/>
            </p:xfrm>
            <a:graphic>
              <a:graphicData uri="http://schemas.microsoft.com/office/powerpoint/2016/slidezoom">
                <pslz:sldZm>
                  <pslz:sldZmObj sldId="2061" cId="3449187298">
                    <pslz:zmPr id="{19033BE6-F868-48D7-B6B7-EF90A6EF3E74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extLst>
                  <a:ext uri="{FF2B5EF4-FFF2-40B4-BE49-F238E27FC236}">
                    <a16:creationId xmlns:a16="http://schemas.microsoft.com/office/drawing/2014/main" id="{364FE04F-D276-4AE1-99E7-911F5E9975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6123" y="3504032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2720D7C5-13EA-42D7-990C-74BFE731F9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0372193"/>
                  </p:ext>
                </p:extLst>
              </p:nvPr>
            </p:nvGraphicFramePr>
            <p:xfrm>
              <a:off x="7492481" y="1438471"/>
              <a:ext cx="3048000" cy="1714500"/>
            </p:xfrm>
            <a:graphic>
              <a:graphicData uri="http://schemas.microsoft.com/office/powerpoint/2016/slidezoom">
                <pslz:sldZm>
                  <pslz:sldZmObj sldId="2062" cId="2966966626">
                    <pslz:zmPr id="{FD0DA8C2-6E1E-419D-8A5C-AB7319535264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extLst>
                  <a:ext uri="{FF2B5EF4-FFF2-40B4-BE49-F238E27FC236}">
                    <a16:creationId xmlns:a16="http://schemas.microsoft.com/office/drawing/2014/main" id="{2720D7C5-13EA-42D7-990C-74BFE731F9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2481" y="1438471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Folienzoom 10">
                <a:extLst>
                  <a:ext uri="{FF2B5EF4-FFF2-40B4-BE49-F238E27FC236}">
                    <a16:creationId xmlns:a16="http://schemas.microsoft.com/office/drawing/2014/main" id="{4B1AEEA9-67F9-4AD0-BC1B-5970C5E5BA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3929424"/>
                  </p:ext>
                </p:extLst>
              </p:nvPr>
            </p:nvGraphicFramePr>
            <p:xfrm>
              <a:off x="6095999" y="2334210"/>
              <a:ext cx="3048000" cy="1714500"/>
            </p:xfrm>
            <a:graphic>
              <a:graphicData uri="http://schemas.microsoft.com/office/powerpoint/2016/slidezoom">
                <pslz:sldZm>
                  <pslz:sldZmObj sldId="2063" cId="504765873">
                    <pslz:zmPr id="{0D811B9B-9203-4179-B804-18B7B478493A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Folienzoom 10">
                <a:extLst>
                  <a:ext uri="{FF2B5EF4-FFF2-40B4-BE49-F238E27FC236}">
                    <a16:creationId xmlns:a16="http://schemas.microsoft.com/office/drawing/2014/main" id="{4B1AEEA9-67F9-4AD0-BC1B-5970C5E5BA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5999" y="2334210"/>
                <a:ext cx="3048000" cy="17145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DD28F45-2BEE-4326-A1E9-4254EBBDAD5B}"/>
              </a:ext>
            </a:extLst>
          </p:cNvPr>
          <p:cNvSpPr/>
          <p:nvPr/>
        </p:nvSpPr>
        <p:spPr>
          <a:xfrm>
            <a:off x="4174445" y="1041400"/>
            <a:ext cx="196850" cy="23495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9DD0578-50FE-459A-B995-F76D2A42CA0D}"/>
              </a:ext>
            </a:extLst>
          </p:cNvPr>
          <p:cNvSpPr/>
          <p:nvPr/>
        </p:nvSpPr>
        <p:spPr>
          <a:xfrm>
            <a:off x="4836432" y="727075"/>
            <a:ext cx="196850" cy="23495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295C0ABB-CAE1-48E3-846D-00BFF542B654}"/>
              </a:ext>
            </a:extLst>
          </p:cNvPr>
          <p:cNvSpPr/>
          <p:nvPr/>
        </p:nvSpPr>
        <p:spPr>
          <a:xfrm>
            <a:off x="4674507" y="1089025"/>
            <a:ext cx="542812" cy="23495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4348178-A612-401F-8DD9-0DCEAA07B4FA}"/>
              </a:ext>
            </a:extLst>
          </p:cNvPr>
          <p:cNvSpPr/>
          <p:nvPr/>
        </p:nvSpPr>
        <p:spPr>
          <a:xfrm>
            <a:off x="5090585" y="1474788"/>
            <a:ext cx="645845" cy="23495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8E01203-20CA-4304-A97D-D3F4E05B9134}"/>
              </a:ext>
            </a:extLst>
          </p:cNvPr>
          <p:cNvSpPr/>
          <p:nvPr/>
        </p:nvSpPr>
        <p:spPr>
          <a:xfrm>
            <a:off x="5857348" y="1474788"/>
            <a:ext cx="988746" cy="23495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7D7B2EE2-B505-4D11-879F-F6AB69B2F0BA}"/>
              </a:ext>
            </a:extLst>
          </p:cNvPr>
          <p:cNvSpPr/>
          <p:nvPr/>
        </p:nvSpPr>
        <p:spPr>
          <a:xfrm>
            <a:off x="2014010" y="4522788"/>
            <a:ext cx="1257828" cy="23495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AACE8FA-58B7-429C-A98D-1F5C0A654708}"/>
              </a:ext>
            </a:extLst>
          </p:cNvPr>
          <p:cNvSpPr/>
          <p:nvPr/>
        </p:nvSpPr>
        <p:spPr>
          <a:xfrm>
            <a:off x="3015042" y="4134270"/>
            <a:ext cx="1218821" cy="23495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71D02E60-908A-48B0-ADCB-C70180D2206D}"/>
              </a:ext>
            </a:extLst>
          </p:cNvPr>
          <p:cNvSpPr/>
          <p:nvPr/>
        </p:nvSpPr>
        <p:spPr>
          <a:xfrm>
            <a:off x="7063168" y="3112474"/>
            <a:ext cx="733046" cy="23495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C05ADEC-6C6C-48B5-A249-979A078E27A9}"/>
              </a:ext>
            </a:extLst>
          </p:cNvPr>
          <p:cNvSpPr/>
          <p:nvPr/>
        </p:nvSpPr>
        <p:spPr>
          <a:xfrm>
            <a:off x="8805863" y="2483824"/>
            <a:ext cx="1266825" cy="23495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BE8C6D3-7F06-4642-B9FA-A6B7D84089A1}"/>
              </a:ext>
            </a:extLst>
          </p:cNvPr>
          <p:cNvSpPr/>
          <p:nvPr/>
        </p:nvSpPr>
        <p:spPr>
          <a:xfrm>
            <a:off x="7700964" y="2049627"/>
            <a:ext cx="647700" cy="23495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4AB57AC3-5580-48AF-A266-45A803364F5B}"/>
              </a:ext>
            </a:extLst>
          </p:cNvPr>
          <p:cNvSpPr/>
          <p:nvPr/>
        </p:nvSpPr>
        <p:spPr>
          <a:xfrm>
            <a:off x="8024815" y="2421102"/>
            <a:ext cx="447673" cy="23495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0D31CD78-9B9F-4077-AFDD-6AEFE8A54131}"/>
              </a:ext>
            </a:extLst>
          </p:cNvPr>
          <p:cNvSpPr/>
          <p:nvPr/>
        </p:nvSpPr>
        <p:spPr>
          <a:xfrm>
            <a:off x="6749142" y="2693504"/>
            <a:ext cx="1380446" cy="23495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06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95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18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96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76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F6E4467-629F-403E-9ECC-34A0512E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9230" y="506994"/>
            <a:ext cx="17736236" cy="6274052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Folienzoom 17">
                <a:extLst>
                  <a:ext uri="{FF2B5EF4-FFF2-40B4-BE49-F238E27FC236}">
                    <a16:creationId xmlns:a16="http://schemas.microsoft.com/office/drawing/2014/main" id="{478B99AE-3F55-4FA1-A993-26BA4011FE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5118942"/>
                  </p:ext>
                </p:extLst>
              </p:nvPr>
            </p:nvGraphicFramePr>
            <p:xfrm>
              <a:off x="6951553" y="3785751"/>
              <a:ext cx="3048000" cy="1714500"/>
            </p:xfrm>
            <a:graphic>
              <a:graphicData uri="http://schemas.microsoft.com/office/powerpoint/2016/slidezoom">
                <pslz:sldZm>
                  <pslz:sldZmObj sldId="2065" cId="3893144263">
                    <pslz:zmPr id="{5CA7327E-0F2F-4B45-80A8-81A558F5922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Folienzoom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78B99AE-3F55-4FA1-A993-26BA4011FE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1553" y="37857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7" name="Folienzoom 26">
                <a:extLst>
                  <a:ext uri="{FF2B5EF4-FFF2-40B4-BE49-F238E27FC236}">
                    <a16:creationId xmlns:a16="http://schemas.microsoft.com/office/drawing/2014/main" id="{9F555D8A-0C01-42FE-A26C-83446BC267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4424717"/>
                  </p:ext>
                </p:extLst>
              </p:nvPr>
            </p:nvGraphicFramePr>
            <p:xfrm>
              <a:off x="3138535" y="1839739"/>
              <a:ext cx="3048000" cy="1714500"/>
            </p:xfrm>
            <a:graphic>
              <a:graphicData uri="http://schemas.microsoft.com/office/powerpoint/2016/slidezoom">
                <pslz:sldZm>
                  <pslz:sldZmObj sldId="2066" cId="281708761">
                    <pslz:zmPr id="{62F13F4B-3A4B-4EBB-960F-FFFD15D6BF29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7" name="Folienzoom 2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F555D8A-0C01-42FE-A26C-83446BC267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8535" y="183973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72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ix.bustle.com/uploads/image/2020/3/4/08bd54aa-4157-4121-9357-aa59933d0b19-pia16918-640.jpg?w=2000&amp;auto=format&amp;q=70&amp;fit=max&amp;crop=faces">
            <a:extLst>
              <a:ext uri="{FF2B5EF4-FFF2-40B4-BE49-F238E27FC236}">
                <a16:creationId xmlns:a16="http://schemas.microsoft.com/office/drawing/2014/main" id="{9F4D845E-14A2-4520-AE1A-830F30D0A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64" y="1248508"/>
            <a:ext cx="7742590" cy="423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A87DBDE-D028-4A27-AB3D-FE3E859F2004}"/>
              </a:ext>
            </a:extLst>
          </p:cNvPr>
          <p:cNvSpPr txBox="1"/>
          <p:nvPr/>
        </p:nvSpPr>
        <p:spPr>
          <a:xfrm>
            <a:off x="650631" y="474785"/>
            <a:ext cx="6918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Curiosity's first attempt at a panorama image</a:t>
            </a:r>
            <a:endParaRPr lang="de-CH" sz="2800" b="1" dirty="0"/>
          </a:p>
        </p:txBody>
      </p:sp>
    </p:spTree>
    <p:extLst>
      <p:ext uri="{BB962C8B-B14F-4D97-AF65-F5344CB8AC3E}">
        <p14:creationId xmlns:p14="http://schemas.microsoft.com/office/powerpoint/2010/main" val="389314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4B0A7F4-3205-429A-B348-4398C5E72C4C}"/>
              </a:ext>
            </a:extLst>
          </p:cNvPr>
          <p:cNvSpPr txBox="1"/>
          <p:nvPr/>
        </p:nvSpPr>
        <p:spPr>
          <a:xfrm>
            <a:off x="650631" y="474785"/>
            <a:ext cx="1070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The robot took six and a half hours to produce this detailed panorama.</a:t>
            </a:r>
            <a:endParaRPr lang="de-CH" sz="2800" b="1" dirty="0"/>
          </a:p>
        </p:txBody>
      </p:sp>
      <p:pic>
        <p:nvPicPr>
          <p:cNvPr id="2050" name="Picture 2" descr="https://imgix.bustle.com/uploads/image/2020/3/4/bda61c27-8daa-464f-b615-69fcf6533049-pia23623-16.jpg?w=2000&amp;auto=format&amp;q=70&amp;fit=max&amp;crop=faces">
            <a:extLst>
              <a:ext uri="{FF2B5EF4-FFF2-40B4-BE49-F238E27FC236}">
                <a16:creationId xmlns:a16="http://schemas.microsoft.com/office/drawing/2014/main" id="{0F0A5252-3CBF-4582-BC5F-21ED5A853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07" y="998005"/>
            <a:ext cx="9961685" cy="56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0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Fir - Light 1">
      <a:dk1>
        <a:srgbClr val="464646"/>
      </a:dk1>
      <a:lt1>
        <a:srgbClr val="FFFFFF"/>
      </a:lt1>
      <a:dk2>
        <a:srgbClr val="343434"/>
      </a:dk2>
      <a:lt2>
        <a:srgbClr val="FFFFFF"/>
      </a:lt2>
      <a:accent1>
        <a:srgbClr val="C9CEBE"/>
      </a:accent1>
      <a:accent2>
        <a:srgbClr val="99D0CF"/>
      </a:accent2>
      <a:accent3>
        <a:srgbClr val="FEC1CF"/>
      </a:accent3>
      <a:accent4>
        <a:srgbClr val="D9D9D8"/>
      </a:accent4>
      <a:accent5>
        <a:srgbClr val="FFEDE2"/>
      </a:accent5>
      <a:accent6>
        <a:srgbClr val="F3F3F3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03F0CD77033574D9A9F65723F2BE6D7" ma:contentTypeVersion="7" ma:contentTypeDescription="Ein neues Dokument erstellen." ma:contentTypeScope="" ma:versionID="7570b1e060bcada3ac6f1f07f13d8a20">
  <xsd:schema xmlns:xsd="http://www.w3.org/2001/XMLSchema" xmlns:xs="http://www.w3.org/2001/XMLSchema" xmlns:p="http://schemas.microsoft.com/office/2006/metadata/properties" xmlns:ns3="8dfeee0d-f5de-4eb4-add8-bb275a33b31d" targetNamespace="http://schemas.microsoft.com/office/2006/metadata/properties" ma:root="true" ma:fieldsID="8208250f25b2eaccc3b02a1188684b41" ns3:_="">
    <xsd:import namespace="8dfeee0d-f5de-4eb4-add8-bb275a33b3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eee0d-f5de-4eb4-add8-bb275a33b3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2557EA-8A0C-403D-8B25-2A5F0A9866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feee0d-f5de-4eb4-add8-bb275a33b3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0293D3-63C4-4D4A-8DB4-0340654039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A43C4-6A8B-4276-8C16-771770D5F8F0}">
  <ds:schemaRefs>
    <ds:schemaRef ds:uri="8dfeee0d-f5de-4eb4-add8-bb275a33b31d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Abhaya Libre</vt:lpstr>
      <vt:lpstr>Arial</vt:lpstr>
      <vt:lpstr>Calibri</vt:lpstr>
      <vt:lpstr>Raleway</vt:lpstr>
      <vt:lpstr>Roboto Regular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Natiq Khan</dc:creator>
  <cp:lastModifiedBy>Diego Giancarlo Torriani</cp:lastModifiedBy>
  <cp:revision>6</cp:revision>
  <dcterms:created xsi:type="dcterms:W3CDTF">2019-12-08T20:49:18Z</dcterms:created>
  <dcterms:modified xsi:type="dcterms:W3CDTF">2020-03-09T13:12:15Z</dcterms:modified>
</cp:coreProperties>
</file>