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8" r:id="rId4"/>
    <p:sldId id="298" r:id="rId5"/>
    <p:sldId id="299" r:id="rId6"/>
    <p:sldId id="300" r:id="rId7"/>
    <p:sldId id="302" r:id="rId8"/>
    <p:sldId id="304" r:id="rId9"/>
    <p:sldId id="305" r:id="rId10"/>
    <p:sldId id="260" r:id="rId11"/>
    <p:sldId id="303" r:id="rId12"/>
    <p:sldId id="26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18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0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17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99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4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43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88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386675" cy="30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749399" y="2080574"/>
            <a:ext cx="3394601" cy="30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089212" y="2817159"/>
            <a:ext cx="6679338" cy="9458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M426 </a:t>
            </a:r>
            <a:r>
              <a:rPr lang="de-CH" dirty="0" err="1"/>
              <a:t>Formdetector</a:t>
            </a:r>
            <a:endParaRPr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Domenico, Remy, Olivier &amp; Nils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INF2017J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 rot="5400000">
            <a:off x="2148557" y="1217233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47"/>
          <p:cNvSpPr/>
          <p:nvPr/>
        </p:nvSpPr>
        <p:spPr>
          <a:xfrm rot="5400000">
            <a:off x="3107424" y="2875783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/>
          <p:cNvSpPr/>
          <p:nvPr/>
        </p:nvSpPr>
        <p:spPr>
          <a:xfrm rot="5400000">
            <a:off x="4066291" y="1217233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97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Reflexion</a:t>
            </a:r>
            <a:endParaRPr dirty="0"/>
          </a:p>
        </p:txBody>
      </p:sp>
      <p:grpSp>
        <p:nvGrpSpPr>
          <p:cNvPr id="358" name="Google Shape;358;p47"/>
          <p:cNvGrpSpPr/>
          <p:nvPr/>
        </p:nvGrpSpPr>
        <p:grpSpPr>
          <a:xfrm>
            <a:off x="3001494" y="1607246"/>
            <a:ext cx="295536" cy="336332"/>
            <a:chOff x="-56774050" y="1904075"/>
            <a:chExt cx="279625" cy="318225"/>
          </a:xfrm>
        </p:grpSpPr>
        <p:sp>
          <p:nvSpPr>
            <p:cNvPr id="359" name="Google Shape;359;p47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5738;p75">
            <a:extLst>
              <a:ext uri="{FF2B5EF4-FFF2-40B4-BE49-F238E27FC236}">
                <a16:creationId xmlns:a16="http://schemas.microsoft.com/office/drawing/2014/main" id="{009E8D7F-A4DF-4928-AE86-0DB524E91530}"/>
              </a:ext>
            </a:extLst>
          </p:cNvPr>
          <p:cNvGrpSpPr/>
          <p:nvPr/>
        </p:nvGrpSpPr>
        <p:grpSpPr>
          <a:xfrm>
            <a:off x="4918394" y="1602792"/>
            <a:ext cx="297204" cy="337241"/>
            <a:chOff x="1044400" y="2917425"/>
            <a:chExt cx="248125" cy="281550"/>
          </a:xfrm>
          <a:solidFill>
            <a:schemeClr val="bg1">
              <a:lumMod val="95000"/>
            </a:schemeClr>
          </a:solidFill>
        </p:grpSpPr>
        <p:sp>
          <p:nvSpPr>
            <p:cNvPr id="39" name="Google Shape;5739;p75">
              <a:extLst>
                <a:ext uri="{FF2B5EF4-FFF2-40B4-BE49-F238E27FC236}">
                  <a16:creationId xmlns:a16="http://schemas.microsoft.com/office/drawing/2014/main" id="{DC7E2465-7205-4744-83DD-2AC71D3A2787}"/>
                </a:ext>
              </a:extLst>
            </p:cNvPr>
            <p:cNvSpPr/>
            <p:nvPr/>
          </p:nvSpPr>
          <p:spPr>
            <a:xfrm>
              <a:off x="1136400" y="3123175"/>
              <a:ext cx="64125" cy="26325"/>
            </a:xfrm>
            <a:custGeom>
              <a:avLst/>
              <a:gdLst/>
              <a:ahLst/>
              <a:cxnLst/>
              <a:rect l="l" t="t" r="r" b="b"/>
              <a:pathLst>
                <a:path w="2565" h="1053" extrusionOk="0">
                  <a:moveTo>
                    <a:pt x="352" y="0"/>
                  </a:moveTo>
                  <a:cubicBezTo>
                    <a:pt x="272" y="0"/>
                    <a:pt x="195" y="35"/>
                    <a:pt x="140" y="105"/>
                  </a:cubicBezTo>
                  <a:cubicBezTo>
                    <a:pt x="0" y="244"/>
                    <a:pt x="0" y="439"/>
                    <a:pt x="140" y="551"/>
                  </a:cubicBezTo>
                  <a:cubicBezTo>
                    <a:pt x="446" y="858"/>
                    <a:pt x="864" y="1053"/>
                    <a:pt x="1283" y="1053"/>
                  </a:cubicBezTo>
                  <a:cubicBezTo>
                    <a:pt x="1729" y="1053"/>
                    <a:pt x="2147" y="858"/>
                    <a:pt x="2425" y="551"/>
                  </a:cubicBezTo>
                  <a:cubicBezTo>
                    <a:pt x="2565" y="412"/>
                    <a:pt x="2565" y="216"/>
                    <a:pt x="2425" y="105"/>
                  </a:cubicBezTo>
                  <a:cubicBezTo>
                    <a:pt x="2356" y="35"/>
                    <a:pt x="2272" y="0"/>
                    <a:pt x="2192" y="0"/>
                  </a:cubicBezTo>
                  <a:cubicBezTo>
                    <a:pt x="2112" y="0"/>
                    <a:pt x="2035" y="35"/>
                    <a:pt x="1979" y="105"/>
                  </a:cubicBezTo>
                  <a:cubicBezTo>
                    <a:pt x="1812" y="272"/>
                    <a:pt x="1533" y="384"/>
                    <a:pt x="1283" y="384"/>
                  </a:cubicBezTo>
                  <a:cubicBezTo>
                    <a:pt x="1004" y="384"/>
                    <a:pt x="753" y="272"/>
                    <a:pt x="586" y="105"/>
                  </a:cubicBezTo>
                  <a:cubicBezTo>
                    <a:pt x="516" y="35"/>
                    <a:pt x="432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0" name="Google Shape;5740;p75">
              <a:extLst>
                <a:ext uri="{FF2B5EF4-FFF2-40B4-BE49-F238E27FC236}">
                  <a16:creationId xmlns:a16="http://schemas.microsoft.com/office/drawing/2014/main" id="{9604FEE0-CD9D-4DBF-BEB1-5B6FF7A70C36}"/>
                </a:ext>
              </a:extLst>
            </p:cNvPr>
            <p:cNvSpPr/>
            <p:nvPr/>
          </p:nvSpPr>
          <p:spPr>
            <a:xfrm>
              <a:off x="1127325" y="3050525"/>
              <a:ext cx="16075" cy="1605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335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5" y="642"/>
                  </a:cubicBezTo>
                  <a:cubicBezTo>
                    <a:pt x="503" y="642"/>
                    <a:pt x="642" y="502"/>
                    <a:pt x="642" y="335"/>
                  </a:cubicBezTo>
                  <a:cubicBezTo>
                    <a:pt x="642" y="140"/>
                    <a:pt x="503" y="0"/>
                    <a:pt x="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5741;p75">
              <a:extLst>
                <a:ext uri="{FF2B5EF4-FFF2-40B4-BE49-F238E27FC236}">
                  <a16:creationId xmlns:a16="http://schemas.microsoft.com/office/drawing/2014/main" id="{88DC3E34-5700-4A6F-B885-7FAA7CE193BA}"/>
                </a:ext>
              </a:extLst>
            </p:cNvPr>
            <p:cNvSpPr/>
            <p:nvPr/>
          </p:nvSpPr>
          <p:spPr>
            <a:xfrm>
              <a:off x="1192850" y="3050525"/>
              <a:ext cx="15350" cy="16050"/>
            </a:xfrm>
            <a:custGeom>
              <a:avLst/>
              <a:gdLst/>
              <a:ahLst/>
              <a:cxnLst/>
              <a:rect l="l" t="t" r="r" b="b"/>
              <a:pathLst>
                <a:path w="614" h="642" extrusionOk="0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cubicBezTo>
                    <a:pt x="474" y="642"/>
                    <a:pt x="613" y="502"/>
                    <a:pt x="613" y="335"/>
                  </a:cubicBez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5742;p75">
              <a:extLst>
                <a:ext uri="{FF2B5EF4-FFF2-40B4-BE49-F238E27FC236}">
                  <a16:creationId xmlns:a16="http://schemas.microsoft.com/office/drawing/2014/main" id="{DF1B5261-686E-4D0E-8890-880B93779FD7}"/>
                </a:ext>
              </a:extLst>
            </p:cNvPr>
            <p:cNvSpPr/>
            <p:nvPr/>
          </p:nvSpPr>
          <p:spPr>
            <a:xfrm>
              <a:off x="1044400" y="2917425"/>
              <a:ext cx="248125" cy="281550"/>
            </a:xfrm>
            <a:custGeom>
              <a:avLst/>
              <a:gdLst/>
              <a:ahLst/>
              <a:cxnLst/>
              <a:rect l="l" t="t" r="r" b="b"/>
              <a:pathLst>
                <a:path w="9925" h="11262" extrusionOk="0">
                  <a:moveTo>
                    <a:pt x="7332" y="669"/>
                  </a:moveTo>
                  <a:cubicBezTo>
                    <a:pt x="7499" y="669"/>
                    <a:pt x="7639" y="809"/>
                    <a:pt x="7639" y="976"/>
                  </a:cubicBezTo>
                  <a:lnTo>
                    <a:pt x="7639" y="2816"/>
                  </a:lnTo>
                  <a:lnTo>
                    <a:pt x="6886" y="2063"/>
                  </a:lnTo>
                  <a:cubicBezTo>
                    <a:pt x="6823" y="2000"/>
                    <a:pt x="6743" y="1964"/>
                    <a:pt x="6660" y="1964"/>
                  </a:cubicBezTo>
                  <a:cubicBezTo>
                    <a:pt x="6595" y="1964"/>
                    <a:pt x="6529" y="1986"/>
                    <a:pt x="6468" y="2035"/>
                  </a:cubicBezTo>
                  <a:cubicBezTo>
                    <a:pt x="5924" y="2398"/>
                    <a:pt x="5297" y="2579"/>
                    <a:pt x="4670" y="2579"/>
                  </a:cubicBezTo>
                  <a:cubicBezTo>
                    <a:pt x="4043" y="2579"/>
                    <a:pt x="3415" y="2398"/>
                    <a:pt x="2872" y="2035"/>
                  </a:cubicBezTo>
                  <a:cubicBezTo>
                    <a:pt x="2811" y="1986"/>
                    <a:pt x="2744" y="1964"/>
                    <a:pt x="2680" y="1964"/>
                  </a:cubicBezTo>
                  <a:cubicBezTo>
                    <a:pt x="2597" y="1964"/>
                    <a:pt x="2516" y="2000"/>
                    <a:pt x="2454" y="2063"/>
                  </a:cubicBezTo>
                  <a:lnTo>
                    <a:pt x="1701" y="2816"/>
                  </a:lnTo>
                  <a:lnTo>
                    <a:pt x="1701" y="976"/>
                  </a:lnTo>
                  <a:cubicBezTo>
                    <a:pt x="1980" y="809"/>
                    <a:pt x="2147" y="669"/>
                    <a:pt x="2314" y="669"/>
                  </a:cubicBezTo>
                  <a:cubicBezTo>
                    <a:pt x="2482" y="669"/>
                    <a:pt x="2621" y="809"/>
                    <a:pt x="2621" y="976"/>
                  </a:cubicBezTo>
                  <a:cubicBezTo>
                    <a:pt x="2621" y="1143"/>
                    <a:pt x="2760" y="1283"/>
                    <a:pt x="2956" y="1283"/>
                  </a:cubicBezTo>
                  <a:cubicBezTo>
                    <a:pt x="3123" y="1283"/>
                    <a:pt x="3262" y="1143"/>
                    <a:pt x="3262" y="976"/>
                  </a:cubicBezTo>
                  <a:cubicBezTo>
                    <a:pt x="3262" y="809"/>
                    <a:pt x="3402" y="669"/>
                    <a:pt x="3569" y="669"/>
                  </a:cubicBezTo>
                  <a:cubicBezTo>
                    <a:pt x="3736" y="669"/>
                    <a:pt x="3875" y="809"/>
                    <a:pt x="3875" y="976"/>
                  </a:cubicBezTo>
                  <a:cubicBezTo>
                    <a:pt x="3875" y="1143"/>
                    <a:pt x="4015" y="1283"/>
                    <a:pt x="4210" y="1283"/>
                  </a:cubicBezTo>
                  <a:cubicBezTo>
                    <a:pt x="4377" y="1283"/>
                    <a:pt x="4517" y="1143"/>
                    <a:pt x="4517" y="976"/>
                  </a:cubicBezTo>
                  <a:cubicBezTo>
                    <a:pt x="4517" y="809"/>
                    <a:pt x="4656" y="669"/>
                    <a:pt x="4823" y="669"/>
                  </a:cubicBezTo>
                  <a:cubicBezTo>
                    <a:pt x="4990" y="669"/>
                    <a:pt x="5130" y="809"/>
                    <a:pt x="5130" y="976"/>
                  </a:cubicBezTo>
                  <a:cubicBezTo>
                    <a:pt x="5130" y="1143"/>
                    <a:pt x="5269" y="1283"/>
                    <a:pt x="5464" y="1283"/>
                  </a:cubicBezTo>
                  <a:cubicBezTo>
                    <a:pt x="5632" y="1283"/>
                    <a:pt x="5771" y="1143"/>
                    <a:pt x="5771" y="976"/>
                  </a:cubicBezTo>
                  <a:cubicBezTo>
                    <a:pt x="5771" y="809"/>
                    <a:pt x="5910" y="669"/>
                    <a:pt x="6078" y="669"/>
                  </a:cubicBezTo>
                  <a:cubicBezTo>
                    <a:pt x="6245" y="669"/>
                    <a:pt x="6384" y="809"/>
                    <a:pt x="6384" y="976"/>
                  </a:cubicBezTo>
                  <a:cubicBezTo>
                    <a:pt x="6384" y="1143"/>
                    <a:pt x="6524" y="1283"/>
                    <a:pt x="6719" y="1283"/>
                  </a:cubicBezTo>
                  <a:cubicBezTo>
                    <a:pt x="6886" y="1283"/>
                    <a:pt x="7025" y="1143"/>
                    <a:pt x="7025" y="976"/>
                  </a:cubicBezTo>
                  <a:cubicBezTo>
                    <a:pt x="7025" y="809"/>
                    <a:pt x="7165" y="669"/>
                    <a:pt x="7332" y="669"/>
                  </a:cubicBezTo>
                  <a:close/>
                  <a:moveTo>
                    <a:pt x="1311" y="5297"/>
                  </a:moveTo>
                  <a:lnTo>
                    <a:pt x="1311" y="6635"/>
                  </a:lnTo>
                  <a:cubicBezTo>
                    <a:pt x="949" y="6635"/>
                    <a:pt x="642" y="6356"/>
                    <a:pt x="642" y="5966"/>
                  </a:cubicBezTo>
                  <a:cubicBezTo>
                    <a:pt x="642" y="5603"/>
                    <a:pt x="921" y="5297"/>
                    <a:pt x="1311" y="5297"/>
                  </a:cubicBezTo>
                  <a:close/>
                  <a:moveTo>
                    <a:pt x="8586" y="5297"/>
                  </a:moveTo>
                  <a:cubicBezTo>
                    <a:pt x="8949" y="5297"/>
                    <a:pt x="9255" y="5575"/>
                    <a:pt x="9255" y="5966"/>
                  </a:cubicBezTo>
                  <a:cubicBezTo>
                    <a:pt x="9255" y="6356"/>
                    <a:pt x="8949" y="6635"/>
                    <a:pt x="8586" y="6635"/>
                  </a:cubicBezTo>
                  <a:lnTo>
                    <a:pt x="8586" y="5297"/>
                  </a:lnTo>
                  <a:close/>
                  <a:moveTo>
                    <a:pt x="6914" y="2732"/>
                  </a:moveTo>
                  <a:lnTo>
                    <a:pt x="7973" y="3763"/>
                  </a:lnTo>
                  <a:cubicBezTo>
                    <a:pt x="7917" y="4265"/>
                    <a:pt x="7917" y="7248"/>
                    <a:pt x="7917" y="7638"/>
                  </a:cubicBezTo>
                  <a:cubicBezTo>
                    <a:pt x="7917" y="9255"/>
                    <a:pt x="6607" y="10593"/>
                    <a:pt x="4963" y="10593"/>
                  </a:cubicBezTo>
                  <a:cubicBezTo>
                    <a:pt x="3318" y="10593"/>
                    <a:pt x="2008" y="9255"/>
                    <a:pt x="2008" y="7638"/>
                  </a:cubicBezTo>
                  <a:lnTo>
                    <a:pt x="2008" y="3763"/>
                  </a:lnTo>
                  <a:lnTo>
                    <a:pt x="3039" y="2732"/>
                  </a:lnTo>
                  <a:cubicBezTo>
                    <a:pt x="3638" y="3080"/>
                    <a:pt x="4301" y="3255"/>
                    <a:pt x="4966" y="3255"/>
                  </a:cubicBezTo>
                  <a:cubicBezTo>
                    <a:pt x="5632" y="3255"/>
                    <a:pt x="6301" y="3080"/>
                    <a:pt x="6914" y="2732"/>
                  </a:cubicBezTo>
                  <a:close/>
                  <a:moveTo>
                    <a:pt x="2314" y="0"/>
                  </a:moveTo>
                  <a:cubicBezTo>
                    <a:pt x="1757" y="0"/>
                    <a:pt x="1339" y="446"/>
                    <a:pt x="1339" y="976"/>
                  </a:cubicBezTo>
                  <a:lnTo>
                    <a:pt x="1339" y="4628"/>
                  </a:lnTo>
                  <a:cubicBezTo>
                    <a:pt x="614" y="4628"/>
                    <a:pt x="1" y="5241"/>
                    <a:pt x="1" y="5966"/>
                  </a:cubicBezTo>
                  <a:cubicBezTo>
                    <a:pt x="1" y="6690"/>
                    <a:pt x="614" y="7276"/>
                    <a:pt x="1339" y="7276"/>
                  </a:cubicBezTo>
                  <a:lnTo>
                    <a:pt x="1339" y="7638"/>
                  </a:lnTo>
                  <a:cubicBezTo>
                    <a:pt x="1339" y="9617"/>
                    <a:pt x="2983" y="11262"/>
                    <a:pt x="4963" y="11262"/>
                  </a:cubicBezTo>
                  <a:cubicBezTo>
                    <a:pt x="6942" y="11262"/>
                    <a:pt x="8586" y="9617"/>
                    <a:pt x="8586" y="7638"/>
                  </a:cubicBezTo>
                  <a:lnTo>
                    <a:pt x="8586" y="7276"/>
                  </a:lnTo>
                  <a:cubicBezTo>
                    <a:pt x="9311" y="7276"/>
                    <a:pt x="9896" y="6690"/>
                    <a:pt x="9896" y="5966"/>
                  </a:cubicBezTo>
                  <a:cubicBezTo>
                    <a:pt x="9924" y="5241"/>
                    <a:pt x="9311" y="4628"/>
                    <a:pt x="8586" y="4628"/>
                  </a:cubicBezTo>
                  <a:lnTo>
                    <a:pt x="8586" y="976"/>
                  </a:lnTo>
                  <a:cubicBezTo>
                    <a:pt x="8586" y="418"/>
                    <a:pt x="8140" y="0"/>
                    <a:pt x="7611" y="0"/>
                  </a:cubicBezTo>
                  <a:cubicBezTo>
                    <a:pt x="7360" y="0"/>
                    <a:pt x="7137" y="112"/>
                    <a:pt x="6942" y="251"/>
                  </a:cubicBezTo>
                  <a:cubicBezTo>
                    <a:pt x="6774" y="56"/>
                    <a:pt x="6524" y="0"/>
                    <a:pt x="6301" y="0"/>
                  </a:cubicBezTo>
                  <a:cubicBezTo>
                    <a:pt x="6050" y="0"/>
                    <a:pt x="5799" y="112"/>
                    <a:pt x="5632" y="251"/>
                  </a:cubicBezTo>
                  <a:cubicBezTo>
                    <a:pt x="5436" y="56"/>
                    <a:pt x="5213" y="0"/>
                    <a:pt x="4963" y="0"/>
                  </a:cubicBezTo>
                  <a:cubicBezTo>
                    <a:pt x="4712" y="0"/>
                    <a:pt x="4461" y="112"/>
                    <a:pt x="4294" y="251"/>
                  </a:cubicBezTo>
                  <a:cubicBezTo>
                    <a:pt x="4126" y="56"/>
                    <a:pt x="3875" y="0"/>
                    <a:pt x="3625" y="0"/>
                  </a:cubicBezTo>
                  <a:cubicBezTo>
                    <a:pt x="3402" y="0"/>
                    <a:pt x="3151" y="112"/>
                    <a:pt x="2983" y="251"/>
                  </a:cubicBezTo>
                  <a:cubicBezTo>
                    <a:pt x="2788" y="56"/>
                    <a:pt x="2565" y="0"/>
                    <a:pt x="23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5743;p75">
              <a:extLst>
                <a:ext uri="{FF2B5EF4-FFF2-40B4-BE49-F238E27FC236}">
                  <a16:creationId xmlns:a16="http://schemas.microsoft.com/office/drawing/2014/main" id="{DEF46D71-B01E-455D-8AE4-7EE5F18FDE84}"/>
                </a:ext>
              </a:extLst>
            </p:cNvPr>
            <p:cNvSpPr/>
            <p:nvPr/>
          </p:nvSpPr>
          <p:spPr>
            <a:xfrm>
              <a:off x="1086125" y="2932961"/>
              <a:ext cx="11427" cy="58241"/>
            </a:xfrm>
            <a:custGeom>
              <a:avLst/>
              <a:gdLst/>
              <a:ahLst/>
              <a:cxnLst/>
              <a:rect l="l" t="t" r="r" b="b"/>
              <a:pathLst>
                <a:path w="500" h="2548" extrusionOk="0">
                  <a:moveTo>
                    <a:pt x="500" y="2238"/>
                  </a:moveTo>
                  <a:lnTo>
                    <a:pt x="500" y="0"/>
                  </a:lnTo>
                  <a:lnTo>
                    <a:pt x="72" y="214"/>
                  </a:lnTo>
                  <a:lnTo>
                    <a:pt x="0" y="1547"/>
                  </a:lnTo>
                  <a:lnTo>
                    <a:pt x="0" y="254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Google Shape;5744;p75">
              <a:extLst>
                <a:ext uri="{FF2B5EF4-FFF2-40B4-BE49-F238E27FC236}">
                  <a16:creationId xmlns:a16="http://schemas.microsoft.com/office/drawing/2014/main" id="{3661FD9E-E5A9-4795-9599-0F5E04E3BD18}"/>
                </a:ext>
              </a:extLst>
            </p:cNvPr>
            <p:cNvSpPr/>
            <p:nvPr/>
          </p:nvSpPr>
          <p:spPr>
            <a:xfrm>
              <a:off x="1090922" y="2925900"/>
              <a:ext cx="29209" cy="38629"/>
            </a:xfrm>
            <a:custGeom>
              <a:avLst/>
              <a:gdLst/>
              <a:ahLst/>
              <a:cxnLst/>
              <a:rect l="l" t="t" r="r" b="b"/>
              <a:pathLst>
                <a:path w="1278" h="1690" extrusionOk="0">
                  <a:moveTo>
                    <a:pt x="288" y="737"/>
                  </a:moveTo>
                  <a:cubicBezTo>
                    <a:pt x="296" y="689"/>
                    <a:pt x="288" y="519"/>
                    <a:pt x="336" y="451"/>
                  </a:cubicBezTo>
                  <a:cubicBezTo>
                    <a:pt x="384" y="384"/>
                    <a:pt x="471" y="340"/>
                    <a:pt x="574" y="332"/>
                  </a:cubicBezTo>
                  <a:cubicBezTo>
                    <a:pt x="677" y="324"/>
                    <a:pt x="840" y="412"/>
                    <a:pt x="955" y="404"/>
                  </a:cubicBezTo>
                  <a:cubicBezTo>
                    <a:pt x="1070" y="396"/>
                    <a:pt x="1320" y="349"/>
                    <a:pt x="1264" y="285"/>
                  </a:cubicBezTo>
                  <a:cubicBezTo>
                    <a:pt x="1208" y="222"/>
                    <a:pt x="816" y="51"/>
                    <a:pt x="621" y="23"/>
                  </a:cubicBezTo>
                  <a:cubicBezTo>
                    <a:pt x="427" y="-5"/>
                    <a:pt x="200" y="-13"/>
                    <a:pt x="97" y="118"/>
                  </a:cubicBezTo>
                  <a:cubicBezTo>
                    <a:pt x="-6" y="249"/>
                    <a:pt x="2" y="547"/>
                    <a:pt x="2" y="809"/>
                  </a:cubicBezTo>
                  <a:cubicBezTo>
                    <a:pt x="2" y="1071"/>
                    <a:pt x="81" y="1543"/>
                    <a:pt x="97" y="1690"/>
                  </a:cubicBezTo>
                </a:path>
              </a:pathLst>
            </a:custGeom>
            <a:grpFill/>
            <a:ln>
              <a:noFill/>
            </a:ln>
          </p:spPr>
        </p:sp>
        <p:sp>
          <p:nvSpPr>
            <p:cNvPr id="45" name="Google Shape;5745;p75">
              <a:extLst>
                <a:ext uri="{FF2B5EF4-FFF2-40B4-BE49-F238E27FC236}">
                  <a16:creationId xmlns:a16="http://schemas.microsoft.com/office/drawing/2014/main" id="{5312607F-7206-47BE-A6CB-9667E6DD3F3C}"/>
                </a:ext>
              </a:extLst>
            </p:cNvPr>
            <p:cNvSpPr/>
            <p:nvPr/>
          </p:nvSpPr>
          <p:spPr>
            <a:xfrm>
              <a:off x="1222775" y="2966925"/>
              <a:ext cx="28574" cy="36325"/>
            </a:xfrm>
            <a:custGeom>
              <a:avLst/>
              <a:gdLst/>
              <a:ahLst/>
              <a:cxnLst/>
              <a:rect l="l" t="t" r="r" b="b"/>
              <a:pathLst>
                <a:path w="1048" h="1453" extrusionOk="0">
                  <a:moveTo>
                    <a:pt x="0" y="0"/>
                  </a:moveTo>
                  <a:lnTo>
                    <a:pt x="1048" y="1072"/>
                  </a:lnTo>
                  <a:lnTo>
                    <a:pt x="905" y="1453"/>
                  </a:lnTo>
                  <a:lnTo>
                    <a:pt x="0" y="667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Google Shape;5746;p75">
              <a:extLst>
                <a:ext uri="{FF2B5EF4-FFF2-40B4-BE49-F238E27FC236}">
                  <a16:creationId xmlns:a16="http://schemas.microsoft.com/office/drawing/2014/main" id="{5E97866D-CA94-4251-922C-94A63AA33429}"/>
                </a:ext>
              </a:extLst>
            </p:cNvPr>
            <p:cNvSpPr/>
            <p:nvPr/>
          </p:nvSpPr>
          <p:spPr>
            <a:xfrm>
              <a:off x="1205975" y="2965750"/>
              <a:ext cx="21000" cy="1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5747;p75">
              <a:extLst>
                <a:ext uri="{FF2B5EF4-FFF2-40B4-BE49-F238E27FC236}">
                  <a16:creationId xmlns:a16="http://schemas.microsoft.com/office/drawing/2014/main" id="{C037FED2-43EA-4E0E-BCAA-81C277737266}"/>
                </a:ext>
              </a:extLst>
            </p:cNvPr>
            <p:cNvSpPr/>
            <p:nvPr/>
          </p:nvSpPr>
          <p:spPr>
            <a:xfrm>
              <a:off x="1082225" y="2937250"/>
              <a:ext cx="11400" cy="2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8" name="Google Shape;341;p47">
            <a:extLst>
              <a:ext uri="{FF2B5EF4-FFF2-40B4-BE49-F238E27FC236}">
                <a16:creationId xmlns:a16="http://schemas.microsoft.com/office/drawing/2014/main" id="{7B1B89D2-FEE5-40ED-89DB-EE5E287D4898}"/>
              </a:ext>
            </a:extLst>
          </p:cNvPr>
          <p:cNvSpPr/>
          <p:nvPr/>
        </p:nvSpPr>
        <p:spPr>
          <a:xfrm rot="5400000">
            <a:off x="5026723" y="2882872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46;p47">
            <a:extLst>
              <a:ext uri="{FF2B5EF4-FFF2-40B4-BE49-F238E27FC236}">
                <a16:creationId xmlns:a16="http://schemas.microsoft.com/office/drawing/2014/main" id="{6E574DB1-9839-4D06-9F10-031D0B48CC8F}"/>
              </a:ext>
            </a:extLst>
          </p:cNvPr>
          <p:cNvSpPr txBox="1">
            <a:spLocks/>
          </p:cNvSpPr>
          <p:nvPr/>
        </p:nvSpPr>
        <p:spPr>
          <a:xfrm>
            <a:off x="3323029" y="3483867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de-CH" dirty="0"/>
              <a:t>Olivier</a:t>
            </a:r>
          </a:p>
        </p:txBody>
      </p:sp>
      <p:grpSp>
        <p:nvGrpSpPr>
          <p:cNvPr id="59" name="Google Shape;358;p47">
            <a:extLst>
              <a:ext uri="{FF2B5EF4-FFF2-40B4-BE49-F238E27FC236}">
                <a16:creationId xmlns:a16="http://schemas.microsoft.com/office/drawing/2014/main" id="{9B33DBE7-7C39-4E96-A72A-F23B934C9882}"/>
              </a:ext>
            </a:extLst>
          </p:cNvPr>
          <p:cNvGrpSpPr/>
          <p:nvPr/>
        </p:nvGrpSpPr>
        <p:grpSpPr>
          <a:xfrm>
            <a:off x="3965115" y="3131624"/>
            <a:ext cx="295536" cy="336332"/>
            <a:chOff x="-56774050" y="1904075"/>
            <a:chExt cx="279625" cy="318225"/>
          </a:xfrm>
        </p:grpSpPr>
        <p:sp>
          <p:nvSpPr>
            <p:cNvPr id="60" name="Google Shape;359;p47">
              <a:extLst>
                <a:ext uri="{FF2B5EF4-FFF2-40B4-BE49-F238E27FC236}">
                  <a16:creationId xmlns:a16="http://schemas.microsoft.com/office/drawing/2014/main" id="{5AB4F41E-EE10-4DAD-8F4C-F8B7C4DD81FD}"/>
                </a:ext>
              </a:extLst>
            </p:cNvPr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0;p47">
              <a:extLst>
                <a:ext uri="{FF2B5EF4-FFF2-40B4-BE49-F238E27FC236}">
                  <a16:creationId xmlns:a16="http://schemas.microsoft.com/office/drawing/2014/main" id="{CA0693EC-BCD8-4EE5-A9DC-3EE8763634C2}"/>
                </a:ext>
              </a:extLst>
            </p:cNvPr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5738;p75">
            <a:extLst>
              <a:ext uri="{FF2B5EF4-FFF2-40B4-BE49-F238E27FC236}">
                <a16:creationId xmlns:a16="http://schemas.microsoft.com/office/drawing/2014/main" id="{83680D52-BB7D-4F8D-A0A1-3C92E5930641}"/>
              </a:ext>
            </a:extLst>
          </p:cNvPr>
          <p:cNvGrpSpPr/>
          <p:nvPr/>
        </p:nvGrpSpPr>
        <p:grpSpPr>
          <a:xfrm>
            <a:off x="5878826" y="3130715"/>
            <a:ext cx="297204" cy="337241"/>
            <a:chOff x="1044400" y="2917425"/>
            <a:chExt cx="248125" cy="281550"/>
          </a:xfrm>
          <a:solidFill>
            <a:schemeClr val="bg1">
              <a:lumMod val="95000"/>
            </a:schemeClr>
          </a:solidFill>
        </p:grpSpPr>
        <p:sp>
          <p:nvSpPr>
            <p:cNvPr id="90" name="Google Shape;5739;p75">
              <a:extLst>
                <a:ext uri="{FF2B5EF4-FFF2-40B4-BE49-F238E27FC236}">
                  <a16:creationId xmlns:a16="http://schemas.microsoft.com/office/drawing/2014/main" id="{90B77937-C889-4423-A02A-D429F4892C68}"/>
                </a:ext>
              </a:extLst>
            </p:cNvPr>
            <p:cNvSpPr/>
            <p:nvPr/>
          </p:nvSpPr>
          <p:spPr>
            <a:xfrm>
              <a:off x="1136400" y="3123175"/>
              <a:ext cx="64125" cy="26325"/>
            </a:xfrm>
            <a:custGeom>
              <a:avLst/>
              <a:gdLst/>
              <a:ahLst/>
              <a:cxnLst/>
              <a:rect l="l" t="t" r="r" b="b"/>
              <a:pathLst>
                <a:path w="2565" h="1053" extrusionOk="0">
                  <a:moveTo>
                    <a:pt x="352" y="0"/>
                  </a:moveTo>
                  <a:cubicBezTo>
                    <a:pt x="272" y="0"/>
                    <a:pt x="195" y="35"/>
                    <a:pt x="140" y="105"/>
                  </a:cubicBezTo>
                  <a:cubicBezTo>
                    <a:pt x="0" y="244"/>
                    <a:pt x="0" y="439"/>
                    <a:pt x="140" y="551"/>
                  </a:cubicBezTo>
                  <a:cubicBezTo>
                    <a:pt x="446" y="858"/>
                    <a:pt x="864" y="1053"/>
                    <a:pt x="1283" y="1053"/>
                  </a:cubicBezTo>
                  <a:cubicBezTo>
                    <a:pt x="1729" y="1053"/>
                    <a:pt x="2147" y="858"/>
                    <a:pt x="2425" y="551"/>
                  </a:cubicBezTo>
                  <a:cubicBezTo>
                    <a:pt x="2565" y="412"/>
                    <a:pt x="2565" y="216"/>
                    <a:pt x="2425" y="105"/>
                  </a:cubicBezTo>
                  <a:cubicBezTo>
                    <a:pt x="2356" y="35"/>
                    <a:pt x="2272" y="0"/>
                    <a:pt x="2192" y="0"/>
                  </a:cubicBezTo>
                  <a:cubicBezTo>
                    <a:pt x="2112" y="0"/>
                    <a:pt x="2035" y="35"/>
                    <a:pt x="1979" y="105"/>
                  </a:cubicBezTo>
                  <a:cubicBezTo>
                    <a:pt x="1812" y="272"/>
                    <a:pt x="1533" y="384"/>
                    <a:pt x="1283" y="384"/>
                  </a:cubicBezTo>
                  <a:cubicBezTo>
                    <a:pt x="1004" y="384"/>
                    <a:pt x="753" y="272"/>
                    <a:pt x="586" y="105"/>
                  </a:cubicBezTo>
                  <a:cubicBezTo>
                    <a:pt x="516" y="35"/>
                    <a:pt x="432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91" name="Google Shape;5740;p75">
              <a:extLst>
                <a:ext uri="{FF2B5EF4-FFF2-40B4-BE49-F238E27FC236}">
                  <a16:creationId xmlns:a16="http://schemas.microsoft.com/office/drawing/2014/main" id="{D933BBCB-D3B5-4165-AF8B-91387B37D9DC}"/>
                </a:ext>
              </a:extLst>
            </p:cNvPr>
            <p:cNvSpPr/>
            <p:nvPr/>
          </p:nvSpPr>
          <p:spPr>
            <a:xfrm>
              <a:off x="1127325" y="3050525"/>
              <a:ext cx="16075" cy="1605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335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5" y="642"/>
                  </a:cubicBezTo>
                  <a:cubicBezTo>
                    <a:pt x="503" y="642"/>
                    <a:pt x="642" y="502"/>
                    <a:pt x="642" y="335"/>
                  </a:cubicBezTo>
                  <a:cubicBezTo>
                    <a:pt x="642" y="140"/>
                    <a:pt x="503" y="0"/>
                    <a:pt x="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" name="Google Shape;5741;p75">
              <a:extLst>
                <a:ext uri="{FF2B5EF4-FFF2-40B4-BE49-F238E27FC236}">
                  <a16:creationId xmlns:a16="http://schemas.microsoft.com/office/drawing/2014/main" id="{1DD72EC3-B7F0-4D83-AD2E-409D0042567E}"/>
                </a:ext>
              </a:extLst>
            </p:cNvPr>
            <p:cNvSpPr/>
            <p:nvPr/>
          </p:nvSpPr>
          <p:spPr>
            <a:xfrm>
              <a:off x="1192850" y="3050525"/>
              <a:ext cx="15350" cy="16050"/>
            </a:xfrm>
            <a:custGeom>
              <a:avLst/>
              <a:gdLst/>
              <a:ahLst/>
              <a:cxnLst/>
              <a:rect l="l" t="t" r="r" b="b"/>
              <a:pathLst>
                <a:path w="614" h="642" extrusionOk="0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cubicBezTo>
                    <a:pt x="474" y="642"/>
                    <a:pt x="613" y="502"/>
                    <a:pt x="613" y="335"/>
                  </a:cubicBez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" name="Google Shape;5742;p75">
              <a:extLst>
                <a:ext uri="{FF2B5EF4-FFF2-40B4-BE49-F238E27FC236}">
                  <a16:creationId xmlns:a16="http://schemas.microsoft.com/office/drawing/2014/main" id="{1D523BC4-9F7D-4304-9A94-7DAEB35AA1B6}"/>
                </a:ext>
              </a:extLst>
            </p:cNvPr>
            <p:cNvSpPr/>
            <p:nvPr/>
          </p:nvSpPr>
          <p:spPr>
            <a:xfrm>
              <a:off x="1044400" y="2917425"/>
              <a:ext cx="248125" cy="281550"/>
            </a:xfrm>
            <a:custGeom>
              <a:avLst/>
              <a:gdLst/>
              <a:ahLst/>
              <a:cxnLst/>
              <a:rect l="l" t="t" r="r" b="b"/>
              <a:pathLst>
                <a:path w="9925" h="11262" extrusionOk="0">
                  <a:moveTo>
                    <a:pt x="7332" y="669"/>
                  </a:moveTo>
                  <a:cubicBezTo>
                    <a:pt x="7499" y="669"/>
                    <a:pt x="7639" y="809"/>
                    <a:pt x="7639" y="976"/>
                  </a:cubicBezTo>
                  <a:lnTo>
                    <a:pt x="7639" y="2816"/>
                  </a:lnTo>
                  <a:lnTo>
                    <a:pt x="6886" y="2063"/>
                  </a:lnTo>
                  <a:cubicBezTo>
                    <a:pt x="6823" y="2000"/>
                    <a:pt x="6743" y="1964"/>
                    <a:pt x="6660" y="1964"/>
                  </a:cubicBezTo>
                  <a:cubicBezTo>
                    <a:pt x="6595" y="1964"/>
                    <a:pt x="6529" y="1986"/>
                    <a:pt x="6468" y="2035"/>
                  </a:cubicBezTo>
                  <a:cubicBezTo>
                    <a:pt x="5924" y="2398"/>
                    <a:pt x="5297" y="2579"/>
                    <a:pt x="4670" y="2579"/>
                  </a:cubicBezTo>
                  <a:cubicBezTo>
                    <a:pt x="4043" y="2579"/>
                    <a:pt x="3415" y="2398"/>
                    <a:pt x="2872" y="2035"/>
                  </a:cubicBezTo>
                  <a:cubicBezTo>
                    <a:pt x="2811" y="1986"/>
                    <a:pt x="2744" y="1964"/>
                    <a:pt x="2680" y="1964"/>
                  </a:cubicBezTo>
                  <a:cubicBezTo>
                    <a:pt x="2597" y="1964"/>
                    <a:pt x="2516" y="2000"/>
                    <a:pt x="2454" y="2063"/>
                  </a:cubicBezTo>
                  <a:lnTo>
                    <a:pt x="1701" y="2816"/>
                  </a:lnTo>
                  <a:lnTo>
                    <a:pt x="1701" y="976"/>
                  </a:lnTo>
                  <a:cubicBezTo>
                    <a:pt x="1980" y="809"/>
                    <a:pt x="2147" y="669"/>
                    <a:pt x="2314" y="669"/>
                  </a:cubicBezTo>
                  <a:cubicBezTo>
                    <a:pt x="2482" y="669"/>
                    <a:pt x="2621" y="809"/>
                    <a:pt x="2621" y="976"/>
                  </a:cubicBezTo>
                  <a:cubicBezTo>
                    <a:pt x="2621" y="1143"/>
                    <a:pt x="2760" y="1283"/>
                    <a:pt x="2956" y="1283"/>
                  </a:cubicBezTo>
                  <a:cubicBezTo>
                    <a:pt x="3123" y="1283"/>
                    <a:pt x="3262" y="1143"/>
                    <a:pt x="3262" y="976"/>
                  </a:cubicBezTo>
                  <a:cubicBezTo>
                    <a:pt x="3262" y="809"/>
                    <a:pt x="3402" y="669"/>
                    <a:pt x="3569" y="669"/>
                  </a:cubicBezTo>
                  <a:cubicBezTo>
                    <a:pt x="3736" y="669"/>
                    <a:pt x="3875" y="809"/>
                    <a:pt x="3875" y="976"/>
                  </a:cubicBezTo>
                  <a:cubicBezTo>
                    <a:pt x="3875" y="1143"/>
                    <a:pt x="4015" y="1283"/>
                    <a:pt x="4210" y="1283"/>
                  </a:cubicBezTo>
                  <a:cubicBezTo>
                    <a:pt x="4377" y="1283"/>
                    <a:pt x="4517" y="1143"/>
                    <a:pt x="4517" y="976"/>
                  </a:cubicBezTo>
                  <a:cubicBezTo>
                    <a:pt x="4517" y="809"/>
                    <a:pt x="4656" y="669"/>
                    <a:pt x="4823" y="669"/>
                  </a:cubicBezTo>
                  <a:cubicBezTo>
                    <a:pt x="4990" y="669"/>
                    <a:pt x="5130" y="809"/>
                    <a:pt x="5130" y="976"/>
                  </a:cubicBezTo>
                  <a:cubicBezTo>
                    <a:pt x="5130" y="1143"/>
                    <a:pt x="5269" y="1283"/>
                    <a:pt x="5464" y="1283"/>
                  </a:cubicBezTo>
                  <a:cubicBezTo>
                    <a:pt x="5632" y="1283"/>
                    <a:pt x="5771" y="1143"/>
                    <a:pt x="5771" y="976"/>
                  </a:cubicBezTo>
                  <a:cubicBezTo>
                    <a:pt x="5771" y="809"/>
                    <a:pt x="5910" y="669"/>
                    <a:pt x="6078" y="669"/>
                  </a:cubicBezTo>
                  <a:cubicBezTo>
                    <a:pt x="6245" y="669"/>
                    <a:pt x="6384" y="809"/>
                    <a:pt x="6384" y="976"/>
                  </a:cubicBezTo>
                  <a:cubicBezTo>
                    <a:pt x="6384" y="1143"/>
                    <a:pt x="6524" y="1283"/>
                    <a:pt x="6719" y="1283"/>
                  </a:cubicBezTo>
                  <a:cubicBezTo>
                    <a:pt x="6886" y="1283"/>
                    <a:pt x="7025" y="1143"/>
                    <a:pt x="7025" y="976"/>
                  </a:cubicBezTo>
                  <a:cubicBezTo>
                    <a:pt x="7025" y="809"/>
                    <a:pt x="7165" y="669"/>
                    <a:pt x="7332" y="669"/>
                  </a:cubicBezTo>
                  <a:close/>
                  <a:moveTo>
                    <a:pt x="1311" y="5297"/>
                  </a:moveTo>
                  <a:lnTo>
                    <a:pt x="1311" y="6635"/>
                  </a:lnTo>
                  <a:cubicBezTo>
                    <a:pt x="949" y="6635"/>
                    <a:pt x="642" y="6356"/>
                    <a:pt x="642" y="5966"/>
                  </a:cubicBezTo>
                  <a:cubicBezTo>
                    <a:pt x="642" y="5603"/>
                    <a:pt x="921" y="5297"/>
                    <a:pt x="1311" y="5297"/>
                  </a:cubicBezTo>
                  <a:close/>
                  <a:moveTo>
                    <a:pt x="8586" y="5297"/>
                  </a:moveTo>
                  <a:cubicBezTo>
                    <a:pt x="8949" y="5297"/>
                    <a:pt x="9255" y="5575"/>
                    <a:pt x="9255" y="5966"/>
                  </a:cubicBezTo>
                  <a:cubicBezTo>
                    <a:pt x="9255" y="6356"/>
                    <a:pt x="8949" y="6635"/>
                    <a:pt x="8586" y="6635"/>
                  </a:cubicBezTo>
                  <a:lnTo>
                    <a:pt x="8586" y="5297"/>
                  </a:lnTo>
                  <a:close/>
                  <a:moveTo>
                    <a:pt x="6914" y="2732"/>
                  </a:moveTo>
                  <a:lnTo>
                    <a:pt x="7973" y="3763"/>
                  </a:lnTo>
                  <a:cubicBezTo>
                    <a:pt x="7917" y="4265"/>
                    <a:pt x="7917" y="7248"/>
                    <a:pt x="7917" y="7638"/>
                  </a:cubicBezTo>
                  <a:cubicBezTo>
                    <a:pt x="7917" y="9255"/>
                    <a:pt x="6607" y="10593"/>
                    <a:pt x="4963" y="10593"/>
                  </a:cubicBezTo>
                  <a:cubicBezTo>
                    <a:pt x="3318" y="10593"/>
                    <a:pt x="2008" y="9255"/>
                    <a:pt x="2008" y="7638"/>
                  </a:cubicBezTo>
                  <a:lnTo>
                    <a:pt x="2008" y="3763"/>
                  </a:lnTo>
                  <a:lnTo>
                    <a:pt x="3039" y="2732"/>
                  </a:lnTo>
                  <a:cubicBezTo>
                    <a:pt x="3638" y="3080"/>
                    <a:pt x="4301" y="3255"/>
                    <a:pt x="4966" y="3255"/>
                  </a:cubicBezTo>
                  <a:cubicBezTo>
                    <a:pt x="5632" y="3255"/>
                    <a:pt x="6301" y="3080"/>
                    <a:pt x="6914" y="2732"/>
                  </a:cubicBezTo>
                  <a:close/>
                  <a:moveTo>
                    <a:pt x="2314" y="0"/>
                  </a:moveTo>
                  <a:cubicBezTo>
                    <a:pt x="1757" y="0"/>
                    <a:pt x="1339" y="446"/>
                    <a:pt x="1339" y="976"/>
                  </a:cubicBezTo>
                  <a:lnTo>
                    <a:pt x="1339" y="4628"/>
                  </a:lnTo>
                  <a:cubicBezTo>
                    <a:pt x="614" y="4628"/>
                    <a:pt x="1" y="5241"/>
                    <a:pt x="1" y="5966"/>
                  </a:cubicBezTo>
                  <a:cubicBezTo>
                    <a:pt x="1" y="6690"/>
                    <a:pt x="614" y="7276"/>
                    <a:pt x="1339" y="7276"/>
                  </a:cubicBezTo>
                  <a:lnTo>
                    <a:pt x="1339" y="7638"/>
                  </a:lnTo>
                  <a:cubicBezTo>
                    <a:pt x="1339" y="9617"/>
                    <a:pt x="2983" y="11262"/>
                    <a:pt x="4963" y="11262"/>
                  </a:cubicBezTo>
                  <a:cubicBezTo>
                    <a:pt x="6942" y="11262"/>
                    <a:pt x="8586" y="9617"/>
                    <a:pt x="8586" y="7638"/>
                  </a:cubicBezTo>
                  <a:lnTo>
                    <a:pt x="8586" y="7276"/>
                  </a:lnTo>
                  <a:cubicBezTo>
                    <a:pt x="9311" y="7276"/>
                    <a:pt x="9896" y="6690"/>
                    <a:pt x="9896" y="5966"/>
                  </a:cubicBezTo>
                  <a:cubicBezTo>
                    <a:pt x="9924" y="5241"/>
                    <a:pt x="9311" y="4628"/>
                    <a:pt x="8586" y="4628"/>
                  </a:cubicBezTo>
                  <a:lnTo>
                    <a:pt x="8586" y="976"/>
                  </a:lnTo>
                  <a:cubicBezTo>
                    <a:pt x="8586" y="418"/>
                    <a:pt x="8140" y="0"/>
                    <a:pt x="7611" y="0"/>
                  </a:cubicBezTo>
                  <a:cubicBezTo>
                    <a:pt x="7360" y="0"/>
                    <a:pt x="7137" y="112"/>
                    <a:pt x="6942" y="251"/>
                  </a:cubicBezTo>
                  <a:cubicBezTo>
                    <a:pt x="6774" y="56"/>
                    <a:pt x="6524" y="0"/>
                    <a:pt x="6301" y="0"/>
                  </a:cubicBezTo>
                  <a:cubicBezTo>
                    <a:pt x="6050" y="0"/>
                    <a:pt x="5799" y="112"/>
                    <a:pt x="5632" y="251"/>
                  </a:cubicBezTo>
                  <a:cubicBezTo>
                    <a:pt x="5436" y="56"/>
                    <a:pt x="5213" y="0"/>
                    <a:pt x="4963" y="0"/>
                  </a:cubicBezTo>
                  <a:cubicBezTo>
                    <a:pt x="4712" y="0"/>
                    <a:pt x="4461" y="112"/>
                    <a:pt x="4294" y="251"/>
                  </a:cubicBezTo>
                  <a:cubicBezTo>
                    <a:pt x="4126" y="56"/>
                    <a:pt x="3875" y="0"/>
                    <a:pt x="3625" y="0"/>
                  </a:cubicBezTo>
                  <a:cubicBezTo>
                    <a:pt x="3402" y="0"/>
                    <a:pt x="3151" y="112"/>
                    <a:pt x="2983" y="251"/>
                  </a:cubicBezTo>
                  <a:cubicBezTo>
                    <a:pt x="2788" y="56"/>
                    <a:pt x="2565" y="0"/>
                    <a:pt x="23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" name="Google Shape;5743;p75">
              <a:extLst>
                <a:ext uri="{FF2B5EF4-FFF2-40B4-BE49-F238E27FC236}">
                  <a16:creationId xmlns:a16="http://schemas.microsoft.com/office/drawing/2014/main" id="{4CC5123D-0B16-4553-9B99-8B78D0A96E50}"/>
                </a:ext>
              </a:extLst>
            </p:cNvPr>
            <p:cNvSpPr/>
            <p:nvPr/>
          </p:nvSpPr>
          <p:spPr>
            <a:xfrm>
              <a:off x="1086125" y="2932961"/>
              <a:ext cx="11427" cy="58241"/>
            </a:xfrm>
            <a:custGeom>
              <a:avLst/>
              <a:gdLst/>
              <a:ahLst/>
              <a:cxnLst/>
              <a:rect l="l" t="t" r="r" b="b"/>
              <a:pathLst>
                <a:path w="500" h="2548" extrusionOk="0">
                  <a:moveTo>
                    <a:pt x="500" y="2238"/>
                  </a:moveTo>
                  <a:lnTo>
                    <a:pt x="500" y="0"/>
                  </a:lnTo>
                  <a:lnTo>
                    <a:pt x="72" y="214"/>
                  </a:lnTo>
                  <a:lnTo>
                    <a:pt x="0" y="1547"/>
                  </a:lnTo>
                  <a:lnTo>
                    <a:pt x="0" y="254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Google Shape;5744;p75">
              <a:extLst>
                <a:ext uri="{FF2B5EF4-FFF2-40B4-BE49-F238E27FC236}">
                  <a16:creationId xmlns:a16="http://schemas.microsoft.com/office/drawing/2014/main" id="{303AE451-F368-49BC-B1A8-A120D5CFDBA2}"/>
                </a:ext>
              </a:extLst>
            </p:cNvPr>
            <p:cNvSpPr/>
            <p:nvPr/>
          </p:nvSpPr>
          <p:spPr>
            <a:xfrm>
              <a:off x="1090922" y="2925900"/>
              <a:ext cx="29209" cy="38629"/>
            </a:xfrm>
            <a:custGeom>
              <a:avLst/>
              <a:gdLst/>
              <a:ahLst/>
              <a:cxnLst/>
              <a:rect l="l" t="t" r="r" b="b"/>
              <a:pathLst>
                <a:path w="1278" h="1690" extrusionOk="0">
                  <a:moveTo>
                    <a:pt x="288" y="737"/>
                  </a:moveTo>
                  <a:cubicBezTo>
                    <a:pt x="296" y="689"/>
                    <a:pt x="288" y="519"/>
                    <a:pt x="336" y="451"/>
                  </a:cubicBezTo>
                  <a:cubicBezTo>
                    <a:pt x="384" y="384"/>
                    <a:pt x="471" y="340"/>
                    <a:pt x="574" y="332"/>
                  </a:cubicBezTo>
                  <a:cubicBezTo>
                    <a:pt x="677" y="324"/>
                    <a:pt x="840" y="412"/>
                    <a:pt x="955" y="404"/>
                  </a:cubicBezTo>
                  <a:cubicBezTo>
                    <a:pt x="1070" y="396"/>
                    <a:pt x="1320" y="349"/>
                    <a:pt x="1264" y="285"/>
                  </a:cubicBezTo>
                  <a:cubicBezTo>
                    <a:pt x="1208" y="222"/>
                    <a:pt x="816" y="51"/>
                    <a:pt x="621" y="23"/>
                  </a:cubicBezTo>
                  <a:cubicBezTo>
                    <a:pt x="427" y="-5"/>
                    <a:pt x="200" y="-13"/>
                    <a:pt x="97" y="118"/>
                  </a:cubicBezTo>
                  <a:cubicBezTo>
                    <a:pt x="-6" y="249"/>
                    <a:pt x="2" y="547"/>
                    <a:pt x="2" y="809"/>
                  </a:cubicBezTo>
                  <a:cubicBezTo>
                    <a:pt x="2" y="1071"/>
                    <a:pt x="81" y="1543"/>
                    <a:pt x="97" y="1690"/>
                  </a:cubicBezTo>
                </a:path>
              </a:pathLst>
            </a:custGeom>
            <a:grpFill/>
            <a:ln>
              <a:noFill/>
            </a:ln>
          </p:spPr>
        </p:sp>
        <p:sp>
          <p:nvSpPr>
            <p:cNvPr id="96" name="Google Shape;5745;p75">
              <a:extLst>
                <a:ext uri="{FF2B5EF4-FFF2-40B4-BE49-F238E27FC236}">
                  <a16:creationId xmlns:a16="http://schemas.microsoft.com/office/drawing/2014/main" id="{86DB8237-8D02-4726-A29C-3EECC5665C36}"/>
                </a:ext>
              </a:extLst>
            </p:cNvPr>
            <p:cNvSpPr/>
            <p:nvPr/>
          </p:nvSpPr>
          <p:spPr>
            <a:xfrm>
              <a:off x="1222775" y="2966925"/>
              <a:ext cx="28574" cy="36325"/>
            </a:xfrm>
            <a:custGeom>
              <a:avLst/>
              <a:gdLst/>
              <a:ahLst/>
              <a:cxnLst/>
              <a:rect l="l" t="t" r="r" b="b"/>
              <a:pathLst>
                <a:path w="1048" h="1453" extrusionOk="0">
                  <a:moveTo>
                    <a:pt x="0" y="0"/>
                  </a:moveTo>
                  <a:lnTo>
                    <a:pt x="1048" y="1072"/>
                  </a:lnTo>
                  <a:lnTo>
                    <a:pt x="905" y="1453"/>
                  </a:lnTo>
                  <a:lnTo>
                    <a:pt x="0" y="667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7" name="Google Shape;5746;p75">
              <a:extLst>
                <a:ext uri="{FF2B5EF4-FFF2-40B4-BE49-F238E27FC236}">
                  <a16:creationId xmlns:a16="http://schemas.microsoft.com/office/drawing/2014/main" id="{F3AC7629-826C-4F05-BBBB-E2C8BC229CD2}"/>
                </a:ext>
              </a:extLst>
            </p:cNvPr>
            <p:cNvSpPr/>
            <p:nvPr/>
          </p:nvSpPr>
          <p:spPr>
            <a:xfrm>
              <a:off x="1205975" y="2965750"/>
              <a:ext cx="21000" cy="1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" name="Google Shape;5747;p75">
              <a:extLst>
                <a:ext uri="{FF2B5EF4-FFF2-40B4-BE49-F238E27FC236}">
                  <a16:creationId xmlns:a16="http://schemas.microsoft.com/office/drawing/2014/main" id="{40B08DDC-4E51-4B4B-8AFC-6255C3294827}"/>
                </a:ext>
              </a:extLst>
            </p:cNvPr>
            <p:cNvSpPr/>
            <p:nvPr/>
          </p:nvSpPr>
          <p:spPr>
            <a:xfrm>
              <a:off x="1082225" y="2937250"/>
              <a:ext cx="11400" cy="2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12" name="Google Shape;346;p47">
            <a:extLst>
              <a:ext uri="{FF2B5EF4-FFF2-40B4-BE49-F238E27FC236}">
                <a16:creationId xmlns:a16="http://schemas.microsoft.com/office/drawing/2014/main" id="{FFD77949-E449-4E91-8C50-969E9644D40E}"/>
              </a:ext>
            </a:extLst>
          </p:cNvPr>
          <p:cNvSpPr txBox="1">
            <a:spLocks/>
          </p:cNvSpPr>
          <p:nvPr/>
        </p:nvSpPr>
        <p:spPr>
          <a:xfrm>
            <a:off x="5242328" y="3479964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de-CH" dirty="0"/>
              <a:t>Nils</a:t>
            </a:r>
          </a:p>
        </p:txBody>
      </p:sp>
      <p:sp>
        <p:nvSpPr>
          <p:cNvPr id="115" name="Google Shape;346;p47">
            <a:extLst>
              <a:ext uri="{FF2B5EF4-FFF2-40B4-BE49-F238E27FC236}">
                <a16:creationId xmlns:a16="http://schemas.microsoft.com/office/drawing/2014/main" id="{46E018B0-D0DB-419D-8C2D-2140854B2EFA}"/>
              </a:ext>
            </a:extLst>
          </p:cNvPr>
          <p:cNvSpPr txBox="1">
            <a:spLocks/>
          </p:cNvSpPr>
          <p:nvPr/>
        </p:nvSpPr>
        <p:spPr>
          <a:xfrm>
            <a:off x="2362920" y="1947819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de-CH" dirty="0"/>
              <a:t>Domenico</a:t>
            </a:r>
          </a:p>
        </p:txBody>
      </p:sp>
      <p:sp>
        <p:nvSpPr>
          <p:cNvPr id="116" name="Google Shape;346;p47">
            <a:extLst>
              <a:ext uri="{FF2B5EF4-FFF2-40B4-BE49-F238E27FC236}">
                <a16:creationId xmlns:a16="http://schemas.microsoft.com/office/drawing/2014/main" id="{A65495CF-2E41-4372-9455-8B5CB40D1F86}"/>
              </a:ext>
            </a:extLst>
          </p:cNvPr>
          <p:cNvSpPr txBox="1">
            <a:spLocks/>
          </p:cNvSpPr>
          <p:nvPr/>
        </p:nvSpPr>
        <p:spPr>
          <a:xfrm>
            <a:off x="4281896" y="1952041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de-CH" dirty="0"/>
              <a:t>Remy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97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Fragen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93DEA2-9FEE-41D8-BFCF-850F38156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35" y="1177900"/>
            <a:ext cx="4244330" cy="33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5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Inhaltsverzeichnis</a:t>
            </a:r>
            <a:endParaRPr dirty="0"/>
          </a:p>
        </p:txBody>
      </p:sp>
      <p:sp>
        <p:nvSpPr>
          <p:cNvPr id="308" name="Google Shape;308;p44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Anforderungen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311" name="Google Shape;311;p44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e-CH" dirty="0"/>
              <a:t>Sprint </a:t>
            </a:r>
            <a:r>
              <a:rPr lang="de-CH" dirty="0" smtClean="0"/>
              <a:t>2</a:t>
            </a:r>
            <a:endParaRPr lang="de-CH" dirty="0"/>
          </a:p>
        </p:txBody>
      </p:sp>
      <p:sp>
        <p:nvSpPr>
          <p:cNvPr id="313" name="Google Shape;313;p44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Sprint 1</a:t>
            </a:r>
            <a:endParaRPr dirty="0"/>
          </a:p>
        </p:txBody>
      </p:sp>
      <p:sp>
        <p:nvSpPr>
          <p:cNvPr id="316" name="Google Shape;316;p44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Reflexion &amp; Demo</a:t>
            </a:r>
            <a:endParaRPr dirty="0"/>
          </a:p>
        </p:txBody>
      </p:sp>
      <p:sp>
        <p:nvSpPr>
          <p:cNvPr id="319" name="Google Shape;319;p44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661614" y="1219200"/>
            <a:ext cx="2873042" cy="2462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Eine Form kann einmalig, doppelt oder mehrfach vorkommen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Gleiche Form bedeutet auch gleiche Grösse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Mehrfache Formen sollen auf dem Bildschirm angezeigt werden (Nummerierung, Einfärbung, Einrahmung usw. möglich)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Der Benutzer kann interaktiv neue Grafiken zur Analyse auswählen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Die Kennzahlen werden in eine Textdatei ausgeben </a:t>
            </a:r>
            <a:endParaRPr dirty="0"/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599" y="2236500"/>
            <a:ext cx="4126787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Anforderungen</a:t>
            </a:r>
            <a:endParaRPr dirty="0"/>
          </a:p>
        </p:txBody>
      </p:sp>
      <p:sp>
        <p:nvSpPr>
          <p:cNvPr id="17" name="Google Shape;691;p60">
            <a:extLst>
              <a:ext uri="{FF2B5EF4-FFF2-40B4-BE49-F238E27FC236}">
                <a16:creationId xmlns:a16="http://schemas.microsoft.com/office/drawing/2014/main" id="{5F5B4D74-DE29-4EF7-AF8E-0E0CA08020DE}"/>
              </a:ext>
            </a:extLst>
          </p:cNvPr>
          <p:cNvSpPr/>
          <p:nvPr/>
        </p:nvSpPr>
        <p:spPr>
          <a:xfrm>
            <a:off x="3897588" y="2907000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92;p60">
            <a:extLst>
              <a:ext uri="{FF2B5EF4-FFF2-40B4-BE49-F238E27FC236}">
                <a16:creationId xmlns:a16="http://schemas.microsoft.com/office/drawing/2014/main" id="{3BFEC93A-E23E-4C20-A151-B7700D289DE5}"/>
              </a:ext>
            </a:extLst>
          </p:cNvPr>
          <p:cNvSpPr/>
          <p:nvPr/>
        </p:nvSpPr>
        <p:spPr>
          <a:xfrm>
            <a:off x="3716670" y="2907000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93;p60">
            <a:extLst>
              <a:ext uri="{FF2B5EF4-FFF2-40B4-BE49-F238E27FC236}">
                <a16:creationId xmlns:a16="http://schemas.microsoft.com/office/drawing/2014/main" id="{2FEF4202-F67A-4B24-BF15-EEB9B069AA1E}"/>
              </a:ext>
            </a:extLst>
          </p:cNvPr>
          <p:cNvSpPr/>
          <p:nvPr/>
        </p:nvSpPr>
        <p:spPr>
          <a:xfrm>
            <a:off x="4078863" y="2907000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95;p60">
            <a:extLst>
              <a:ext uri="{FF2B5EF4-FFF2-40B4-BE49-F238E27FC236}">
                <a16:creationId xmlns:a16="http://schemas.microsoft.com/office/drawing/2014/main" id="{54B5510A-8797-477F-9BAD-E1BAAFA7D4B8}"/>
              </a:ext>
            </a:extLst>
          </p:cNvPr>
          <p:cNvSpPr/>
          <p:nvPr/>
        </p:nvSpPr>
        <p:spPr>
          <a:xfrm>
            <a:off x="4259370" y="2907000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661614" y="1219200"/>
            <a:ext cx="2873042" cy="2462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Die Berechnung sollte nicht länger als 10 Sekunden dauern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Während der Berechnung wird der Fortschritt der Berechnung visualisiert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Die Formen werden auch erkannt, wenn dies um 90°, 180° oder 270° rotiert, vorkommen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Der Name der Ausgabedatei kann durch den Benutzer definiert werden.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Das Programm kann mit Formen umgehen, welche als Umriss dargestellt sind</a:t>
            </a: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599" y="2236500"/>
            <a:ext cx="4126787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Anforderungen</a:t>
            </a:r>
            <a:endParaRPr dirty="0"/>
          </a:p>
        </p:txBody>
      </p:sp>
      <p:sp>
        <p:nvSpPr>
          <p:cNvPr id="4" name="Google Shape;691;p60">
            <a:extLst>
              <a:ext uri="{FF2B5EF4-FFF2-40B4-BE49-F238E27FC236}">
                <a16:creationId xmlns:a16="http://schemas.microsoft.com/office/drawing/2014/main" id="{A100E493-F8AE-4D1B-BA0D-170DE1F24330}"/>
              </a:ext>
            </a:extLst>
          </p:cNvPr>
          <p:cNvSpPr/>
          <p:nvPr/>
        </p:nvSpPr>
        <p:spPr>
          <a:xfrm>
            <a:off x="3897588" y="2907000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3;p60">
            <a:extLst>
              <a:ext uri="{FF2B5EF4-FFF2-40B4-BE49-F238E27FC236}">
                <a16:creationId xmlns:a16="http://schemas.microsoft.com/office/drawing/2014/main" id="{520EC7FA-3822-4E02-B31F-6C82F67E7A1E}"/>
              </a:ext>
            </a:extLst>
          </p:cNvPr>
          <p:cNvSpPr/>
          <p:nvPr/>
        </p:nvSpPr>
        <p:spPr>
          <a:xfrm>
            <a:off x="4078863" y="2907000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5;p60">
            <a:extLst>
              <a:ext uri="{FF2B5EF4-FFF2-40B4-BE49-F238E27FC236}">
                <a16:creationId xmlns:a16="http://schemas.microsoft.com/office/drawing/2014/main" id="{9644C26D-3E60-4B35-AB71-83611BF344FF}"/>
              </a:ext>
            </a:extLst>
          </p:cNvPr>
          <p:cNvSpPr/>
          <p:nvPr/>
        </p:nvSpPr>
        <p:spPr>
          <a:xfrm>
            <a:off x="4259370" y="2907000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661614" y="1219200"/>
            <a:ext cx="2873042" cy="2462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Das Programm soll während der Berechnung ansprechbar sein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Das Programm soll mit farbigen Formen zurechtkommen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Das Programm erkennt, wenn es sich um Rechtecke, Dreiecke und Kreise handelt</a:t>
            </a:r>
            <a:endParaRPr dirty="0"/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599" y="2236500"/>
            <a:ext cx="4126787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Anforderungen</a:t>
            </a:r>
            <a:endParaRPr dirty="0"/>
          </a:p>
        </p:txBody>
      </p:sp>
      <p:sp>
        <p:nvSpPr>
          <p:cNvPr id="6" name="Google Shape;693;p60">
            <a:extLst>
              <a:ext uri="{FF2B5EF4-FFF2-40B4-BE49-F238E27FC236}">
                <a16:creationId xmlns:a16="http://schemas.microsoft.com/office/drawing/2014/main" id="{B9624D60-B222-4293-A121-242161E04323}"/>
              </a:ext>
            </a:extLst>
          </p:cNvPr>
          <p:cNvSpPr/>
          <p:nvPr/>
        </p:nvSpPr>
        <p:spPr>
          <a:xfrm>
            <a:off x="4078863" y="2907000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5;p60">
            <a:extLst>
              <a:ext uri="{FF2B5EF4-FFF2-40B4-BE49-F238E27FC236}">
                <a16:creationId xmlns:a16="http://schemas.microsoft.com/office/drawing/2014/main" id="{3DA84B4E-201E-46E0-9303-AEAB29500A5C}"/>
              </a:ext>
            </a:extLst>
          </p:cNvPr>
          <p:cNvSpPr/>
          <p:nvPr/>
        </p:nvSpPr>
        <p:spPr>
          <a:xfrm>
            <a:off x="4259370" y="2907000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34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ctrTitle"/>
          </p:nvPr>
        </p:nvSpPr>
        <p:spPr>
          <a:xfrm flipH="1">
            <a:off x="749050" y="500825"/>
            <a:ext cx="5993126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Sprint 1 - Epic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0CA9FC6-CDBB-43C7-8656-D1428F458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276712"/>
            <a:ext cx="7680960" cy="33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3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ctrTitle"/>
          </p:nvPr>
        </p:nvSpPr>
        <p:spPr>
          <a:xfrm flipH="1">
            <a:off x="749050" y="500825"/>
            <a:ext cx="5993126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Sprint 1 – </a:t>
            </a:r>
            <a:r>
              <a:rPr lang="de-CH" dirty="0" err="1"/>
              <a:t>Burndown</a:t>
            </a:r>
            <a:endParaRPr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58B0BE-5121-493A-87DF-FB2E5F79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424" y="1450016"/>
            <a:ext cx="4707151" cy="30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0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ctrTitle"/>
          </p:nvPr>
        </p:nvSpPr>
        <p:spPr>
          <a:xfrm flipH="1">
            <a:off x="749050" y="500825"/>
            <a:ext cx="5993126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Sprint 2 - Epic</a:t>
            </a:r>
            <a:endParaRPr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DA884C4-580E-403D-99D4-5C508B9DFD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" t="1781" r="2418" b="15846"/>
          <a:stretch/>
        </p:blipFill>
        <p:spPr>
          <a:xfrm>
            <a:off x="673239" y="1304136"/>
            <a:ext cx="7797521" cy="29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6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ctrTitle"/>
          </p:nvPr>
        </p:nvSpPr>
        <p:spPr>
          <a:xfrm flipH="1">
            <a:off x="749050" y="500825"/>
            <a:ext cx="5993126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Sprint 2 – </a:t>
            </a:r>
            <a:r>
              <a:rPr lang="de-CH" dirty="0" err="1"/>
              <a:t>Burndown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E07E05-2A2D-4252-A80C-58E45D98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48" y="1336429"/>
            <a:ext cx="5582303" cy="34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0684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Bildschirmpräsentation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Fira Sans Extra Condensed Medium</vt:lpstr>
      <vt:lpstr>Righteous</vt:lpstr>
      <vt:lpstr>Roboto Condensed Light</vt:lpstr>
      <vt:lpstr>Squada One</vt:lpstr>
      <vt:lpstr>Tech Startup by Slidesgo</vt:lpstr>
      <vt:lpstr>M426 Formdetector</vt:lpstr>
      <vt:lpstr>Inhaltsverzeichnis</vt:lpstr>
      <vt:lpstr>Anforderungen</vt:lpstr>
      <vt:lpstr>Anforderungen</vt:lpstr>
      <vt:lpstr>Anforderungen</vt:lpstr>
      <vt:lpstr>Sprint 1 - Epic</vt:lpstr>
      <vt:lpstr>Sprint 1 – Burndown</vt:lpstr>
      <vt:lpstr>Sprint 2 - Epic</vt:lpstr>
      <vt:lpstr>Sprint 2 – Burndown</vt:lpstr>
      <vt:lpstr>Reflexion</vt:lpstr>
      <vt:lpstr>Fragen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M426 Formdetector</dc:title>
  <cp:lastModifiedBy>Olivier Etienne Winkler</cp:lastModifiedBy>
  <cp:revision>31</cp:revision>
  <dcterms:modified xsi:type="dcterms:W3CDTF">2020-01-21T07:02:40Z</dcterms:modified>
</cp:coreProperties>
</file>