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9ED9-CDE6-4A81-9DCC-9342041EAA3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962-811F-4C45-BB91-AADE67B0DA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984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9ED9-CDE6-4A81-9DCC-9342041EAA3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962-811F-4C45-BB91-AADE67B0DA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569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9ED9-CDE6-4A81-9DCC-9342041EAA3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962-811F-4C45-BB91-AADE67B0DA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871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9ED9-CDE6-4A81-9DCC-9342041EAA3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962-811F-4C45-BB91-AADE67B0DA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373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9ED9-CDE6-4A81-9DCC-9342041EAA3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962-811F-4C45-BB91-AADE67B0DA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960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9ED9-CDE6-4A81-9DCC-9342041EAA3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962-811F-4C45-BB91-AADE67B0DA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74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9ED9-CDE6-4A81-9DCC-9342041EAA3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962-811F-4C45-BB91-AADE67B0DA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491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9ED9-CDE6-4A81-9DCC-9342041EAA3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962-811F-4C45-BB91-AADE67B0DA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950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9ED9-CDE6-4A81-9DCC-9342041EAA3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962-811F-4C45-BB91-AADE67B0DA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629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9ED9-CDE6-4A81-9DCC-9342041EAA3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962-811F-4C45-BB91-AADE67B0DA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686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9ED9-CDE6-4A81-9DCC-9342041EAA3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962-811F-4C45-BB91-AADE67B0DA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199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89ED9-CDE6-4A81-9DCC-9342041EAA3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9962-811F-4C45-BB91-AADE67B0DA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162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Augmented</a:t>
            </a:r>
            <a:r>
              <a:rPr lang="de-CH" dirty="0" smtClean="0"/>
              <a:t> Reality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0386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062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Augmented Reality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</dc:title>
  <dc:creator>owi104556</dc:creator>
  <cp:lastModifiedBy>owi104556</cp:lastModifiedBy>
  <cp:revision>2</cp:revision>
  <dcterms:created xsi:type="dcterms:W3CDTF">2017-12-18T08:12:20Z</dcterms:created>
  <dcterms:modified xsi:type="dcterms:W3CDTF">2017-12-18T08:23:57Z</dcterms:modified>
</cp:coreProperties>
</file>