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59" r:id="rId7"/>
    <p:sldId id="260" r:id="rId8"/>
    <p:sldId id="262" r:id="rId9"/>
    <p:sldId id="263" r:id="rId10"/>
    <p:sldId id="261" r:id="rId11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6501" autoAdjust="0"/>
  </p:normalViewPr>
  <p:slideViewPr>
    <p:cSldViewPr>
      <p:cViewPr varScale="1">
        <p:scale>
          <a:sx n="60" d="100"/>
          <a:sy n="60" d="100"/>
        </p:scale>
        <p:origin x="96" y="13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7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26.12.2017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26.12.2017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 smtClean="0"/>
              <a:t>Textmasterformat bearbeiten</a:t>
            </a:r>
          </a:p>
          <a:p>
            <a:pPr lvl="1" rtl="0"/>
            <a:r>
              <a:rPr lang="de-DE" dirty="0" smtClean="0"/>
              <a:t>Zweite Ebene</a:t>
            </a:r>
          </a:p>
          <a:p>
            <a:pPr lvl="2" rtl="0"/>
            <a:r>
              <a:rPr lang="de-DE" dirty="0" smtClean="0"/>
              <a:t>Dritte Ebene</a:t>
            </a:r>
          </a:p>
          <a:p>
            <a:pPr lvl="3" rtl="0"/>
            <a:r>
              <a:rPr lang="de-DE" dirty="0" smtClean="0"/>
              <a:t>Vierte Ebene</a:t>
            </a:r>
          </a:p>
          <a:p>
            <a:pPr lvl="4" rtl="0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90488-1D2D-45FC-A42D-25F856479C81}" type="datetime1">
              <a:rPr lang="de-DE" smtClean="0"/>
              <a:pPr/>
              <a:t>26.12.2017</a:t>
            </a:fld>
            <a:endParaRPr lang="de-DE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E48D7D-22EE-42F4-A78D-BF51DA417E59}" type="datetime1">
              <a:rPr lang="de-DE" smtClean="0"/>
              <a:pPr/>
              <a:t>26.12.2017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457F39-CBF0-4D6E-8223-6AABCE028B0C}" type="datetime1">
              <a:rPr lang="de-DE" smtClean="0"/>
              <a:pPr/>
              <a:t>26.12.2017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80A33B-F0D3-4CCD-934C-3A418D338F48}" type="datetime1">
              <a:rPr lang="de-DE" smtClean="0"/>
              <a:pPr/>
              <a:t>26.12.2017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0029A-92A0-4B83-B83D-3D25E123C16B}" type="datetime1">
              <a:rPr lang="de-DE" smtClean="0"/>
              <a:pPr/>
              <a:t>26.12.2017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50DE14F-832E-4243-A64C-072E4112B828}" type="datetime1">
              <a:rPr lang="de-DE" smtClean="0"/>
              <a:pPr/>
              <a:t>26.12.2017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A0E625-2BCF-471C-BF07-3E47DAD03A33}" type="datetime1">
              <a:rPr lang="de-DE" smtClean="0"/>
              <a:pPr/>
              <a:t>26.12.2017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F216F1-5E6C-4D1E-8B04-BA461CF83008}" type="datetime1">
              <a:rPr lang="de-DE" smtClean="0"/>
              <a:pPr/>
              <a:t>26.12.2017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8460F5-0682-4F91-B958-17F2E22238F4}" type="datetime1">
              <a:rPr lang="de-DE" smtClean="0"/>
              <a:pPr/>
              <a:t>26.12.2017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 smtClean="0"/>
              <a:t>Textmasterformat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 smtClean="0"/>
              <a:t>Textmasterformat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2E1AF8-0C97-41FF-9C69-BFEB0F5A6EF5}" type="datetime1">
              <a:rPr lang="de-DE" smtClean="0"/>
              <a:pPr/>
              <a:t>26.12.2017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 smtClean="0"/>
              <a:t>Textmasterformat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AA85DC-AC20-450F-8EFE-0D856D5BDC88}" type="datetime1">
              <a:rPr lang="de-DE" smtClean="0"/>
              <a:pPr/>
              <a:t>26.12.2017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 dirty="0" smtClean="0"/>
              <a:t>Textmasterformate bearbeiten</a:t>
            </a:r>
          </a:p>
          <a:p>
            <a:pPr lvl="1" rtl="0"/>
            <a:r>
              <a:rPr lang="de-DE" dirty="0" smtClean="0"/>
              <a:t>Zweite Ebene</a:t>
            </a:r>
          </a:p>
          <a:p>
            <a:pPr lvl="2" rtl="0"/>
            <a:r>
              <a:rPr lang="de-DE" dirty="0" smtClean="0"/>
              <a:t>Dritte Ebene</a:t>
            </a:r>
          </a:p>
          <a:p>
            <a:pPr lvl="3" rtl="0"/>
            <a:r>
              <a:rPr lang="de-DE" dirty="0" smtClean="0"/>
              <a:t>Vierte Ebene</a:t>
            </a:r>
          </a:p>
          <a:p>
            <a:pPr lvl="4" rtl="0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EBCA-1808-4B9E-8140-5B390D90011A}" type="datetime1">
              <a:rPr lang="de-DE" smtClean="0"/>
              <a:pPr/>
              <a:t>26.12.2017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de-DE" dirty="0" err="1" smtClean="0"/>
              <a:t>Augmented</a:t>
            </a:r>
            <a:r>
              <a:rPr lang="de-DE" dirty="0" smtClean="0"/>
              <a:t> Reality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r>
              <a:rPr lang="de-DE" dirty="0" smtClean="0"/>
              <a:t>Olivier Winkler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303" y="1844824"/>
            <a:ext cx="6583660" cy="438910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smtClean="0"/>
              <a:t>Was ist </a:t>
            </a:r>
            <a:r>
              <a:rPr lang="de-CH" dirty="0" err="1" smtClean="0"/>
              <a:t>Augmented</a:t>
            </a:r>
            <a:r>
              <a:rPr lang="de-CH" dirty="0" smtClean="0"/>
              <a:t> Reality?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5236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smtClean="0"/>
              <a:t>Wo wird </a:t>
            </a:r>
            <a:r>
              <a:rPr lang="de-CH" dirty="0" err="1" smtClean="0"/>
              <a:t>Augmented</a:t>
            </a:r>
            <a:r>
              <a:rPr lang="de-CH" dirty="0" smtClean="0"/>
              <a:t> Reality angewendet?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96" y="1700808"/>
            <a:ext cx="6382445" cy="299177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72" y="2132856"/>
            <a:ext cx="4426697" cy="35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2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smtClean="0"/>
              <a:t>Hardware für </a:t>
            </a:r>
            <a:r>
              <a:rPr lang="de-CH" dirty="0" err="1" smtClean="0"/>
              <a:t>Augmented</a:t>
            </a:r>
            <a:r>
              <a:rPr lang="de-CH" dirty="0" smtClean="0"/>
              <a:t> Reality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633" y="1844824"/>
            <a:ext cx="7239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9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smtClean="0"/>
              <a:t>Voraussetzungen von </a:t>
            </a:r>
            <a:r>
              <a:rPr lang="de-CH" dirty="0" err="1" smtClean="0"/>
              <a:t>Augemented</a:t>
            </a:r>
            <a:r>
              <a:rPr lang="de-CH" dirty="0" smtClean="0"/>
              <a:t> Reality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505" y="1772816"/>
            <a:ext cx="7301255" cy="396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smtClean="0"/>
              <a:t>Was wird mit </a:t>
            </a:r>
            <a:r>
              <a:rPr lang="de-CH" dirty="0" err="1" smtClean="0"/>
              <a:t>Augmented</a:t>
            </a:r>
            <a:r>
              <a:rPr lang="de-CH" dirty="0" smtClean="0"/>
              <a:t> Reality passieren?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3" r="92" b="5334"/>
          <a:stretch/>
        </p:blipFill>
        <p:spPr>
          <a:xfrm>
            <a:off x="2812125" y="1844824"/>
            <a:ext cx="7174015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2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smtClean="0"/>
              <a:t>Probleme von </a:t>
            </a:r>
            <a:r>
              <a:rPr lang="de-CH" dirty="0" err="1" smtClean="0"/>
              <a:t>Augmented</a:t>
            </a:r>
            <a:r>
              <a:rPr lang="de-CH" dirty="0" smtClean="0"/>
              <a:t> Reality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945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Drei Schaltkreise (Breitbild)</Template>
  <TotalTime>0</TotalTime>
  <Words>35</Words>
  <Application>Microsoft Office PowerPoint</Application>
  <PresentationFormat>Benutzerdefiniert</PresentationFormat>
  <Paragraphs>9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Calibri</vt:lpstr>
      <vt:lpstr>Technologie 16:9</vt:lpstr>
      <vt:lpstr>Augmented Reality</vt:lpstr>
      <vt:lpstr>Was ist Augmented Reality?</vt:lpstr>
      <vt:lpstr>Wo wird Augmented Reality angewendet?</vt:lpstr>
      <vt:lpstr>Hardware für Augmented Reality</vt:lpstr>
      <vt:lpstr>Voraussetzungen von Augemented Reality</vt:lpstr>
      <vt:lpstr>Was wird mit Augmented Reality passieren?</vt:lpstr>
      <vt:lpstr>Probleme von Augmented Reality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</dc:title>
  <dc:creator>Olivier Winkler</dc:creator>
  <cp:lastModifiedBy>Olivier Winkler</cp:lastModifiedBy>
  <cp:revision>10</cp:revision>
  <dcterms:created xsi:type="dcterms:W3CDTF">2017-12-26T12:19:10Z</dcterms:created>
  <dcterms:modified xsi:type="dcterms:W3CDTF">2017-12-26T12:33:04Z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