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82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4" r:id="rId25"/>
    <p:sldId id="28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E8BB8-BE10-459C-A9E7-CF3934FBE683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D029-2E91-4636-B38B-A70AFE3DDB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728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86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3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2D029-2E91-4636-B38B-A70AFE3DDBF7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354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46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63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15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98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909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105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937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623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480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0125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834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42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236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95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273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5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319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751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690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692D02-138B-40FE-BEA8-7B3438B514D4}" type="datetimeFigureOut">
              <a:rPr lang="de-CH" smtClean="0"/>
              <a:t>06.01.2018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61BF81-AE48-4799-BD2F-D5CAEFCCF76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012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09" r:id="rId2"/>
    <p:sldLayoutId id="214748431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17" r:id="rId10"/>
    <p:sldLayoutId id="2147484318" r:id="rId11"/>
    <p:sldLayoutId id="2147484319" r:id="rId12"/>
    <p:sldLayoutId id="2147484320" r:id="rId13"/>
    <p:sldLayoutId id="2147484321" r:id="rId14"/>
    <p:sldLayoutId id="2147484322" r:id="rId15"/>
    <p:sldLayoutId id="2147484323" r:id="rId16"/>
    <p:sldLayoutId id="21474843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cchgibb.wordpres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dirty="0" smtClean="0"/>
              <a:t>Visual Computing</a:t>
            </a:r>
            <a:endParaRPr lang="de-CH" sz="7200" dirty="0"/>
          </a:p>
        </p:txBody>
      </p:sp>
    </p:spTree>
    <p:extLst>
      <p:ext uri="{BB962C8B-B14F-4D97-AF65-F5344CB8AC3E}">
        <p14:creationId xmlns:p14="http://schemas.microsoft.com/office/powerpoint/2010/main" val="25368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2896" y="0"/>
            <a:ext cx="10018713" cy="1752599"/>
          </a:xfrm>
        </p:spPr>
        <p:txBody>
          <a:bodyPr/>
          <a:lstStyle/>
          <a:p>
            <a:r>
              <a:rPr lang="de-CH" dirty="0" smtClean="0"/>
              <a:t>Reality</a:t>
            </a:r>
            <a:endParaRPr lang="de-CH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110" y="1447736"/>
            <a:ext cx="8532585" cy="4532935"/>
          </a:xfrm>
        </p:spPr>
      </p:pic>
      <p:sp>
        <p:nvSpPr>
          <p:cNvPr id="5" name="Textfeld 4"/>
          <p:cNvSpPr txBox="1"/>
          <p:nvPr/>
        </p:nvSpPr>
        <p:spPr>
          <a:xfrm>
            <a:off x="11050858" y="6530597"/>
            <a:ext cx="12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Livio Gerber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0836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7922" y="0"/>
            <a:ext cx="10018713" cy="1752599"/>
          </a:xfrm>
        </p:spPr>
        <p:txBody>
          <a:bodyPr/>
          <a:lstStyle/>
          <a:p>
            <a:r>
              <a:rPr lang="de-CH" dirty="0" err="1" smtClean="0"/>
              <a:t>Augmented</a:t>
            </a:r>
            <a:r>
              <a:rPr lang="de-CH" dirty="0" smtClean="0"/>
              <a:t> Reality</a:t>
            </a:r>
            <a:endParaRPr lang="de-CH" dirty="0"/>
          </a:p>
        </p:txBody>
      </p:sp>
      <p:pic>
        <p:nvPicPr>
          <p:cNvPr id="15" name="Inhaltsplatzhalt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57" y="1466714"/>
            <a:ext cx="8764535" cy="4787398"/>
          </a:xfrm>
        </p:spPr>
      </p:pic>
      <p:sp>
        <p:nvSpPr>
          <p:cNvPr id="4" name="Textfeld 3"/>
          <p:cNvSpPr txBox="1"/>
          <p:nvPr/>
        </p:nvSpPr>
        <p:spPr>
          <a:xfrm>
            <a:off x="11050858" y="6530597"/>
            <a:ext cx="12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Livio Gerber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1818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6073" y="0"/>
            <a:ext cx="10018713" cy="1752599"/>
          </a:xfrm>
        </p:spPr>
        <p:txBody>
          <a:bodyPr/>
          <a:lstStyle/>
          <a:p>
            <a:r>
              <a:rPr lang="de-CH" dirty="0" err="1" smtClean="0"/>
              <a:t>Augmented</a:t>
            </a:r>
            <a:r>
              <a:rPr lang="de-CH" dirty="0" smtClean="0"/>
              <a:t> </a:t>
            </a:r>
            <a:r>
              <a:rPr lang="de-CH" dirty="0" err="1" smtClean="0"/>
              <a:t>Virtuality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00" y="1564814"/>
            <a:ext cx="8824649" cy="4662991"/>
          </a:xfrm>
        </p:spPr>
      </p:pic>
      <p:sp>
        <p:nvSpPr>
          <p:cNvPr id="5" name="Textfeld 4"/>
          <p:cNvSpPr txBox="1"/>
          <p:nvPr/>
        </p:nvSpPr>
        <p:spPr>
          <a:xfrm>
            <a:off x="11050858" y="6530597"/>
            <a:ext cx="12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Livio Gerber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3795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52896" y="0"/>
            <a:ext cx="10018713" cy="1752599"/>
          </a:xfrm>
        </p:spPr>
        <p:txBody>
          <a:bodyPr/>
          <a:lstStyle/>
          <a:p>
            <a:r>
              <a:rPr lang="de-CH" dirty="0" smtClean="0"/>
              <a:t>Virtual Reality</a:t>
            </a:r>
            <a:endParaRPr lang="de-CH" dirty="0"/>
          </a:p>
        </p:txBody>
      </p:sp>
      <p:pic>
        <p:nvPicPr>
          <p:cNvPr id="11" name="Inhaltsplatzhalt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6" t="25397" r="5334" b="12412"/>
          <a:stretch/>
        </p:blipFill>
        <p:spPr>
          <a:xfrm>
            <a:off x="2222269" y="2070693"/>
            <a:ext cx="9016678" cy="3168572"/>
          </a:xfrm>
        </p:spPr>
      </p:pic>
      <p:sp>
        <p:nvSpPr>
          <p:cNvPr id="4" name="Textfeld 3"/>
          <p:cNvSpPr txBox="1"/>
          <p:nvPr/>
        </p:nvSpPr>
        <p:spPr>
          <a:xfrm>
            <a:off x="11050858" y="6530597"/>
            <a:ext cx="12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Livio Gerber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2095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de-DE" dirty="0" smtClean="0"/>
              <a:t>Virtual Reality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de-DE" dirty="0" smtClean="0"/>
              <a:t>Domenico Winkelmann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1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Virtual Reality - Allgemeines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666999"/>
            <a:ext cx="4413982" cy="3124201"/>
          </a:xfrm>
        </p:spPr>
        <p:txBody>
          <a:bodyPr/>
          <a:lstStyle/>
          <a:p>
            <a:r>
              <a:rPr lang="de-CH" dirty="0" smtClean="0"/>
              <a:t>Allgemeines zu Virtual Reality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10091855" y="6552899"/>
            <a:ext cx="227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Domenico Winkelmann</a:t>
            </a:r>
            <a:endParaRPr lang="de-CH" sz="1600" dirty="0"/>
          </a:p>
        </p:txBody>
      </p:sp>
      <p:pic>
        <p:nvPicPr>
          <p:cNvPr id="1026" name="Picture 2" descr="Bildergebnis für virtual real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968" y="2666998"/>
            <a:ext cx="4539048" cy="271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2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Virtual Reality – Was ist eine Immersion?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724665"/>
            <a:ext cx="4735257" cy="3451655"/>
          </a:xfrm>
        </p:spPr>
        <p:txBody>
          <a:bodyPr/>
          <a:lstStyle/>
          <a:p>
            <a:r>
              <a:rPr lang="de-CH" dirty="0" smtClean="0"/>
              <a:t>Wahrnehmung der realen Welt vermindert</a:t>
            </a:r>
          </a:p>
          <a:p>
            <a:endParaRPr lang="de-CH" dirty="0" smtClean="0"/>
          </a:p>
          <a:p>
            <a:r>
              <a:rPr lang="de-CH" dirty="0" smtClean="0"/>
              <a:t>Täuschung durch 360° Umgebung</a:t>
            </a:r>
          </a:p>
          <a:p>
            <a:endParaRPr lang="de-CH" dirty="0"/>
          </a:p>
          <a:p>
            <a:r>
              <a:rPr lang="de-CH" dirty="0"/>
              <a:t>Gefahren der </a:t>
            </a:r>
            <a:r>
              <a:rPr lang="de-CH" dirty="0" smtClean="0"/>
              <a:t>Immersion</a:t>
            </a:r>
            <a:endParaRPr lang="de-CH" dirty="0"/>
          </a:p>
          <a:p>
            <a:endParaRPr lang="de-CH" dirty="0"/>
          </a:p>
        </p:txBody>
      </p:sp>
      <p:pic>
        <p:nvPicPr>
          <p:cNvPr id="2050" name="Picture 2" descr="Bildergebnis für virtual reality imm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991" y="2625809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091855" y="6552899"/>
            <a:ext cx="227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Domenico Winkelmann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8034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Virtual Reality – Einsatzgebiete von VR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238632"/>
            <a:ext cx="4364555" cy="3124201"/>
          </a:xfrm>
        </p:spPr>
        <p:txBody>
          <a:bodyPr/>
          <a:lstStyle/>
          <a:p>
            <a:r>
              <a:rPr lang="de-CH" dirty="0" smtClean="0"/>
              <a:t>VR nicht nur für Games</a:t>
            </a:r>
          </a:p>
          <a:p>
            <a:endParaRPr lang="de-CH" dirty="0"/>
          </a:p>
          <a:p>
            <a:r>
              <a:rPr lang="de-CH" dirty="0" smtClean="0"/>
              <a:t>Bereich Medizin</a:t>
            </a:r>
            <a:endParaRPr lang="de-CH" dirty="0"/>
          </a:p>
        </p:txBody>
      </p:sp>
      <p:pic>
        <p:nvPicPr>
          <p:cNvPr id="3074" name="Picture 2" descr="Bildergebnis für virtual reality mediz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667" y="2602126"/>
            <a:ext cx="5193958" cy="259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091855" y="6552899"/>
            <a:ext cx="227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Domenico Winkelmann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6665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de-DE" dirty="0" err="1" smtClean="0"/>
              <a:t>Augmented</a:t>
            </a:r>
            <a:r>
              <a:rPr lang="de-DE" dirty="0" smtClean="0"/>
              <a:t> Reality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de-DE" dirty="0" smtClean="0"/>
              <a:t>Olivier Winkler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57" y="1752599"/>
            <a:ext cx="5334529" cy="35563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6073" y="0"/>
            <a:ext cx="10018713" cy="1752599"/>
          </a:xfrm>
        </p:spPr>
        <p:txBody>
          <a:bodyPr/>
          <a:lstStyle/>
          <a:p>
            <a:pPr algn="ctr"/>
            <a:r>
              <a:rPr lang="de-CH" dirty="0" smtClean="0"/>
              <a:t>Was ist </a:t>
            </a:r>
            <a:r>
              <a:rPr lang="de-CH" dirty="0" err="1" smtClean="0"/>
              <a:t>Augmented</a:t>
            </a:r>
            <a:r>
              <a:rPr lang="de-CH" dirty="0" smtClean="0"/>
              <a:t> Reality?</a:t>
            </a:r>
            <a:endParaRPr lang="de-CH" dirty="0"/>
          </a:p>
        </p:txBody>
      </p:sp>
      <p:sp>
        <p:nvSpPr>
          <p:cNvPr id="4" name="Textfeld 3"/>
          <p:cNvSpPr txBox="1"/>
          <p:nvPr/>
        </p:nvSpPr>
        <p:spPr>
          <a:xfrm>
            <a:off x="2042911" y="1750872"/>
            <a:ext cx="41173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Erweiterte Realität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Zusatzinformationen in der realen Welt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Reale Welt wird miteinbezogen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0123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440" y="411480"/>
            <a:ext cx="10018713" cy="1752599"/>
          </a:xfrm>
        </p:spPr>
        <p:txBody>
          <a:bodyPr/>
          <a:lstStyle/>
          <a:p>
            <a:pPr algn="l"/>
            <a:r>
              <a:rPr lang="de-CH" dirty="0" smtClean="0"/>
              <a:t>Ablauf der Präsentation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00440" y="2059988"/>
            <a:ext cx="10018713" cy="3937462"/>
          </a:xfrm>
        </p:spPr>
        <p:txBody>
          <a:bodyPr/>
          <a:lstStyle/>
          <a:p>
            <a:r>
              <a:rPr lang="de-CH" dirty="0" smtClean="0"/>
              <a:t>Vorstellung der Vorgehensweise in unserem Projekt</a:t>
            </a:r>
          </a:p>
          <a:p>
            <a:endParaRPr lang="de-CH" dirty="0"/>
          </a:p>
          <a:p>
            <a:r>
              <a:rPr lang="de-CH" dirty="0" smtClean="0"/>
              <a:t>Vorstellung des Themas Mixed Reality</a:t>
            </a:r>
          </a:p>
          <a:p>
            <a:endParaRPr lang="de-CH" dirty="0"/>
          </a:p>
          <a:p>
            <a:r>
              <a:rPr lang="de-CH" dirty="0"/>
              <a:t>Vorstellung des Themas </a:t>
            </a:r>
            <a:r>
              <a:rPr lang="de-CH" dirty="0" smtClean="0"/>
              <a:t>Virtual Reality</a:t>
            </a:r>
          </a:p>
          <a:p>
            <a:endParaRPr lang="de-CH" dirty="0"/>
          </a:p>
          <a:p>
            <a:r>
              <a:rPr lang="de-CH" dirty="0"/>
              <a:t>Vorstellung des Themas </a:t>
            </a:r>
            <a:r>
              <a:rPr lang="de-CH" dirty="0" err="1" smtClean="0"/>
              <a:t>Augmented</a:t>
            </a:r>
            <a:r>
              <a:rPr lang="de-CH" dirty="0" smtClean="0"/>
              <a:t> Reality</a:t>
            </a:r>
            <a:endParaRPr lang="de-CH" dirty="0"/>
          </a:p>
          <a:p>
            <a:endParaRPr lang="de-CH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10303727" y="6519446"/>
            <a:ext cx="199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 smtClean="0"/>
              <a:t>Hamsiga</a:t>
            </a:r>
            <a:r>
              <a:rPr lang="de-CH" sz="1600" dirty="0" smtClean="0"/>
              <a:t> </a:t>
            </a:r>
            <a:r>
              <a:rPr lang="de-CH" sz="1600" dirty="0" err="1" smtClean="0"/>
              <a:t>Rajaratnam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6876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6690" y="116922"/>
            <a:ext cx="10018713" cy="1752599"/>
          </a:xfrm>
        </p:spPr>
        <p:txBody>
          <a:bodyPr/>
          <a:lstStyle/>
          <a:p>
            <a:pPr algn="ctr"/>
            <a:r>
              <a:rPr lang="de-CH" dirty="0" smtClean="0"/>
              <a:t>Wo wird </a:t>
            </a:r>
            <a:r>
              <a:rPr lang="de-CH" dirty="0" err="1" smtClean="0"/>
              <a:t>Augmented</a:t>
            </a:r>
            <a:r>
              <a:rPr lang="de-CH" dirty="0" smtClean="0"/>
              <a:t> Reality angewendet?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7" r="23785"/>
          <a:stretch/>
        </p:blipFill>
        <p:spPr>
          <a:xfrm>
            <a:off x="2718486" y="2352335"/>
            <a:ext cx="3377513" cy="299177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46" y="2347641"/>
            <a:ext cx="3742462" cy="29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8451" y="59724"/>
            <a:ext cx="10018713" cy="1752599"/>
          </a:xfrm>
        </p:spPr>
        <p:txBody>
          <a:bodyPr/>
          <a:lstStyle/>
          <a:p>
            <a:pPr algn="ctr"/>
            <a:r>
              <a:rPr lang="de-CH" dirty="0" smtClean="0"/>
              <a:t>AR-Brillen 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62" y="1812323"/>
            <a:ext cx="5486402" cy="274320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2448888" y="2583759"/>
            <a:ext cx="364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Google Glass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err="1" smtClean="0"/>
              <a:t>HoloLens</a:t>
            </a:r>
            <a:r>
              <a:rPr lang="de-CH" sz="2400" dirty="0" smtClean="0"/>
              <a:t> von Microsoft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31570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2019" y="0"/>
            <a:ext cx="10018713" cy="1752599"/>
          </a:xfrm>
        </p:spPr>
        <p:txBody>
          <a:bodyPr/>
          <a:lstStyle/>
          <a:p>
            <a:pPr algn="ctr"/>
            <a:r>
              <a:rPr lang="de-CH" dirty="0" smtClean="0"/>
              <a:t>Voraussetzungen von </a:t>
            </a:r>
            <a:r>
              <a:rPr lang="de-CH" dirty="0" err="1" smtClean="0"/>
              <a:t>Augemented</a:t>
            </a:r>
            <a:r>
              <a:rPr lang="de-CH" dirty="0" smtClean="0"/>
              <a:t> Reality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036" y="1752599"/>
            <a:ext cx="5180323" cy="2815658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993555" y="1752599"/>
            <a:ext cx="42672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Kamera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Prozessor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Sensoren (Orientierung)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AR-Software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Display für Darstellung</a:t>
            </a: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Sensor (Positionsbestimmung)</a:t>
            </a:r>
          </a:p>
        </p:txBody>
      </p:sp>
    </p:spTree>
    <p:extLst>
      <p:ext uri="{BB962C8B-B14F-4D97-AF65-F5344CB8AC3E}">
        <p14:creationId xmlns:p14="http://schemas.microsoft.com/office/powerpoint/2010/main" val="51385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2019" y="0"/>
            <a:ext cx="10018713" cy="1752599"/>
          </a:xfrm>
        </p:spPr>
        <p:txBody>
          <a:bodyPr/>
          <a:lstStyle/>
          <a:p>
            <a:pPr algn="ctr"/>
            <a:r>
              <a:rPr lang="de-CH" dirty="0" smtClean="0"/>
              <a:t>Was wird mit </a:t>
            </a:r>
            <a:r>
              <a:rPr lang="de-CH" dirty="0" err="1" smtClean="0"/>
              <a:t>Augmented</a:t>
            </a:r>
            <a:r>
              <a:rPr lang="de-CH" dirty="0" smtClean="0"/>
              <a:t> Reality passieren?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3" r="92" b="5334"/>
          <a:stretch/>
        </p:blipFill>
        <p:spPr>
          <a:xfrm>
            <a:off x="6538258" y="1768044"/>
            <a:ext cx="5162474" cy="290177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682019" y="2434103"/>
            <a:ext cx="5198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Erweiterung PC-Betriebssystemoberfläche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Informationen über Personen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46160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166816"/>
            <a:ext cx="10018713" cy="1752599"/>
          </a:xfrm>
        </p:spPr>
        <p:txBody>
          <a:bodyPr/>
          <a:lstStyle/>
          <a:p>
            <a:pPr algn="ctr"/>
            <a:r>
              <a:rPr lang="de-CH" dirty="0" smtClean="0"/>
              <a:t>Probleme von </a:t>
            </a:r>
            <a:r>
              <a:rPr lang="de-CH" dirty="0" err="1" smtClean="0"/>
              <a:t>Augmented</a:t>
            </a:r>
            <a:r>
              <a:rPr lang="de-CH" dirty="0" smtClean="0"/>
              <a:t> Reality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51" y="1919415"/>
            <a:ext cx="4154873" cy="415487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215978" y="3396686"/>
            <a:ext cx="513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AR braucht viel Computerleistung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Kosten von AR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895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850" y="0"/>
            <a:ext cx="9626064" cy="2075935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 smtClean="0"/>
              <a:t>Vorstellung unserer Webseite</a:t>
            </a:r>
            <a:endParaRPr lang="de-DE" dirty="0"/>
          </a:p>
        </p:txBody>
      </p:sp>
      <p:pic>
        <p:nvPicPr>
          <p:cNvPr id="1026" name="Picture 2" descr="Ähnliches Foto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39" y="2744115"/>
            <a:ext cx="5118304" cy="33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4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17378" y="1404781"/>
            <a:ext cx="8574622" cy="2616199"/>
          </a:xfrm>
        </p:spPr>
        <p:txBody>
          <a:bodyPr rtlCol="0">
            <a:normAutofit/>
          </a:bodyPr>
          <a:lstStyle/>
          <a:p>
            <a:pPr algn="ctr" rtl="0"/>
            <a:r>
              <a:rPr lang="de-DE" dirty="0" smtClean="0"/>
              <a:t>Haben Sie 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4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31712" y="392237"/>
            <a:ext cx="9152312" cy="1752599"/>
          </a:xfrm>
        </p:spPr>
        <p:txBody>
          <a:bodyPr>
            <a:normAutofit/>
          </a:bodyPr>
          <a:lstStyle/>
          <a:p>
            <a:r>
              <a:rPr lang="de-CH" sz="5400" dirty="0" smtClean="0"/>
              <a:t>Planungsphase</a:t>
            </a:r>
            <a:endParaRPr lang="de-CH" sz="4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24" y="2626180"/>
            <a:ext cx="7282888" cy="357511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0303727" y="6519446"/>
            <a:ext cx="199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 smtClean="0"/>
              <a:t>Hamsiga</a:t>
            </a:r>
            <a:r>
              <a:rPr lang="de-CH" sz="1600" dirty="0" smtClean="0"/>
              <a:t> </a:t>
            </a:r>
            <a:r>
              <a:rPr lang="de-CH" sz="1600" dirty="0" err="1" smtClean="0"/>
              <a:t>Rajaratnam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231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3965" y="0"/>
            <a:ext cx="10018713" cy="1752599"/>
          </a:xfrm>
        </p:spPr>
        <p:txBody>
          <a:bodyPr/>
          <a:lstStyle/>
          <a:p>
            <a:r>
              <a:rPr lang="de-CH" dirty="0" smtClean="0"/>
              <a:t>Projektantrag</a:t>
            </a:r>
            <a:endParaRPr lang="de-CH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3216953" y="1285438"/>
            <a:ext cx="7294528" cy="5321308"/>
            <a:chOff x="2356021" y="1536691"/>
            <a:chExt cx="6960973" cy="4934465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/>
            <a:srcRect l="35676" t="17277" r="35676" b="8390"/>
            <a:stretch/>
          </p:blipFill>
          <p:spPr>
            <a:xfrm>
              <a:off x="2356021" y="1544928"/>
              <a:ext cx="3492844" cy="4926228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 rotWithShape="1">
            <a:blip r:embed="rId3"/>
            <a:srcRect l="35878" t="21379" r="35676" b="4163"/>
            <a:stretch/>
          </p:blipFill>
          <p:spPr>
            <a:xfrm>
              <a:off x="5848865" y="1536691"/>
              <a:ext cx="3468129" cy="4934465"/>
            </a:xfrm>
            <a:prstGeom prst="rect">
              <a:avLst/>
            </a:prstGeom>
          </p:spPr>
        </p:pic>
      </p:grpSp>
      <p:sp>
        <p:nvSpPr>
          <p:cNvPr id="9" name="Textfeld 8"/>
          <p:cNvSpPr txBox="1"/>
          <p:nvPr/>
        </p:nvSpPr>
        <p:spPr>
          <a:xfrm>
            <a:off x="10303727" y="6519446"/>
            <a:ext cx="199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 smtClean="0"/>
              <a:t>Hamsiga</a:t>
            </a:r>
            <a:r>
              <a:rPr lang="de-CH" sz="1600" dirty="0" smtClean="0"/>
              <a:t> </a:t>
            </a:r>
            <a:r>
              <a:rPr lang="de-CH" sz="1600" dirty="0" err="1" smtClean="0"/>
              <a:t>Rajaratnam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052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2202" y="0"/>
            <a:ext cx="10018713" cy="1752599"/>
          </a:xfrm>
        </p:spPr>
        <p:txBody>
          <a:bodyPr/>
          <a:lstStyle/>
          <a:p>
            <a:r>
              <a:rPr lang="de-CH" dirty="0" smtClean="0"/>
              <a:t>Zeitplan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081" t="27470" r="8041" b="8514"/>
          <a:stretch/>
        </p:blipFill>
        <p:spPr>
          <a:xfrm>
            <a:off x="1692202" y="1812323"/>
            <a:ext cx="10240834" cy="3921211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303727" y="6519446"/>
            <a:ext cx="199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 smtClean="0"/>
              <a:t>Hamsiga</a:t>
            </a:r>
            <a:r>
              <a:rPr lang="de-CH" sz="1600" dirty="0" smtClean="0"/>
              <a:t> </a:t>
            </a:r>
            <a:r>
              <a:rPr lang="de-CH" sz="1600" dirty="0" err="1" smtClean="0"/>
              <a:t>Rajaratnam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3945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43648" y="0"/>
            <a:ext cx="10018713" cy="1752599"/>
          </a:xfrm>
        </p:spPr>
        <p:txBody>
          <a:bodyPr/>
          <a:lstStyle/>
          <a:p>
            <a:r>
              <a:rPr lang="de-CH" dirty="0" smtClean="0"/>
              <a:t>Mindmap &amp; Fischgrätendiagramm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29797" t="30329" r="29595" b="17961"/>
          <a:stretch/>
        </p:blipFill>
        <p:spPr>
          <a:xfrm>
            <a:off x="3221220" y="1342767"/>
            <a:ext cx="7059601" cy="488651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l="22776" t="22975" r="22770" b="5613"/>
          <a:stretch/>
        </p:blipFill>
        <p:spPr>
          <a:xfrm>
            <a:off x="3394212" y="1342767"/>
            <a:ext cx="6738325" cy="478654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303727" y="6519446"/>
            <a:ext cx="199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 smtClean="0"/>
              <a:t>Hamsiga</a:t>
            </a:r>
            <a:r>
              <a:rPr lang="de-CH" sz="1600" dirty="0" smtClean="0"/>
              <a:t> </a:t>
            </a:r>
            <a:r>
              <a:rPr lang="de-CH" sz="1600" dirty="0" err="1" smtClean="0"/>
              <a:t>Rajaratnam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01585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439" y="0"/>
            <a:ext cx="10018713" cy="1752599"/>
          </a:xfrm>
        </p:spPr>
        <p:txBody>
          <a:bodyPr/>
          <a:lstStyle/>
          <a:p>
            <a:r>
              <a:rPr lang="de-CH" dirty="0" smtClean="0"/>
              <a:t>Zielgruppenanalyse &amp; UML - Diagramm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3108" t="23898" r="47027" b="10114"/>
          <a:stretch/>
        </p:blipFill>
        <p:spPr>
          <a:xfrm>
            <a:off x="3844115" y="1474572"/>
            <a:ext cx="5731360" cy="51387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28514" t="27017" r="28986" b="15727"/>
          <a:stretch/>
        </p:blipFill>
        <p:spPr>
          <a:xfrm>
            <a:off x="3234009" y="1474572"/>
            <a:ext cx="6926678" cy="505460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0303727" y="6519446"/>
            <a:ext cx="199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 smtClean="0"/>
              <a:t>Hamsiga</a:t>
            </a:r>
            <a:r>
              <a:rPr lang="de-CH" sz="1600" dirty="0" smtClean="0"/>
              <a:t> </a:t>
            </a:r>
            <a:r>
              <a:rPr lang="de-CH" sz="1600" dirty="0" err="1" smtClean="0"/>
              <a:t>Rajaratnam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5882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00440" y="0"/>
            <a:ext cx="10018713" cy="1752599"/>
          </a:xfrm>
        </p:spPr>
        <p:txBody>
          <a:bodyPr/>
          <a:lstStyle/>
          <a:p>
            <a:r>
              <a:rPr lang="de-CH" dirty="0" smtClean="0"/>
              <a:t>Mockups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4325" t="10177" r="12500" b="5624"/>
          <a:stretch/>
        </p:blipFill>
        <p:spPr>
          <a:xfrm>
            <a:off x="2691782" y="1375718"/>
            <a:ext cx="8036027" cy="50086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23243" t="16538" r="22027" b="1258"/>
          <a:stretch/>
        </p:blipFill>
        <p:spPr>
          <a:xfrm>
            <a:off x="3585632" y="1300810"/>
            <a:ext cx="6248325" cy="508351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/>
          <a:srcRect l="40000" t="23150" r="37905" b="4251"/>
          <a:stretch/>
        </p:blipFill>
        <p:spPr>
          <a:xfrm>
            <a:off x="5165126" y="1300810"/>
            <a:ext cx="2987256" cy="531676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5"/>
          <a:srcRect l="39932" t="19907" r="37838" b="7620"/>
          <a:stretch/>
        </p:blipFill>
        <p:spPr>
          <a:xfrm>
            <a:off x="5181602" y="1317286"/>
            <a:ext cx="2987256" cy="527536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0303727" y="6519446"/>
            <a:ext cx="1996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 smtClean="0"/>
              <a:t>Hamsiga</a:t>
            </a:r>
            <a:r>
              <a:rPr lang="de-CH" sz="1600" dirty="0" smtClean="0"/>
              <a:t> </a:t>
            </a:r>
            <a:r>
              <a:rPr lang="de-CH" sz="1600" dirty="0" err="1" smtClean="0"/>
              <a:t>Rajaratnam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38360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fr-CH" dirty="0" smtClean="0"/>
              <a:t>Mixed Reality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73287" y="2164488"/>
            <a:ext cx="10018713" cy="3124201"/>
          </a:xfrm>
        </p:spPr>
        <p:txBody>
          <a:bodyPr>
            <a:normAutofit/>
          </a:bodyPr>
          <a:lstStyle/>
          <a:p>
            <a:r>
              <a:rPr lang="de-CH" sz="3200" noProof="1" smtClean="0"/>
              <a:t>Oberbegriff </a:t>
            </a:r>
          </a:p>
          <a:p>
            <a:pPr lvl="1"/>
            <a:r>
              <a:rPr lang="de-CH" sz="2800" noProof="1" smtClean="0"/>
              <a:t>Augmented Reality </a:t>
            </a:r>
          </a:p>
          <a:p>
            <a:pPr lvl="1"/>
            <a:r>
              <a:rPr lang="de-CH" sz="2800" noProof="1" smtClean="0"/>
              <a:t>Augmented Virtuality</a:t>
            </a:r>
          </a:p>
          <a:p>
            <a:endParaRPr lang="de-CH" sz="3600" dirty="0"/>
          </a:p>
        </p:txBody>
      </p:sp>
      <p:sp>
        <p:nvSpPr>
          <p:cNvPr id="4" name="Textfeld 3"/>
          <p:cNvSpPr txBox="1"/>
          <p:nvPr/>
        </p:nvSpPr>
        <p:spPr>
          <a:xfrm>
            <a:off x="11050858" y="6530597"/>
            <a:ext cx="12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smtClean="0"/>
              <a:t>Livio Gerber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6887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214</Words>
  <Application>Microsoft Office PowerPoint</Application>
  <PresentationFormat>Breitbild</PresentationFormat>
  <Paragraphs>87</Paragraphs>
  <Slides>26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Corbel</vt:lpstr>
      <vt:lpstr>Parallax</vt:lpstr>
      <vt:lpstr>Visual Computing</vt:lpstr>
      <vt:lpstr>Ablauf der Präsentation</vt:lpstr>
      <vt:lpstr>Planungsphase</vt:lpstr>
      <vt:lpstr>Projektantrag</vt:lpstr>
      <vt:lpstr>Zeitplan</vt:lpstr>
      <vt:lpstr>Mindmap &amp; Fischgrätendiagramm</vt:lpstr>
      <vt:lpstr>Zielgruppenanalyse &amp; UML - Diagramm</vt:lpstr>
      <vt:lpstr>Mockups</vt:lpstr>
      <vt:lpstr>Mixed Reality</vt:lpstr>
      <vt:lpstr>Reality</vt:lpstr>
      <vt:lpstr>Augmented Reality</vt:lpstr>
      <vt:lpstr>Augmented Virtuality</vt:lpstr>
      <vt:lpstr>Virtual Reality</vt:lpstr>
      <vt:lpstr>Virtual Reality</vt:lpstr>
      <vt:lpstr>Virtual Reality - Allgemeines</vt:lpstr>
      <vt:lpstr>Virtual Reality – Was ist eine Immersion?</vt:lpstr>
      <vt:lpstr>Virtual Reality – Einsatzgebiete von VR</vt:lpstr>
      <vt:lpstr>Augmented Reality</vt:lpstr>
      <vt:lpstr>Was ist Augmented Reality?</vt:lpstr>
      <vt:lpstr>Wo wird Augmented Reality angewendet?</vt:lpstr>
      <vt:lpstr>AR-Brillen </vt:lpstr>
      <vt:lpstr>Voraussetzungen von Augemented Reality</vt:lpstr>
      <vt:lpstr>Was wird mit Augmented Reality passieren?</vt:lpstr>
      <vt:lpstr>Probleme von Augmented Reality</vt:lpstr>
      <vt:lpstr>Vorstellung unserer Webseite</vt:lpstr>
      <vt:lpstr>Haben Sie noch Fragen?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dwi104555</dc:creator>
  <cp:lastModifiedBy>Olivier Winkler</cp:lastModifiedBy>
  <cp:revision>51</cp:revision>
  <dcterms:created xsi:type="dcterms:W3CDTF">2017-12-11T07:45:07Z</dcterms:created>
  <dcterms:modified xsi:type="dcterms:W3CDTF">2018-01-06T11:31:01Z</dcterms:modified>
</cp:coreProperties>
</file>