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259" r:id="rId4"/>
    <p:sldId id="267" r:id="rId5"/>
    <p:sldId id="316" r:id="rId6"/>
    <p:sldId id="312" r:id="rId7"/>
    <p:sldId id="313" r:id="rId8"/>
    <p:sldId id="308" r:id="rId9"/>
    <p:sldId id="314" r:id="rId10"/>
    <p:sldId id="309" r:id="rId11"/>
    <p:sldId id="31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6A72-417A-49E7-AA8F-C02AE780FB5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A0A6-0188-48A0-93FA-E413BF70CA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A494F28B-7E69-4464-8B83-458F386EEB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5453" y="3957945"/>
            <a:ext cx="4828673" cy="2342147"/>
          </a:xfrm>
          <a:custGeom>
            <a:avLst/>
            <a:gdLst>
              <a:gd name="connsiteX0" fmla="*/ 0 w 4828673"/>
              <a:gd name="connsiteY0" fmla="*/ 0 h 2342147"/>
              <a:gd name="connsiteX1" fmla="*/ 4828673 w 4828673"/>
              <a:gd name="connsiteY1" fmla="*/ 0 h 2342147"/>
              <a:gd name="connsiteX2" fmla="*/ 4828673 w 4828673"/>
              <a:gd name="connsiteY2" fmla="*/ 2342147 h 2342147"/>
              <a:gd name="connsiteX3" fmla="*/ 0 w 4828673"/>
              <a:gd name="connsiteY3" fmla="*/ 2342147 h 234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673" h="2342147">
                <a:moveTo>
                  <a:pt x="0" y="0"/>
                </a:moveTo>
                <a:lnTo>
                  <a:pt x="4828673" y="0"/>
                </a:lnTo>
                <a:lnTo>
                  <a:pt x="4828673" y="2342147"/>
                </a:lnTo>
                <a:lnTo>
                  <a:pt x="0" y="23421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2924A16-B704-41F3-B4B6-C35EDC7D4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4126" y="895048"/>
            <a:ext cx="5438274" cy="2798202"/>
          </a:xfrm>
          <a:custGeom>
            <a:avLst/>
            <a:gdLst>
              <a:gd name="connsiteX0" fmla="*/ 0 w 4748463"/>
              <a:gd name="connsiteY0" fmla="*/ 0 h 2133600"/>
              <a:gd name="connsiteX1" fmla="*/ 4748463 w 4748463"/>
              <a:gd name="connsiteY1" fmla="*/ 0 h 2133600"/>
              <a:gd name="connsiteX2" fmla="*/ 4748463 w 4748463"/>
              <a:gd name="connsiteY2" fmla="*/ 2133600 h 2133600"/>
              <a:gd name="connsiteX3" fmla="*/ 0 w 4748463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463" h="2133600">
                <a:moveTo>
                  <a:pt x="0" y="0"/>
                </a:moveTo>
                <a:lnTo>
                  <a:pt x="4748463" y="0"/>
                </a:lnTo>
                <a:lnTo>
                  <a:pt x="4748463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9EF22B-F126-4CE9-9F8E-ED402950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10150" cy="6858000"/>
          </a:xfrm>
          <a:custGeom>
            <a:avLst/>
            <a:gdLst>
              <a:gd name="connsiteX0" fmla="*/ 4772950 w 5010150"/>
              <a:gd name="connsiteY0" fmla="*/ 1140719 h 6858000"/>
              <a:gd name="connsiteX1" fmla="*/ 4932217 w 5010150"/>
              <a:gd name="connsiteY1" fmla="*/ 1190949 h 6858000"/>
              <a:gd name="connsiteX2" fmla="*/ 4959086 w 5010150"/>
              <a:gd name="connsiteY2" fmla="*/ 1498352 h 6858000"/>
              <a:gd name="connsiteX3" fmla="*/ 461065 w 5010150"/>
              <a:gd name="connsiteY3" fmla="*/ 6858000 h 6858000"/>
              <a:gd name="connsiteX4" fmla="*/ 96500 w 5010150"/>
              <a:gd name="connsiteY4" fmla="*/ 6858000 h 6858000"/>
              <a:gd name="connsiteX5" fmla="*/ 82977 w 5010150"/>
              <a:gd name="connsiteY5" fmla="*/ 6836977 h 6858000"/>
              <a:gd name="connsiteX6" fmla="*/ 110143 w 5010150"/>
              <a:gd name="connsiteY6" fmla="*/ 6597307 h 6858000"/>
              <a:gd name="connsiteX7" fmla="*/ 4624813 w 5010150"/>
              <a:gd name="connsiteY7" fmla="*/ 1217819 h 6858000"/>
              <a:gd name="connsiteX8" fmla="*/ 4772950 w 5010150"/>
              <a:gd name="connsiteY8" fmla="*/ 1140719 h 6858000"/>
              <a:gd name="connsiteX9" fmla="*/ 4552806 w 5010150"/>
              <a:gd name="connsiteY9" fmla="*/ 652618 h 6858000"/>
              <a:gd name="connsiteX10" fmla="*/ 4712072 w 5010150"/>
              <a:gd name="connsiteY10" fmla="*/ 702848 h 6858000"/>
              <a:gd name="connsiteX11" fmla="*/ 4738942 w 5010150"/>
              <a:gd name="connsiteY11" fmla="*/ 1010252 h 6858000"/>
              <a:gd name="connsiteX12" fmla="*/ 85525 w 5010150"/>
              <a:gd name="connsiteY12" fmla="*/ 6555063 h 6858000"/>
              <a:gd name="connsiteX13" fmla="*/ 17793 w 5010150"/>
              <a:gd name="connsiteY13" fmla="*/ 6609097 h 6858000"/>
              <a:gd name="connsiteX14" fmla="*/ 0 w 5010150"/>
              <a:gd name="connsiteY14" fmla="*/ 6616107 h 6858000"/>
              <a:gd name="connsiteX15" fmla="*/ 0 w 5010150"/>
              <a:gd name="connsiteY15" fmla="*/ 5978131 h 6858000"/>
              <a:gd name="connsiteX16" fmla="*/ 4404669 w 5010150"/>
              <a:gd name="connsiteY16" fmla="*/ 729718 h 6858000"/>
              <a:gd name="connsiteX17" fmla="*/ 4552806 w 5010150"/>
              <a:gd name="connsiteY17" fmla="*/ 652618 h 6858000"/>
              <a:gd name="connsiteX18" fmla="*/ 4455398 w 5010150"/>
              <a:gd name="connsiteY18" fmla="*/ 24037 h 6858000"/>
              <a:gd name="connsiteX19" fmla="*/ 4614664 w 5010150"/>
              <a:gd name="connsiteY19" fmla="*/ 74268 h 6858000"/>
              <a:gd name="connsiteX20" fmla="*/ 4641533 w 5010150"/>
              <a:gd name="connsiteY20" fmla="*/ 381671 h 6858000"/>
              <a:gd name="connsiteX21" fmla="*/ 134302 w 5010150"/>
              <a:gd name="connsiteY21" fmla="*/ 5752296 h 6858000"/>
              <a:gd name="connsiteX22" fmla="*/ 27333 w 5010150"/>
              <a:gd name="connsiteY22" fmla="*/ 5821788 h 6858000"/>
              <a:gd name="connsiteX23" fmla="*/ 0 w 5010150"/>
              <a:gd name="connsiteY23" fmla="*/ 5826839 h 6858000"/>
              <a:gd name="connsiteX24" fmla="*/ 0 w 5010150"/>
              <a:gd name="connsiteY24" fmla="*/ 5233485 h 6858000"/>
              <a:gd name="connsiteX25" fmla="*/ 4307261 w 5010150"/>
              <a:gd name="connsiteY25" fmla="*/ 101138 h 6858000"/>
              <a:gd name="connsiteX26" fmla="*/ 4455398 w 5010150"/>
              <a:gd name="connsiteY26" fmla="*/ 24037 h 6858000"/>
              <a:gd name="connsiteX27" fmla="*/ 3841720 w 5010150"/>
              <a:gd name="connsiteY27" fmla="*/ 24036 h 6858000"/>
              <a:gd name="connsiteX28" fmla="*/ 4000987 w 5010150"/>
              <a:gd name="connsiteY28" fmla="*/ 74267 h 6858000"/>
              <a:gd name="connsiteX29" fmla="*/ 4027855 w 5010150"/>
              <a:gd name="connsiteY29" fmla="*/ 381671 h 6858000"/>
              <a:gd name="connsiteX30" fmla="*/ 0 w 5010150"/>
              <a:gd name="connsiteY30" fmla="*/ 5181090 h 6858000"/>
              <a:gd name="connsiteX31" fmla="*/ 0 w 5010150"/>
              <a:gd name="connsiteY31" fmla="*/ 4502251 h 6858000"/>
              <a:gd name="connsiteX32" fmla="*/ 3693583 w 5010150"/>
              <a:gd name="connsiteY32" fmla="*/ 101136 h 6858000"/>
              <a:gd name="connsiteX33" fmla="*/ 3841720 w 5010150"/>
              <a:gd name="connsiteY33" fmla="*/ 24036 h 6858000"/>
              <a:gd name="connsiteX34" fmla="*/ 3154035 w 5010150"/>
              <a:gd name="connsiteY34" fmla="*/ 0 h 6858000"/>
              <a:gd name="connsiteX35" fmla="*/ 3723742 w 5010150"/>
              <a:gd name="connsiteY35" fmla="*/ 0 h 6858000"/>
              <a:gd name="connsiteX36" fmla="*/ 0 w 5010150"/>
              <a:gd name="connsiteY36" fmla="*/ 4437052 h 6858000"/>
              <a:gd name="connsiteX37" fmla="*/ 0 w 5010150"/>
              <a:gd name="connsiteY37" fmla="*/ 3758213 h 6858000"/>
              <a:gd name="connsiteX38" fmla="*/ 2538028 w 5010150"/>
              <a:gd name="connsiteY38" fmla="*/ 0 h 6858000"/>
              <a:gd name="connsiteX39" fmla="*/ 3107736 w 5010150"/>
              <a:gd name="connsiteY39" fmla="*/ 0 h 6858000"/>
              <a:gd name="connsiteX40" fmla="*/ 0 w 5010150"/>
              <a:gd name="connsiteY40" fmla="*/ 3703045 h 6858000"/>
              <a:gd name="connsiteX41" fmla="*/ 0 w 5010150"/>
              <a:gd name="connsiteY41" fmla="*/ 3024206 h 6858000"/>
              <a:gd name="connsiteX42" fmla="*/ 1914643 w 5010150"/>
              <a:gd name="connsiteY42" fmla="*/ 0 h 6858000"/>
              <a:gd name="connsiteX43" fmla="*/ 2484351 w 5010150"/>
              <a:gd name="connsiteY43" fmla="*/ 0 h 6858000"/>
              <a:gd name="connsiteX44" fmla="*/ 0 w 5010150"/>
              <a:gd name="connsiteY44" fmla="*/ 2960247 h 6858000"/>
              <a:gd name="connsiteX45" fmla="*/ 0 w 5010150"/>
              <a:gd name="connsiteY45" fmla="*/ 2281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10150" h="6858000">
                <a:moveTo>
                  <a:pt x="4772950" y="1140719"/>
                </a:moveTo>
                <a:cubicBezTo>
                  <a:pt x="4828581" y="1135856"/>
                  <a:pt x="4886063" y="1152217"/>
                  <a:pt x="4932217" y="1190949"/>
                </a:cubicBezTo>
                <a:cubicBezTo>
                  <a:pt x="5024523" y="1268417"/>
                  <a:pt x="5036554" y="1406047"/>
                  <a:pt x="4959086" y="1498352"/>
                </a:cubicBezTo>
                <a:lnTo>
                  <a:pt x="461065" y="6858000"/>
                </a:lnTo>
                <a:lnTo>
                  <a:pt x="96500" y="6858000"/>
                </a:lnTo>
                <a:lnTo>
                  <a:pt x="82977" y="6836977"/>
                </a:lnTo>
                <a:cubicBezTo>
                  <a:pt x="44284" y="6761261"/>
                  <a:pt x="52042" y="6666536"/>
                  <a:pt x="110143" y="6597307"/>
                </a:cubicBezTo>
                <a:lnTo>
                  <a:pt x="4624813" y="1217819"/>
                </a:lnTo>
                <a:cubicBezTo>
                  <a:pt x="4663546" y="1171665"/>
                  <a:pt x="4717321" y="1145581"/>
                  <a:pt x="4772950" y="1140719"/>
                </a:cubicBezTo>
                <a:close/>
                <a:moveTo>
                  <a:pt x="4552806" y="652618"/>
                </a:moveTo>
                <a:cubicBezTo>
                  <a:pt x="4608435" y="647756"/>
                  <a:pt x="4665919" y="664115"/>
                  <a:pt x="4712072" y="702848"/>
                </a:cubicBezTo>
                <a:cubicBezTo>
                  <a:pt x="4804378" y="780315"/>
                  <a:pt x="4816408" y="917945"/>
                  <a:pt x="4738942" y="1010252"/>
                </a:cubicBezTo>
                <a:lnTo>
                  <a:pt x="85525" y="6555063"/>
                </a:lnTo>
                <a:cubicBezTo>
                  <a:pt x="66159" y="6578140"/>
                  <a:pt x="43032" y="6596199"/>
                  <a:pt x="17793" y="6609097"/>
                </a:cubicBezTo>
                <a:lnTo>
                  <a:pt x="0" y="6616107"/>
                </a:lnTo>
                <a:lnTo>
                  <a:pt x="0" y="5978131"/>
                </a:lnTo>
                <a:lnTo>
                  <a:pt x="4404669" y="729718"/>
                </a:lnTo>
                <a:cubicBezTo>
                  <a:pt x="4443403" y="683565"/>
                  <a:pt x="4497176" y="657480"/>
                  <a:pt x="4552806" y="652618"/>
                </a:cubicBezTo>
                <a:close/>
                <a:moveTo>
                  <a:pt x="4455398" y="24037"/>
                </a:moveTo>
                <a:cubicBezTo>
                  <a:pt x="4511027" y="19175"/>
                  <a:pt x="4568512" y="35534"/>
                  <a:pt x="4614664" y="74268"/>
                </a:cubicBezTo>
                <a:cubicBezTo>
                  <a:pt x="4706971" y="151735"/>
                  <a:pt x="4719001" y="289365"/>
                  <a:pt x="4641533" y="381671"/>
                </a:cubicBezTo>
                <a:lnTo>
                  <a:pt x="134302" y="5752296"/>
                </a:lnTo>
                <a:cubicBezTo>
                  <a:pt x="105252" y="5786911"/>
                  <a:pt x="67741" y="5810237"/>
                  <a:pt x="27333" y="5821788"/>
                </a:cubicBezTo>
                <a:lnTo>
                  <a:pt x="0" y="5826839"/>
                </a:lnTo>
                <a:lnTo>
                  <a:pt x="0" y="5233485"/>
                </a:lnTo>
                <a:lnTo>
                  <a:pt x="4307261" y="101138"/>
                </a:lnTo>
                <a:cubicBezTo>
                  <a:pt x="4345994" y="54984"/>
                  <a:pt x="4399770" y="28899"/>
                  <a:pt x="4455398" y="24037"/>
                </a:cubicBezTo>
                <a:close/>
                <a:moveTo>
                  <a:pt x="3841720" y="24036"/>
                </a:moveTo>
                <a:cubicBezTo>
                  <a:pt x="3897349" y="19174"/>
                  <a:pt x="3954834" y="35533"/>
                  <a:pt x="4000987" y="74267"/>
                </a:cubicBezTo>
                <a:cubicBezTo>
                  <a:pt x="4093294" y="151734"/>
                  <a:pt x="4105324" y="289364"/>
                  <a:pt x="4027855" y="381671"/>
                </a:cubicBezTo>
                <a:lnTo>
                  <a:pt x="0" y="5181090"/>
                </a:lnTo>
                <a:lnTo>
                  <a:pt x="0" y="4502251"/>
                </a:lnTo>
                <a:lnTo>
                  <a:pt x="3693583" y="101136"/>
                </a:lnTo>
                <a:cubicBezTo>
                  <a:pt x="3732317" y="54983"/>
                  <a:pt x="3786091" y="28899"/>
                  <a:pt x="3841720" y="24036"/>
                </a:cubicBezTo>
                <a:close/>
                <a:moveTo>
                  <a:pt x="3154035" y="0"/>
                </a:moveTo>
                <a:lnTo>
                  <a:pt x="3723742" y="0"/>
                </a:lnTo>
                <a:lnTo>
                  <a:pt x="0" y="4437052"/>
                </a:lnTo>
                <a:lnTo>
                  <a:pt x="0" y="3758213"/>
                </a:lnTo>
                <a:close/>
                <a:moveTo>
                  <a:pt x="2538028" y="0"/>
                </a:moveTo>
                <a:lnTo>
                  <a:pt x="3107736" y="0"/>
                </a:lnTo>
                <a:lnTo>
                  <a:pt x="0" y="3703045"/>
                </a:lnTo>
                <a:lnTo>
                  <a:pt x="0" y="3024206"/>
                </a:lnTo>
                <a:close/>
                <a:moveTo>
                  <a:pt x="1914643" y="0"/>
                </a:moveTo>
                <a:lnTo>
                  <a:pt x="2484351" y="0"/>
                </a:lnTo>
                <a:lnTo>
                  <a:pt x="0" y="2960247"/>
                </a:lnTo>
                <a:lnTo>
                  <a:pt x="0" y="22814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8C3DF6-06AA-4ACE-8F11-1CFCA4121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0182" y="0"/>
            <a:ext cx="4769260" cy="6858000"/>
          </a:xfrm>
          <a:custGeom>
            <a:avLst/>
            <a:gdLst>
              <a:gd name="connsiteX0" fmla="*/ 0 w 4769260"/>
              <a:gd name="connsiteY0" fmla="*/ 0 h 6858000"/>
              <a:gd name="connsiteX1" fmla="*/ 4769260 w 4769260"/>
              <a:gd name="connsiteY1" fmla="*/ 0 h 6858000"/>
              <a:gd name="connsiteX2" fmla="*/ 4769260 w 4769260"/>
              <a:gd name="connsiteY2" fmla="*/ 6858000 h 6858000"/>
              <a:gd name="connsiteX3" fmla="*/ 0 w 47692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260" h="6858000">
                <a:moveTo>
                  <a:pt x="0" y="0"/>
                </a:moveTo>
                <a:lnTo>
                  <a:pt x="4769260" y="0"/>
                </a:lnTo>
                <a:lnTo>
                  <a:pt x="47692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565C75C-12D7-46AC-924C-859EBB08FE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3849" y="400049"/>
            <a:ext cx="3790950" cy="6019800"/>
          </a:xfrm>
          <a:custGeom>
            <a:avLst/>
            <a:gdLst>
              <a:gd name="connsiteX0" fmla="*/ 1475916 w 3790950"/>
              <a:gd name="connsiteY0" fmla="*/ 1288085 h 6019800"/>
              <a:gd name="connsiteX1" fmla="*/ 1475916 w 3790950"/>
              <a:gd name="connsiteY1" fmla="*/ 4674570 h 6019800"/>
              <a:gd name="connsiteX2" fmla="*/ 2883373 w 3790950"/>
              <a:gd name="connsiteY2" fmla="*/ 4674570 h 6019800"/>
              <a:gd name="connsiteX3" fmla="*/ 2883373 w 3790950"/>
              <a:gd name="connsiteY3" fmla="*/ 4191304 h 6019800"/>
              <a:gd name="connsiteX4" fmla="*/ 2007569 w 3790950"/>
              <a:gd name="connsiteY4" fmla="*/ 4191304 h 6019800"/>
              <a:gd name="connsiteX5" fmla="*/ 2007569 w 3790950"/>
              <a:gd name="connsiteY5" fmla="*/ 1288085 h 6019800"/>
              <a:gd name="connsiteX6" fmla="*/ 0 w 3790950"/>
              <a:gd name="connsiteY6" fmla="*/ 0 h 6019800"/>
              <a:gd name="connsiteX7" fmla="*/ 3790950 w 3790950"/>
              <a:gd name="connsiteY7" fmla="*/ 0 h 6019800"/>
              <a:gd name="connsiteX8" fmla="*/ 3790950 w 3790950"/>
              <a:gd name="connsiteY8" fmla="*/ 6019800 h 6019800"/>
              <a:gd name="connsiteX9" fmla="*/ 0 w 3790950"/>
              <a:gd name="connsiteY9" fmla="*/ 601980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950" h="6019800">
                <a:moveTo>
                  <a:pt x="1475916" y="1288085"/>
                </a:moveTo>
                <a:lnTo>
                  <a:pt x="1475916" y="4674570"/>
                </a:lnTo>
                <a:lnTo>
                  <a:pt x="2883373" y="4674570"/>
                </a:lnTo>
                <a:lnTo>
                  <a:pt x="2883373" y="4191304"/>
                </a:lnTo>
                <a:lnTo>
                  <a:pt x="2007569" y="4191304"/>
                </a:lnTo>
                <a:lnTo>
                  <a:pt x="2007569" y="1288085"/>
                </a:lnTo>
                <a:close/>
                <a:moveTo>
                  <a:pt x="0" y="0"/>
                </a:moveTo>
                <a:lnTo>
                  <a:pt x="3790950" y="0"/>
                </a:lnTo>
                <a:lnTo>
                  <a:pt x="3790950" y="6019800"/>
                </a:lnTo>
                <a:lnTo>
                  <a:pt x="0" y="601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069CAD-09CA-48E2-A514-27529E209E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850" y="895350"/>
            <a:ext cx="5676900" cy="304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2E5830-6A3F-4E77-A55C-881C70835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79" y="306143"/>
            <a:ext cx="3862387" cy="6245714"/>
          </a:xfrm>
          <a:custGeom>
            <a:avLst/>
            <a:gdLst>
              <a:gd name="connsiteX0" fmla="*/ 1148678 w 3862387"/>
              <a:gd name="connsiteY0" fmla="*/ 1536717 h 6245714"/>
              <a:gd name="connsiteX1" fmla="*/ 1148678 w 3862387"/>
              <a:gd name="connsiteY1" fmla="*/ 4694414 h 6245714"/>
              <a:gd name="connsiteX2" fmla="*/ 1644413 w 3862387"/>
              <a:gd name="connsiteY2" fmla="*/ 4694414 h 6245714"/>
              <a:gd name="connsiteX3" fmla="*/ 1644413 w 3862387"/>
              <a:gd name="connsiteY3" fmla="*/ 3340873 h 6245714"/>
              <a:gd name="connsiteX4" fmla="*/ 2208953 w 3862387"/>
              <a:gd name="connsiteY4" fmla="*/ 3340873 h 6245714"/>
              <a:gd name="connsiteX5" fmla="*/ 2208953 w 3862387"/>
              <a:gd name="connsiteY5" fmla="*/ 4694414 h 6245714"/>
              <a:gd name="connsiteX6" fmla="*/ 2713710 w 3862387"/>
              <a:gd name="connsiteY6" fmla="*/ 4694414 h 6245714"/>
              <a:gd name="connsiteX7" fmla="*/ 2713710 w 3862387"/>
              <a:gd name="connsiteY7" fmla="*/ 1536717 h 6245714"/>
              <a:gd name="connsiteX8" fmla="*/ 2208953 w 3862387"/>
              <a:gd name="connsiteY8" fmla="*/ 1536717 h 6245714"/>
              <a:gd name="connsiteX9" fmla="*/ 2208953 w 3862387"/>
              <a:gd name="connsiteY9" fmla="*/ 2890257 h 6245714"/>
              <a:gd name="connsiteX10" fmla="*/ 1644413 w 3862387"/>
              <a:gd name="connsiteY10" fmla="*/ 2890257 h 6245714"/>
              <a:gd name="connsiteX11" fmla="*/ 1644413 w 3862387"/>
              <a:gd name="connsiteY11" fmla="*/ 1536717 h 6245714"/>
              <a:gd name="connsiteX12" fmla="*/ 0 w 3862387"/>
              <a:gd name="connsiteY12" fmla="*/ 0 h 6245714"/>
              <a:gd name="connsiteX13" fmla="*/ 3862387 w 3862387"/>
              <a:gd name="connsiteY13" fmla="*/ 0 h 6245714"/>
              <a:gd name="connsiteX14" fmla="*/ 3862387 w 3862387"/>
              <a:gd name="connsiteY14" fmla="*/ 6245714 h 6245714"/>
              <a:gd name="connsiteX15" fmla="*/ 0 w 3862387"/>
              <a:gd name="connsiteY15" fmla="*/ 6245714 h 624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2387" h="6245714">
                <a:moveTo>
                  <a:pt x="1148678" y="1536717"/>
                </a:moveTo>
                <a:lnTo>
                  <a:pt x="1148678" y="4694414"/>
                </a:lnTo>
                <a:lnTo>
                  <a:pt x="1644413" y="4694414"/>
                </a:lnTo>
                <a:lnTo>
                  <a:pt x="1644413" y="3340873"/>
                </a:lnTo>
                <a:lnTo>
                  <a:pt x="2208953" y="3340873"/>
                </a:lnTo>
                <a:lnTo>
                  <a:pt x="2208953" y="4694414"/>
                </a:lnTo>
                <a:lnTo>
                  <a:pt x="2713710" y="4694414"/>
                </a:lnTo>
                <a:lnTo>
                  <a:pt x="2713710" y="1536717"/>
                </a:lnTo>
                <a:lnTo>
                  <a:pt x="2208953" y="1536717"/>
                </a:lnTo>
                <a:lnTo>
                  <a:pt x="2208953" y="2890257"/>
                </a:lnTo>
                <a:lnTo>
                  <a:pt x="1644413" y="2890257"/>
                </a:lnTo>
                <a:lnTo>
                  <a:pt x="1644413" y="1536717"/>
                </a:lnTo>
                <a:close/>
                <a:moveTo>
                  <a:pt x="0" y="0"/>
                </a:moveTo>
                <a:lnTo>
                  <a:pt x="3862387" y="0"/>
                </a:lnTo>
                <a:lnTo>
                  <a:pt x="3862387" y="6245714"/>
                </a:lnTo>
                <a:lnTo>
                  <a:pt x="0" y="6245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BD124B-7C6E-4C8C-9426-E81D3D2D8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CB5A12B-532C-4B37-A2C4-8F38E80DC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181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F0C73-7F73-4B6B-AD54-F57F015E0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 flipH="1">
            <a:off x="-277563" y="654270"/>
            <a:ext cx="6485523" cy="5549459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0830010-B425-4D29-9937-AE72FA96E9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62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FC7C59B-645F-45AE-B8D3-510D92377C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87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2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0731A28E-EF6F-4497-A5B5-67E53BF122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808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A927B4B-45C2-477C-88A3-271B2BF44B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323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769D2A-F843-4BA2-AFB9-BC0D046546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5202" y="948897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D624706-7130-4F86-A9FB-2B47A295C1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49297" y="3882564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85F6D326-EDD1-448A-898B-D1F1B3BF1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1066" y="1054243"/>
            <a:ext cx="1388534" cy="1388534"/>
          </a:xfrm>
          <a:custGeom>
            <a:avLst/>
            <a:gdLst>
              <a:gd name="connsiteX0" fmla="*/ 694267 w 1388534"/>
              <a:gd name="connsiteY0" fmla="*/ 0 h 1388534"/>
              <a:gd name="connsiteX1" fmla="*/ 1388534 w 1388534"/>
              <a:gd name="connsiteY1" fmla="*/ 694267 h 1388534"/>
              <a:gd name="connsiteX2" fmla="*/ 694267 w 1388534"/>
              <a:gd name="connsiteY2" fmla="*/ 1388534 h 1388534"/>
              <a:gd name="connsiteX3" fmla="*/ 0 w 1388534"/>
              <a:gd name="connsiteY3" fmla="*/ 694267 h 1388534"/>
              <a:gd name="connsiteX4" fmla="*/ 694267 w 1388534"/>
              <a:gd name="connsiteY4" fmla="*/ 0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534" h="1388534">
                <a:moveTo>
                  <a:pt x="694267" y="0"/>
                </a:moveTo>
                <a:cubicBezTo>
                  <a:pt x="1077700" y="0"/>
                  <a:pt x="1388534" y="310834"/>
                  <a:pt x="1388534" y="694267"/>
                </a:cubicBezTo>
                <a:cubicBezTo>
                  <a:pt x="1388534" y="1077700"/>
                  <a:pt x="1077700" y="1388534"/>
                  <a:pt x="694267" y="1388534"/>
                </a:cubicBezTo>
                <a:cubicBezTo>
                  <a:pt x="310834" y="1388534"/>
                  <a:pt x="0" y="1077700"/>
                  <a:pt x="0" y="694267"/>
                </a:cubicBezTo>
                <a:cubicBezTo>
                  <a:pt x="0" y="310834"/>
                  <a:pt x="310834" y="0"/>
                  <a:pt x="694267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6476D5-66A6-4C46-924C-4A9F30DF3B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3230" y="0"/>
            <a:ext cx="6501582" cy="6858000"/>
          </a:xfrm>
          <a:custGeom>
            <a:avLst/>
            <a:gdLst>
              <a:gd name="connsiteX0" fmla="*/ 3739332 w 6501582"/>
              <a:gd name="connsiteY0" fmla="*/ 2198914 h 6858000"/>
              <a:gd name="connsiteX1" fmla="*/ 6501582 w 6501582"/>
              <a:gd name="connsiteY1" fmla="*/ 2198914 h 6858000"/>
              <a:gd name="connsiteX2" fmla="*/ 4970183 w 6501582"/>
              <a:gd name="connsiteY2" fmla="*/ 6858000 h 6858000"/>
              <a:gd name="connsiteX3" fmla="*/ 2263955 w 6501582"/>
              <a:gd name="connsiteY3" fmla="*/ 6858000 h 6858000"/>
              <a:gd name="connsiteX4" fmla="*/ 1475377 w 6501582"/>
              <a:gd name="connsiteY4" fmla="*/ 0 h 6858000"/>
              <a:gd name="connsiteX5" fmla="*/ 4237627 w 6501582"/>
              <a:gd name="connsiteY5" fmla="*/ 0 h 6858000"/>
              <a:gd name="connsiteX6" fmla="*/ 2706228 w 6501582"/>
              <a:gd name="connsiteY6" fmla="*/ 4659086 h 6858000"/>
              <a:gd name="connsiteX7" fmla="*/ 0 w 6501582"/>
              <a:gd name="connsiteY7" fmla="*/ 46590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582" h="6858000">
                <a:moveTo>
                  <a:pt x="3739332" y="2198914"/>
                </a:moveTo>
                <a:lnTo>
                  <a:pt x="6501582" y="2198914"/>
                </a:lnTo>
                <a:lnTo>
                  <a:pt x="4970183" y="6858000"/>
                </a:lnTo>
                <a:lnTo>
                  <a:pt x="2263955" y="6858000"/>
                </a:lnTo>
                <a:close/>
                <a:moveTo>
                  <a:pt x="1475377" y="0"/>
                </a:moveTo>
                <a:lnTo>
                  <a:pt x="4237627" y="0"/>
                </a:lnTo>
                <a:lnTo>
                  <a:pt x="2706228" y="4659086"/>
                </a:lnTo>
                <a:lnTo>
                  <a:pt x="0" y="4659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18B07573-FFD8-4E59-A415-3F715ADED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C8D781CD-B4A8-4E3A-B7B9-11D6C7D1F2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5833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ADDB39-429D-4A32-8166-42E2B042CE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2778" y="0"/>
            <a:ext cx="6414448" cy="3207224"/>
          </a:xfrm>
          <a:custGeom>
            <a:avLst/>
            <a:gdLst>
              <a:gd name="connsiteX0" fmla="*/ 0 w 6414448"/>
              <a:gd name="connsiteY0" fmla="*/ 0 h 3207224"/>
              <a:gd name="connsiteX1" fmla="*/ 6414448 w 6414448"/>
              <a:gd name="connsiteY1" fmla="*/ 0 h 3207224"/>
              <a:gd name="connsiteX2" fmla="*/ 3207224 w 6414448"/>
              <a:gd name="connsiteY2" fmla="*/ 3207224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4448" h="3207224">
                <a:moveTo>
                  <a:pt x="0" y="0"/>
                </a:moveTo>
                <a:lnTo>
                  <a:pt x="6414448" y="0"/>
                </a:lnTo>
                <a:lnTo>
                  <a:pt x="3207224" y="3207224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2113BAC-C64B-407D-910B-CB1ED1198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371" y="2"/>
            <a:ext cx="4622381" cy="6572741"/>
          </a:xfrm>
          <a:custGeom>
            <a:avLst/>
            <a:gdLst>
              <a:gd name="connsiteX0" fmla="*/ 3525099 w 4622381"/>
              <a:gd name="connsiteY0" fmla="*/ 0 h 6572741"/>
              <a:gd name="connsiteX1" fmla="*/ 4622381 w 4622381"/>
              <a:gd name="connsiteY1" fmla="*/ 0 h 6572741"/>
              <a:gd name="connsiteX2" fmla="*/ 4622380 w 4622381"/>
              <a:gd name="connsiteY2" fmla="*/ 4731203 h 6572741"/>
              <a:gd name="connsiteX3" fmla="*/ 4073739 w 4622381"/>
              <a:gd name="connsiteY3" fmla="*/ 5279844 h 6572741"/>
              <a:gd name="connsiteX4" fmla="*/ 4073740 w 4622381"/>
              <a:gd name="connsiteY4" fmla="*/ 5279843 h 6572741"/>
              <a:gd name="connsiteX5" fmla="*/ 3525099 w 4622381"/>
              <a:gd name="connsiteY5" fmla="*/ 4731202 h 6572741"/>
              <a:gd name="connsiteX6" fmla="*/ 2350658 w 4622381"/>
              <a:gd name="connsiteY6" fmla="*/ 0 h 6572741"/>
              <a:gd name="connsiteX7" fmla="*/ 3447940 w 4622381"/>
              <a:gd name="connsiteY7" fmla="*/ 0 h 6572741"/>
              <a:gd name="connsiteX8" fmla="*/ 3447939 w 4622381"/>
              <a:gd name="connsiteY8" fmla="*/ 6024100 h 6572741"/>
              <a:gd name="connsiteX9" fmla="*/ 2899298 w 4622381"/>
              <a:gd name="connsiteY9" fmla="*/ 6572741 h 6572741"/>
              <a:gd name="connsiteX10" fmla="*/ 2899299 w 4622381"/>
              <a:gd name="connsiteY10" fmla="*/ 6572740 h 6572741"/>
              <a:gd name="connsiteX11" fmla="*/ 2350658 w 4622381"/>
              <a:gd name="connsiteY11" fmla="*/ 6024099 h 6572741"/>
              <a:gd name="connsiteX12" fmla="*/ 1176217 w 4622381"/>
              <a:gd name="connsiteY12" fmla="*/ 0 h 6572741"/>
              <a:gd name="connsiteX13" fmla="*/ 2273499 w 4622381"/>
              <a:gd name="connsiteY13" fmla="*/ 0 h 6572741"/>
              <a:gd name="connsiteX14" fmla="*/ 2273498 w 4622381"/>
              <a:gd name="connsiteY14" fmla="*/ 4900346 h 6572741"/>
              <a:gd name="connsiteX15" fmla="*/ 1724857 w 4622381"/>
              <a:gd name="connsiteY15" fmla="*/ 5448987 h 6572741"/>
              <a:gd name="connsiteX16" fmla="*/ 1724858 w 4622381"/>
              <a:gd name="connsiteY16" fmla="*/ 5448986 h 6572741"/>
              <a:gd name="connsiteX17" fmla="*/ 1176217 w 4622381"/>
              <a:gd name="connsiteY17" fmla="*/ 4900345 h 6572741"/>
              <a:gd name="connsiteX18" fmla="*/ 100 w 4622381"/>
              <a:gd name="connsiteY18" fmla="*/ 0 h 6572741"/>
              <a:gd name="connsiteX19" fmla="*/ 1097182 w 4622381"/>
              <a:gd name="connsiteY19" fmla="*/ 0 h 6572741"/>
              <a:gd name="connsiteX20" fmla="*/ 1097282 w 4622381"/>
              <a:gd name="connsiteY20" fmla="*/ 994 h 6572741"/>
              <a:gd name="connsiteX21" fmla="*/ 1097281 w 4622381"/>
              <a:gd name="connsiteY21" fmla="*/ 5262310 h 6572741"/>
              <a:gd name="connsiteX22" fmla="*/ 548640 w 4622381"/>
              <a:gd name="connsiteY22" fmla="*/ 5810951 h 6572741"/>
              <a:gd name="connsiteX23" fmla="*/ 548641 w 4622381"/>
              <a:gd name="connsiteY23" fmla="*/ 5810950 h 6572741"/>
              <a:gd name="connsiteX24" fmla="*/ 0 w 4622381"/>
              <a:gd name="connsiteY24" fmla="*/ 5262309 h 6572741"/>
              <a:gd name="connsiteX25" fmla="*/ 0 w 4622381"/>
              <a:gd name="connsiteY25" fmla="*/ 994 h 657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22381" h="6572741">
                <a:moveTo>
                  <a:pt x="3525099" y="0"/>
                </a:moveTo>
                <a:lnTo>
                  <a:pt x="4622381" y="0"/>
                </a:lnTo>
                <a:lnTo>
                  <a:pt x="4622380" y="4731203"/>
                </a:lnTo>
                <a:cubicBezTo>
                  <a:pt x="4622380" y="5034209"/>
                  <a:pt x="4376745" y="5279844"/>
                  <a:pt x="4073739" y="5279844"/>
                </a:cubicBezTo>
                <a:lnTo>
                  <a:pt x="4073740" y="5279843"/>
                </a:lnTo>
                <a:cubicBezTo>
                  <a:pt x="3770734" y="5279843"/>
                  <a:pt x="3525099" y="5034208"/>
                  <a:pt x="3525099" y="4731202"/>
                </a:cubicBezTo>
                <a:close/>
                <a:moveTo>
                  <a:pt x="2350658" y="0"/>
                </a:moveTo>
                <a:lnTo>
                  <a:pt x="3447940" y="0"/>
                </a:lnTo>
                <a:lnTo>
                  <a:pt x="3447939" y="6024100"/>
                </a:lnTo>
                <a:cubicBezTo>
                  <a:pt x="3447939" y="6327106"/>
                  <a:pt x="3202304" y="6572741"/>
                  <a:pt x="2899298" y="6572741"/>
                </a:cubicBezTo>
                <a:lnTo>
                  <a:pt x="2899299" y="6572740"/>
                </a:lnTo>
                <a:cubicBezTo>
                  <a:pt x="2596293" y="6572740"/>
                  <a:pt x="2350658" y="6327105"/>
                  <a:pt x="2350658" y="6024099"/>
                </a:cubicBezTo>
                <a:close/>
                <a:moveTo>
                  <a:pt x="1176217" y="0"/>
                </a:moveTo>
                <a:lnTo>
                  <a:pt x="2273499" y="0"/>
                </a:lnTo>
                <a:lnTo>
                  <a:pt x="2273498" y="4900346"/>
                </a:lnTo>
                <a:cubicBezTo>
                  <a:pt x="2273498" y="5203352"/>
                  <a:pt x="2027863" y="5448987"/>
                  <a:pt x="1724857" y="5448987"/>
                </a:cubicBezTo>
                <a:lnTo>
                  <a:pt x="1724858" y="5448986"/>
                </a:lnTo>
                <a:cubicBezTo>
                  <a:pt x="1421852" y="5448986"/>
                  <a:pt x="1176217" y="5203351"/>
                  <a:pt x="1176217" y="4900345"/>
                </a:cubicBezTo>
                <a:close/>
                <a:moveTo>
                  <a:pt x="100" y="0"/>
                </a:moveTo>
                <a:lnTo>
                  <a:pt x="1097182" y="0"/>
                </a:lnTo>
                <a:lnTo>
                  <a:pt x="1097282" y="994"/>
                </a:lnTo>
                <a:cubicBezTo>
                  <a:pt x="1097282" y="1754766"/>
                  <a:pt x="1097281" y="3508538"/>
                  <a:pt x="1097281" y="5262310"/>
                </a:cubicBezTo>
                <a:cubicBezTo>
                  <a:pt x="1097281" y="5565316"/>
                  <a:pt x="851646" y="5810951"/>
                  <a:pt x="548640" y="5810951"/>
                </a:cubicBezTo>
                <a:lnTo>
                  <a:pt x="548641" y="5810950"/>
                </a:lnTo>
                <a:cubicBezTo>
                  <a:pt x="245635" y="5810950"/>
                  <a:pt x="0" y="5565315"/>
                  <a:pt x="0" y="5262309"/>
                </a:cubicBezTo>
                <a:lnTo>
                  <a:pt x="0" y="9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7DEFE0-78F0-4B2C-BC9B-A50364A042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6550" y="3048000"/>
            <a:ext cx="4933950" cy="299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91" r:id="rId3"/>
    <p:sldLayoutId id="2147483687" r:id="rId4"/>
    <p:sldLayoutId id="2147483685" r:id="rId5"/>
    <p:sldLayoutId id="2147483684" r:id="rId6"/>
    <p:sldLayoutId id="2147483680" r:id="rId7"/>
    <p:sldLayoutId id="2147483676" r:id="rId8"/>
    <p:sldLayoutId id="2147483670" r:id="rId9"/>
    <p:sldLayoutId id="2147483668" r:id="rId10"/>
    <p:sldLayoutId id="2147483665" r:id="rId11"/>
    <p:sldLayoutId id="2147483662" r:id="rId12"/>
    <p:sldLayoutId id="2147483660" r:id="rId13"/>
    <p:sldLayoutId id="2147483657" r:id="rId14"/>
    <p:sldLayoutId id="2147483656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BF65CD-3D0D-41C8-A6CC-29D5B4CFB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01079-291E-4ECF-ACB2-53018DFE72FB}"/>
              </a:ext>
            </a:extLst>
          </p:cNvPr>
          <p:cNvSpPr/>
          <p:nvPr/>
        </p:nvSpPr>
        <p:spPr>
          <a:xfrm>
            <a:off x="1759542" y="771525"/>
            <a:ext cx="8362949" cy="531495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A81E18E-88F8-4481-B813-266BCEB75D10}"/>
              </a:ext>
            </a:extLst>
          </p:cNvPr>
          <p:cNvSpPr txBox="1">
            <a:spLocks/>
          </p:cNvSpPr>
          <p:nvPr/>
        </p:nvSpPr>
        <p:spPr>
          <a:xfrm>
            <a:off x="3003743" y="1944850"/>
            <a:ext cx="5874545" cy="215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SBB Online </a:t>
            </a:r>
            <a:r>
              <a:rPr lang="en-US" sz="5400" b="1" dirty="0" err="1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Ticketverkauf</a:t>
            </a:r>
            <a:endParaRPr lang="en-US" sz="5400" b="1" dirty="0">
              <a:solidFill>
                <a:schemeClr val="bg1"/>
              </a:solidFill>
              <a:latin typeface="Bebas Neue" panose="020B0606020202050201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EA108C30-D01D-417F-A6DB-7E3E1A18283F}"/>
              </a:ext>
            </a:extLst>
          </p:cNvPr>
          <p:cNvSpPr txBox="1">
            <a:spLocks/>
          </p:cNvSpPr>
          <p:nvPr/>
        </p:nvSpPr>
        <p:spPr>
          <a:xfrm>
            <a:off x="2440975" y="4197939"/>
            <a:ext cx="7310050" cy="35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spc="3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M150 – E-Business </a:t>
            </a:r>
            <a:r>
              <a:rPr lang="en-US" sz="1800" spc="300" dirty="0" err="1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Anwendungen</a:t>
            </a:r>
            <a:r>
              <a:rPr lang="en-US" sz="1800" spc="3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– AB02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754A7-D7A9-4B68-ADDD-E19A118F378A}"/>
              </a:ext>
            </a:extLst>
          </p:cNvPr>
          <p:cNvSpPr txBox="1"/>
          <p:nvPr/>
        </p:nvSpPr>
        <p:spPr>
          <a:xfrm>
            <a:off x="4524534" y="4686731"/>
            <a:ext cx="3142930" cy="22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000" baseline="300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Winkelmann Domenico – Winkler Olivier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3FCDF-458E-41F9-B50B-584CAA66AE49}"/>
              </a:ext>
            </a:extLst>
          </p:cNvPr>
          <p:cNvGrpSpPr/>
          <p:nvPr/>
        </p:nvGrpSpPr>
        <p:grpSpPr>
          <a:xfrm>
            <a:off x="7667464" y="3564043"/>
            <a:ext cx="1020748" cy="498703"/>
            <a:chOff x="4492546" y="1990497"/>
            <a:chExt cx="1020748" cy="4987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94C9AC-696B-46CC-9EF4-575192040433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611751-E931-4FD9-92E5-DE522A238FB1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B3EB0-D2A9-4C1D-994C-B7539F767E6F}"/>
              </a:ext>
            </a:extLst>
          </p:cNvPr>
          <p:cNvGrpSpPr/>
          <p:nvPr/>
        </p:nvGrpSpPr>
        <p:grpSpPr>
          <a:xfrm flipH="1" flipV="1">
            <a:off x="3343114" y="1944850"/>
            <a:ext cx="1020748" cy="498703"/>
            <a:chOff x="4492546" y="1990497"/>
            <a:chExt cx="1020748" cy="4987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716DD7-9C2C-419A-B2A2-0BBB0156832E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1F2F8A-D2A8-432C-A9C0-B45630159E43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2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C45309A-333A-449F-B1FD-07E5A06E812F}"/>
              </a:ext>
            </a:extLst>
          </p:cNvPr>
          <p:cNvSpPr txBox="1">
            <a:spLocks/>
          </p:cNvSpPr>
          <p:nvPr/>
        </p:nvSpPr>
        <p:spPr>
          <a:xfrm>
            <a:off x="7407564" y="2503054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Performance &amp;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Verfügbarkeit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DF1D-C16D-486D-8300-23428AA68108}"/>
              </a:ext>
            </a:extLst>
          </p:cNvPr>
          <p:cNvGrpSpPr/>
          <p:nvPr/>
        </p:nvGrpSpPr>
        <p:grpSpPr>
          <a:xfrm>
            <a:off x="8728299" y="3459018"/>
            <a:ext cx="1020748" cy="498703"/>
            <a:chOff x="4492546" y="1990497"/>
            <a:chExt cx="1020748" cy="4987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0DA6A0-31F7-408E-9335-1A82141816D2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D8AB80-AEFA-44FA-B6F8-2E15CE8337E8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 rot="16200000">
            <a:off x="259308" y="1989239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SBB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905340" y="1245446"/>
            <a:ext cx="302634" cy="19949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3F8BEB-35FB-49AF-9F95-6EBA6411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0041" y="809112"/>
            <a:ext cx="1162622" cy="11626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90FD62-FCD6-4CE7-AC90-A03695C9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73" y="1820486"/>
            <a:ext cx="4931386" cy="32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2952427" y="204460"/>
            <a:ext cx="5392461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Performance &amp;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Verfügbarkeit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9ECDB0F5-974C-453F-AA16-54F3F3B04DF9}"/>
              </a:ext>
            </a:extLst>
          </p:cNvPr>
          <p:cNvSpPr/>
          <p:nvPr/>
        </p:nvSpPr>
        <p:spPr>
          <a:xfrm>
            <a:off x="1428341" y="2313217"/>
            <a:ext cx="9880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Bei </a:t>
            </a:r>
            <a:r>
              <a:rPr lang="de-CH" sz="2400" dirty="0" err="1"/>
              <a:t>Request’s</a:t>
            </a:r>
            <a:r>
              <a:rPr lang="de-CH" sz="2400" dirty="0"/>
              <a:t> auf andere Domänen, ist eine gleiche Authentifizierung gefordert. Die Server befinden sich in einer DMZ. Zudem müssen die Server auf mehrere gleichzeitig ausgeführte </a:t>
            </a:r>
            <a:r>
              <a:rPr lang="de-CH" sz="2400" dirty="0" err="1"/>
              <a:t>Request’s</a:t>
            </a:r>
            <a:r>
              <a:rPr lang="de-CH" sz="2400" dirty="0"/>
              <a:t> reagieren, ohne dabei diese zu vermischen.</a:t>
            </a:r>
          </a:p>
        </p:txBody>
      </p:sp>
    </p:spTree>
    <p:extLst>
      <p:ext uri="{BB962C8B-B14F-4D97-AF65-F5344CB8AC3E}">
        <p14:creationId xmlns:p14="http://schemas.microsoft.com/office/powerpoint/2010/main" val="2581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1CF31CA-2A17-487D-8F31-2105BAEB0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4" r="26554"/>
          <a:stretch>
            <a:fillRect/>
          </a:stretch>
        </p:blipFill>
        <p:spPr/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3224F9-CFFF-4FE2-A6B9-CAE089FB22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C82F3-77EC-48A7-A26B-EBD9E3209378}"/>
              </a:ext>
            </a:extLst>
          </p:cNvPr>
          <p:cNvSpPr/>
          <p:nvPr/>
        </p:nvSpPr>
        <p:spPr>
          <a:xfrm flipH="1">
            <a:off x="6686547" y="3048000"/>
            <a:ext cx="4933949" cy="141550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A937B-3799-45CF-94D4-92E7F80C0BC8}"/>
              </a:ext>
            </a:extLst>
          </p:cNvPr>
          <p:cNvSpPr txBox="1"/>
          <p:nvPr/>
        </p:nvSpPr>
        <p:spPr>
          <a:xfrm>
            <a:off x="7101736" y="3524250"/>
            <a:ext cx="419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err="1">
                <a:solidFill>
                  <a:schemeClr val="bg1"/>
                </a:solidFill>
                <a:latin typeface="Bebas Neue" panose="020B0606020202050201" pitchFamily="34" charset="0"/>
              </a:rPr>
              <a:t>Fragen</a:t>
            </a:r>
            <a:r>
              <a:rPr lang="en-US" sz="2400" spc="600" dirty="0">
                <a:solidFill>
                  <a:schemeClr val="bg1"/>
                </a:solidFill>
                <a:latin typeface="Bebas Neue" panose="020B0606020202050201" pitchFamily="34" charset="0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005A0-75B0-45BF-952C-39378DF0BDBE}"/>
              </a:ext>
            </a:extLst>
          </p:cNvPr>
          <p:cNvGrpSpPr/>
          <p:nvPr/>
        </p:nvGrpSpPr>
        <p:grpSpPr>
          <a:xfrm flipH="1">
            <a:off x="6009289" y="2446907"/>
            <a:ext cx="1354517" cy="661771"/>
            <a:chOff x="4492546" y="1990497"/>
            <a:chExt cx="1020748" cy="49870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28981D-5512-4D57-8213-96DCCB484D2B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86643E-8E2B-4624-9BC7-F49B0BC1380E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8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B4A2F1-08CA-426B-B742-7DCD13C9D6FB}"/>
              </a:ext>
            </a:extLst>
          </p:cNvPr>
          <p:cNvSpPr txBox="1"/>
          <p:nvPr/>
        </p:nvSpPr>
        <p:spPr>
          <a:xfrm>
            <a:off x="7753436" y="1899436"/>
            <a:ext cx="44385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HYPE SLIDE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MOCKUP</a:t>
            </a: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923A6305-196B-4967-A936-2584C0A31E8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r="15201"/>
          <a:stretch>
            <a:fillRect/>
          </a:stretch>
        </p:blipFill>
        <p:spPr/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132AD7-AED2-47FE-97A6-ADC7E5AC14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Title 7">
            <a:extLst>
              <a:ext uri="{FF2B5EF4-FFF2-40B4-BE49-F238E27FC236}">
                <a16:creationId xmlns:a16="http://schemas.microsoft.com/office/drawing/2014/main" id="{025D7F95-8BA3-4D3F-8B69-DB509ADCD6B0}"/>
              </a:ext>
            </a:extLst>
          </p:cNvPr>
          <p:cNvSpPr txBox="1">
            <a:spLocks/>
          </p:cNvSpPr>
          <p:nvPr/>
        </p:nvSpPr>
        <p:spPr>
          <a:xfrm>
            <a:off x="6096000" y="1899436"/>
            <a:ext cx="4742570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Introduction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D37A629-0229-4AA1-81C7-D7B6CF398856}"/>
              </a:ext>
            </a:extLst>
          </p:cNvPr>
          <p:cNvSpPr/>
          <p:nvPr/>
        </p:nvSpPr>
        <p:spPr>
          <a:xfrm>
            <a:off x="8245960" y="3708065"/>
            <a:ext cx="3404088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900" dirty="0"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Beim Onlineticketverkauf kann der Kunde auf der sbb.ch Webseite oder auf dem SBB Mobile App ein Ticket zu einer gewünschten  Strecke kaufen.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D60EC7C4-D418-4C87-87BE-F7EDFB3C8FC4}"/>
              </a:ext>
            </a:extLst>
          </p:cNvPr>
          <p:cNvSpPr txBox="1"/>
          <p:nvPr/>
        </p:nvSpPr>
        <p:spPr>
          <a:xfrm>
            <a:off x="8245959" y="3459982"/>
            <a:ext cx="34040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300" dirty="0">
                <a:latin typeface="Lato" panose="020F05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Was </a:t>
            </a:r>
            <a:r>
              <a:rPr lang="en-US" sz="1000" b="1" spc="300" dirty="0" err="1">
                <a:latin typeface="Lato" panose="020F05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ist</a:t>
            </a:r>
            <a:r>
              <a:rPr lang="en-US" sz="1000" b="1" spc="300" dirty="0">
                <a:latin typeface="Lato" panose="020F05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der </a:t>
            </a:r>
            <a:r>
              <a:rPr lang="en-US" sz="1000" b="1" spc="300" dirty="0" err="1">
                <a:latin typeface="Lato" panose="020F05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Onlineticketverkauf</a:t>
            </a:r>
            <a:r>
              <a:rPr lang="en-US" sz="1000" b="1" spc="300" dirty="0">
                <a:latin typeface="Lato" panose="020F05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?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4EC328B6-8B57-4791-8826-8AE7C8D982B3}"/>
              </a:ext>
            </a:extLst>
          </p:cNvPr>
          <p:cNvGrpSpPr/>
          <p:nvPr/>
        </p:nvGrpSpPr>
        <p:grpSpPr>
          <a:xfrm>
            <a:off x="7225212" y="2847463"/>
            <a:ext cx="1020748" cy="498703"/>
            <a:chOff x="4492546" y="1990497"/>
            <a:chExt cx="1020748" cy="498703"/>
          </a:xfrm>
        </p:grpSpPr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9A37665F-F5A0-4F75-AF7E-8851811E4C3B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9827940A-C6D2-4C85-B37E-95C0A9D7B8DA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C45309A-333A-449F-B1FD-07E5A06E812F}"/>
              </a:ext>
            </a:extLst>
          </p:cNvPr>
          <p:cNvSpPr txBox="1">
            <a:spLocks/>
          </p:cNvSpPr>
          <p:nvPr/>
        </p:nvSpPr>
        <p:spPr>
          <a:xfrm>
            <a:off x="7407564" y="2503054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Applikationsarchitektur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DF1D-C16D-486D-8300-23428AA68108}"/>
              </a:ext>
            </a:extLst>
          </p:cNvPr>
          <p:cNvGrpSpPr/>
          <p:nvPr/>
        </p:nvGrpSpPr>
        <p:grpSpPr>
          <a:xfrm>
            <a:off x="8709826" y="3120797"/>
            <a:ext cx="1020748" cy="498703"/>
            <a:chOff x="4492546" y="1990497"/>
            <a:chExt cx="1020748" cy="4987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0DA6A0-31F7-408E-9335-1A82141816D2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D8AB80-AEFA-44FA-B6F8-2E15CE8337E8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 rot="16200000">
            <a:off x="259308" y="1989239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SBB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905340" y="1245446"/>
            <a:ext cx="302634" cy="19949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3F8BEB-35FB-49AF-9F95-6EBA6411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0041" y="809112"/>
            <a:ext cx="1162622" cy="11626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8909B5E-2ADB-4633-980C-938121712C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808" y="925069"/>
            <a:ext cx="4619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7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3847112" y="204460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Verwendete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Technologien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Angular – Wikipedia">
            <a:extLst>
              <a:ext uri="{FF2B5EF4-FFF2-40B4-BE49-F238E27FC236}">
                <a16:creationId xmlns:a16="http://schemas.microsoft.com/office/drawing/2014/main" id="{BB823B2E-C490-4D81-8B2E-DBF411C7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/>
          <a:stretch/>
        </p:blipFill>
        <p:spPr bwMode="auto">
          <a:xfrm>
            <a:off x="3200896" y="942842"/>
            <a:ext cx="2336030" cy="267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chwitzen bei der Spring Masterclass : Puzzle ITC">
            <a:extLst>
              <a:ext uri="{FF2B5EF4-FFF2-40B4-BE49-F238E27FC236}">
                <a16:creationId xmlns:a16="http://schemas.microsoft.com/office/drawing/2014/main" id="{6D3F2A68-D98B-439E-86D0-44F86AB4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96" y="4298144"/>
            <a:ext cx="4429051" cy="232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7">
            <a:extLst>
              <a:ext uri="{FF2B5EF4-FFF2-40B4-BE49-F238E27FC236}">
                <a16:creationId xmlns:a16="http://schemas.microsoft.com/office/drawing/2014/main" id="{01E05007-CC1A-415E-8464-31E7C50CD0B2}"/>
              </a:ext>
            </a:extLst>
          </p:cNvPr>
          <p:cNvSpPr txBox="1">
            <a:spLocks/>
          </p:cNvSpPr>
          <p:nvPr/>
        </p:nvSpPr>
        <p:spPr>
          <a:xfrm>
            <a:off x="544945" y="1525366"/>
            <a:ext cx="2533508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Frontend</a:t>
            </a:r>
          </a:p>
        </p:txBody>
      </p:sp>
      <p:sp>
        <p:nvSpPr>
          <p:cNvPr id="26" name="Title 7">
            <a:extLst>
              <a:ext uri="{FF2B5EF4-FFF2-40B4-BE49-F238E27FC236}">
                <a16:creationId xmlns:a16="http://schemas.microsoft.com/office/drawing/2014/main" id="{26CC902F-F692-4E6B-9375-647D9C359EA9}"/>
              </a:ext>
            </a:extLst>
          </p:cNvPr>
          <p:cNvSpPr txBox="1">
            <a:spLocks/>
          </p:cNvSpPr>
          <p:nvPr/>
        </p:nvSpPr>
        <p:spPr>
          <a:xfrm>
            <a:off x="544945" y="4805470"/>
            <a:ext cx="2533508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Backend</a:t>
            </a:r>
          </a:p>
        </p:txBody>
      </p:sp>
      <p:sp>
        <p:nvSpPr>
          <p:cNvPr id="27" name="Title 7">
            <a:extLst>
              <a:ext uri="{FF2B5EF4-FFF2-40B4-BE49-F238E27FC236}">
                <a16:creationId xmlns:a16="http://schemas.microsoft.com/office/drawing/2014/main" id="{3E6C5416-793D-46B2-AB44-60C73397EC85}"/>
              </a:ext>
            </a:extLst>
          </p:cNvPr>
          <p:cNvSpPr txBox="1">
            <a:spLocks/>
          </p:cNvSpPr>
          <p:nvPr/>
        </p:nvSpPr>
        <p:spPr>
          <a:xfrm>
            <a:off x="7749203" y="1525366"/>
            <a:ext cx="1436256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38EB2-B6DA-45D8-8F3B-59C8FBD1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02" y="1371510"/>
            <a:ext cx="1618312" cy="16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30D3342A-B667-4816-A557-BCA252B2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348" y="3429000"/>
            <a:ext cx="2315019" cy="18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3847112" y="204460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Übersicht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3" descr="Ein Bild, das Fernsehen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5206DCBB-95FF-47D7-B31A-151AE95B4F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43" y="1166693"/>
            <a:ext cx="8644714" cy="48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3847112" y="204460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Schichtenkommunikation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1F6F368-F63E-4796-9067-133DB9E8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57" y="1213511"/>
            <a:ext cx="10197886" cy="52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3847112" y="204460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Schnittstellen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fik 6" descr="Ein Bild, das Fernsehen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049EADBD-DE2E-4B4A-89DF-A5B3682BDE5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8" t="40874"/>
          <a:stretch/>
        </p:blipFill>
        <p:spPr>
          <a:xfrm>
            <a:off x="4659647" y="1320905"/>
            <a:ext cx="3417649" cy="29694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EBB983B-9FE3-468E-84CE-E5F53B224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8535"/>
              </p:ext>
            </p:extLst>
          </p:nvPr>
        </p:nvGraphicFramePr>
        <p:xfrm>
          <a:off x="3040641" y="4529581"/>
          <a:ext cx="6645801" cy="2053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267">
                  <a:extLst>
                    <a:ext uri="{9D8B030D-6E8A-4147-A177-3AD203B41FA5}">
                      <a16:colId xmlns:a16="http://schemas.microsoft.com/office/drawing/2014/main" val="2818495527"/>
                    </a:ext>
                  </a:extLst>
                </a:gridCol>
                <a:gridCol w="2215267">
                  <a:extLst>
                    <a:ext uri="{9D8B030D-6E8A-4147-A177-3AD203B41FA5}">
                      <a16:colId xmlns:a16="http://schemas.microsoft.com/office/drawing/2014/main" val="4184852646"/>
                    </a:ext>
                  </a:extLst>
                </a:gridCol>
                <a:gridCol w="2215267">
                  <a:extLst>
                    <a:ext uri="{9D8B030D-6E8A-4147-A177-3AD203B41FA5}">
                      <a16:colId xmlns:a16="http://schemas.microsoft.com/office/drawing/2014/main" val="190968388"/>
                    </a:ext>
                  </a:extLst>
                </a:gridCol>
              </a:tblGrid>
              <a:tr h="303215">
                <a:tc>
                  <a:txBody>
                    <a:bodyPr/>
                    <a:lstStyle/>
                    <a:p>
                      <a:r>
                        <a:rPr lang="de-CH" sz="1500" dirty="0"/>
                        <a:t>Name / ID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Technologie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Beschreibung</a:t>
                      </a:r>
                    </a:p>
                  </a:txBody>
                  <a:tcPr marL="74765" marR="74765" marT="37383" marB="37383"/>
                </a:tc>
                <a:extLst>
                  <a:ext uri="{0D108BD9-81ED-4DB2-BD59-A6C34878D82A}">
                    <a16:rowId xmlns:a16="http://schemas.microsoft.com/office/drawing/2014/main" val="864577775"/>
                  </a:ext>
                </a:extLst>
              </a:tr>
              <a:tr h="747653">
                <a:tc>
                  <a:txBody>
                    <a:bodyPr/>
                    <a:lstStyle/>
                    <a:p>
                      <a:r>
                        <a:rPr lang="de-CH" sz="1500" dirty="0"/>
                        <a:t>Preise abfragen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REST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Preise werden via REST und </a:t>
                      </a:r>
                      <a:r>
                        <a:rPr lang="de-CH" sz="1500" dirty="0" err="1"/>
                        <a:t>Searchparametern</a:t>
                      </a:r>
                      <a:r>
                        <a:rPr lang="de-CH" sz="1500" dirty="0"/>
                        <a:t> geholt</a:t>
                      </a:r>
                    </a:p>
                  </a:txBody>
                  <a:tcPr marL="74765" marR="74765" marT="37383" marB="37383"/>
                </a:tc>
                <a:extLst>
                  <a:ext uri="{0D108BD9-81ED-4DB2-BD59-A6C34878D82A}">
                    <a16:rowId xmlns:a16="http://schemas.microsoft.com/office/drawing/2014/main" val="822730637"/>
                  </a:ext>
                </a:extLst>
              </a:tr>
              <a:tr h="971948">
                <a:tc>
                  <a:txBody>
                    <a:bodyPr/>
                    <a:lstStyle/>
                    <a:p>
                      <a:r>
                        <a:rPr lang="de-CH" sz="1500" dirty="0"/>
                        <a:t>Diverse andere Applikationen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REST</a:t>
                      </a:r>
                    </a:p>
                  </a:txBody>
                  <a:tcPr marL="74765" marR="74765" marT="37383" marB="37383"/>
                </a:tc>
                <a:tc>
                  <a:txBody>
                    <a:bodyPr/>
                    <a:lstStyle/>
                    <a:p>
                      <a:r>
                        <a:rPr lang="de-CH" sz="1500" dirty="0"/>
                        <a:t>Zudem werden diverse andere Daten über mehrere Applikationen </a:t>
                      </a:r>
                      <a:r>
                        <a:rPr lang="de-CH" sz="1500" dirty="0" err="1"/>
                        <a:t>gefetcht</a:t>
                      </a:r>
                      <a:r>
                        <a:rPr lang="de-CH" sz="1500" dirty="0"/>
                        <a:t> &amp; gespeichert.</a:t>
                      </a:r>
                    </a:p>
                  </a:txBody>
                  <a:tcPr marL="74765" marR="74765" marT="37383" marB="37383"/>
                </a:tc>
                <a:extLst>
                  <a:ext uri="{0D108BD9-81ED-4DB2-BD59-A6C34878D82A}">
                    <a16:rowId xmlns:a16="http://schemas.microsoft.com/office/drawing/2014/main" val="322113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7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C45309A-333A-449F-B1FD-07E5A06E812F}"/>
              </a:ext>
            </a:extLst>
          </p:cNvPr>
          <p:cNvSpPr txBox="1">
            <a:spLocks/>
          </p:cNvSpPr>
          <p:nvPr/>
        </p:nvSpPr>
        <p:spPr>
          <a:xfrm>
            <a:off x="7407564" y="2503054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Sicherheit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DF1D-C16D-486D-8300-23428AA68108}"/>
              </a:ext>
            </a:extLst>
          </p:cNvPr>
          <p:cNvGrpSpPr/>
          <p:nvPr/>
        </p:nvGrpSpPr>
        <p:grpSpPr>
          <a:xfrm>
            <a:off x="8709826" y="3120797"/>
            <a:ext cx="1020748" cy="498703"/>
            <a:chOff x="4492546" y="1990497"/>
            <a:chExt cx="1020748" cy="4987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0DA6A0-31F7-408E-9335-1A82141816D2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D8AB80-AEFA-44FA-B6F8-2E15CE8337E8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 rot="16200000">
            <a:off x="259308" y="1989239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SBB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905340" y="1245446"/>
            <a:ext cx="302634" cy="19949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3F8BEB-35FB-49AF-9F95-6EBA6411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0041" y="809112"/>
            <a:ext cx="1162622" cy="1162622"/>
          </a:xfrm>
          <a:prstGeom prst="rect">
            <a:avLst/>
          </a:prstGeom>
        </p:spPr>
      </p:pic>
      <p:pic>
        <p:nvPicPr>
          <p:cNvPr id="3" name="Grafik 2" descr="Ein Bild, das Uhr, Straße enthält.&#10;&#10;Automatisch generierte Beschreibung">
            <a:extLst>
              <a:ext uri="{FF2B5EF4-FFF2-40B4-BE49-F238E27FC236}">
                <a16:creationId xmlns:a16="http://schemas.microsoft.com/office/drawing/2014/main" id="{3A444FCB-67DE-4390-BE87-537F5B9397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85" y="1245446"/>
            <a:ext cx="5762878" cy="38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0896A3-F857-41A9-94C1-B92D6F36841D}"/>
              </a:ext>
            </a:extLst>
          </p:cNvPr>
          <p:cNvSpPr/>
          <p:nvPr/>
        </p:nvSpPr>
        <p:spPr>
          <a:xfrm rot="5400000">
            <a:off x="-138652" y="123694"/>
            <a:ext cx="1525365" cy="1277978"/>
          </a:xfrm>
          <a:custGeom>
            <a:avLst/>
            <a:gdLst>
              <a:gd name="connsiteX0" fmla="*/ 0 w 1309945"/>
              <a:gd name="connsiteY0" fmla="*/ 1263022 h 1263022"/>
              <a:gd name="connsiteX1" fmla="*/ 0 w 1309945"/>
              <a:gd name="connsiteY1" fmla="*/ 0 h 1263022"/>
              <a:gd name="connsiteX2" fmla="*/ 1309945 w 1309945"/>
              <a:gd name="connsiteY2" fmla="*/ 1263022 h 1263022"/>
              <a:gd name="connsiteX3" fmla="*/ 0 w 1309945"/>
              <a:gd name="connsiteY3" fmla="*/ 1263022 h 1263022"/>
              <a:gd name="connsiteX0" fmla="*/ 0 w 1595698"/>
              <a:gd name="connsiteY0" fmla="*/ 1263022 h 1320175"/>
              <a:gd name="connsiteX1" fmla="*/ 0 w 1595698"/>
              <a:gd name="connsiteY1" fmla="*/ 0 h 1320175"/>
              <a:gd name="connsiteX2" fmla="*/ 1595698 w 1595698"/>
              <a:gd name="connsiteY2" fmla="*/ 1320175 h 1320175"/>
              <a:gd name="connsiteX3" fmla="*/ 0 w 1595698"/>
              <a:gd name="connsiteY3" fmla="*/ 1263022 h 1320175"/>
              <a:gd name="connsiteX0" fmla="*/ 0 w 1651972"/>
              <a:gd name="connsiteY0" fmla="*/ 1263022 h 1292043"/>
              <a:gd name="connsiteX1" fmla="*/ 0 w 1651972"/>
              <a:gd name="connsiteY1" fmla="*/ 0 h 1292043"/>
              <a:gd name="connsiteX2" fmla="*/ 1651972 w 1651972"/>
              <a:gd name="connsiteY2" fmla="*/ 1292043 h 1292043"/>
              <a:gd name="connsiteX3" fmla="*/ 0 w 1651972"/>
              <a:gd name="connsiteY3" fmla="*/ 1263022 h 1292043"/>
              <a:gd name="connsiteX0" fmla="*/ 0 w 1525365"/>
              <a:gd name="connsiteY0" fmla="*/ 1263022 h 1277978"/>
              <a:gd name="connsiteX1" fmla="*/ 0 w 1525365"/>
              <a:gd name="connsiteY1" fmla="*/ 0 h 1277978"/>
              <a:gd name="connsiteX2" fmla="*/ 1525365 w 1525365"/>
              <a:gd name="connsiteY2" fmla="*/ 1277978 h 1277978"/>
              <a:gd name="connsiteX3" fmla="*/ 0 w 1525365"/>
              <a:gd name="connsiteY3" fmla="*/ 1263022 h 1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365" h="1277978">
                <a:moveTo>
                  <a:pt x="0" y="1263022"/>
                </a:moveTo>
                <a:lnTo>
                  <a:pt x="0" y="0"/>
                </a:lnTo>
                <a:lnTo>
                  <a:pt x="1525365" y="1277978"/>
                </a:lnTo>
                <a:lnTo>
                  <a:pt x="0" y="12630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929A261-C72D-4FBA-9F01-5C84A19BE22D}"/>
              </a:ext>
            </a:extLst>
          </p:cNvPr>
          <p:cNvSpPr txBox="1">
            <a:spLocks/>
          </p:cNvSpPr>
          <p:nvPr/>
        </p:nvSpPr>
        <p:spPr>
          <a:xfrm>
            <a:off x="3847112" y="204460"/>
            <a:ext cx="4497776" cy="1116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Sicherheit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74E4048-7A0D-47B2-9BAD-72770048709D}"/>
              </a:ext>
            </a:extLst>
          </p:cNvPr>
          <p:cNvGrpSpPr/>
          <p:nvPr/>
        </p:nvGrpSpPr>
        <p:grpSpPr>
          <a:xfrm>
            <a:off x="544945" y="492578"/>
            <a:ext cx="11647055" cy="498703"/>
            <a:chOff x="4492546" y="1969745"/>
            <a:chExt cx="1020748" cy="498703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071D0CD-BE5F-4944-94ED-09BC85F604B8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1729F3DD-D708-4EE6-9ADA-413CFDCB894F}"/>
                </a:ext>
              </a:extLst>
            </p:cNvPr>
            <p:cNvCxnSpPr/>
            <p:nvPr/>
          </p:nvCxnSpPr>
          <p:spPr>
            <a:xfrm>
              <a:off x="5186864" y="1969745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3730C4D0-2F99-427C-A5B3-2703C1130A80}"/>
              </a:ext>
            </a:extLst>
          </p:cNvPr>
          <p:cNvSpPr/>
          <p:nvPr/>
        </p:nvSpPr>
        <p:spPr>
          <a:xfrm>
            <a:off x="1428341" y="2313217"/>
            <a:ext cx="9880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Da der Ticketverkauf in der ganzen Schweiz verwendet wird, müssen die Server zu jeder Tageszeit verfügbar &amp; erreichbar sein.  </a:t>
            </a:r>
          </a:p>
        </p:txBody>
      </p:sp>
    </p:spTree>
    <p:extLst>
      <p:ext uri="{BB962C8B-B14F-4D97-AF65-F5344CB8AC3E}">
        <p14:creationId xmlns:p14="http://schemas.microsoft.com/office/powerpoint/2010/main" val="7085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Calibri</vt:lpstr>
      <vt:lpstr>Lato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Olivier Etienne Winkler</cp:lastModifiedBy>
  <cp:revision>126</cp:revision>
  <dcterms:created xsi:type="dcterms:W3CDTF">2018-03-10T12:27:36Z</dcterms:created>
  <dcterms:modified xsi:type="dcterms:W3CDTF">2020-09-13T17:02:57Z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