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1" r:id="rId9"/>
    <p:sldId id="262" r:id="rId10"/>
    <p:sldId id="264" r:id="rId11"/>
    <p:sldId id="263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0232-17E4-4343-8649-670E823AB87F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1B0D-8D59-4DD8-90FF-F58C580B0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5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0232-17E4-4343-8649-670E823AB87F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1B0D-8D59-4DD8-90FF-F58C580B0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93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0232-17E4-4343-8649-670E823AB87F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1B0D-8D59-4DD8-90FF-F58C580B0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0232-17E4-4343-8649-670E823AB87F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1B0D-8D59-4DD8-90FF-F58C580B0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0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0232-17E4-4343-8649-670E823AB87F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1B0D-8D59-4DD8-90FF-F58C580B0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7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0232-17E4-4343-8649-670E823AB87F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1B0D-8D59-4DD8-90FF-F58C580B0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0232-17E4-4343-8649-670E823AB87F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1B0D-8D59-4DD8-90FF-F58C580B0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8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0232-17E4-4343-8649-670E823AB87F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1B0D-8D59-4DD8-90FF-F58C580B0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0232-17E4-4343-8649-670E823AB87F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1B0D-8D59-4DD8-90FF-F58C580B0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9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0232-17E4-4343-8649-670E823AB87F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1B0D-8D59-4DD8-90FF-F58C580B0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42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0232-17E4-4343-8649-670E823AB87F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1B0D-8D59-4DD8-90FF-F58C580B0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5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70232-17E4-4343-8649-670E823AB87F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81B0D-8D59-4DD8-90FF-F58C580B0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8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Semi-supervised Convolutional Neural Networks for</a:t>
            </a:r>
            <a:br>
              <a:rPr lang="en-US" altLang="zh-CN" sz="3200" dirty="0"/>
            </a:br>
            <a:r>
              <a:rPr lang="en-US" altLang="zh-CN" sz="3200" dirty="0"/>
              <a:t>Text Categorization via Region Embedding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8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431" y="599090"/>
            <a:ext cx="9160343" cy="545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不使用训练的</a:t>
            </a:r>
            <a:r>
              <a:rPr lang="en-US" altLang="zh-CN" dirty="0" smtClean="0"/>
              <a:t>CNN</a:t>
            </a:r>
            <a:r>
              <a:rPr lang="zh-CN" altLang="en-US" dirty="0" smtClean="0"/>
              <a:t>预测未标记数据，不存在错误标记标签污染的问题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使用针对任务的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方式，而不是普适性的</a:t>
            </a:r>
            <a:r>
              <a:rPr lang="en-US" altLang="zh-CN" dirty="0" smtClean="0"/>
              <a:t>embedding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6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可借鉴的点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smtClean="0"/>
              <a:t>考虑引入相似的外部</a:t>
            </a:r>
            <a:r>
              <a:rPr lang="zh-CN" altLang="en-US" dirty="0" smtClean="0"/>
              <a:t>语料库对模型进行训练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对于非监督学习来说，尽量不使用中间过程对样本进行预打标签过程，会带来标签污染的风险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可以尝试对模型进行微小改动后，与原先的模型融合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8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监督学习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半监督学习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zh-CN" altLang="en-US" dirty="0" smtClean="0"/>
              <a:t>词向量向</a:t>
            </a:r>
            <a:r>
              <a:rPr lang="en-US" altLang="zh-CN" dirty="0" smtClean="0"/>
              <a:t>text region embedding </a:t>
            </a:r>
            <a:r>
              <a:rPr lang="zh-CN" altLang="en-US" dirty="0" smtClean="0"/>
              <a:t>转变</a:t>
            </a:r>
            <a:endParaRPr lang="en-US" altLang="zh-CN" dirty="0" smtClean="0"/>
          </a:p>
          <a:p>
            <a:r>
              <a:rPr lang="zh-CN" altLang="en-US" dirty="0" smtClean="0"/>
              <a:t>提出了双视角半监督学习方法（</a:t>
            </a:r>
            <a:r>
              <a:rPr lang="en-US" altLang="zh-CN" dirty="0"/>
              <a:t>two-view semi-supervised learning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2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原本是用来处理图像，使用局部感知与权值共享的方式简化对图像特征的提取</a:t>
            </a:r>
            <a:endParaRPr lang="en-US" altLang="zh-CN" dirty="0"/>
          </a:p>
          <a:p>
            <a:r>
              <a:rPr lang="zh-CN" altLang="en-US" dirty="0" smtClean="0"/>
              <a:t>现在也用作对文本的句子建模等一系列工作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可以在一定程度上保留句子的</a:t>
            </a:r>
            <a:r>
              <a:rPr lang="en-US" altLang="zh-CN" dirty="0" smtClean="0"/>
              <a:t>1D</a:t>
            </a:r>
            <a:r>
              <a:rPr lang="zh-CN" altLang="en-US" dirty="0" smtClean="0"/>
              <a:t>顺序信息</a:t>
            </a:r>
            <a:endParaRPr lang="en-US" altLang="zh-CN" dirty="0"/>
          </a:p>
          <a:p>
            <a:r>
              <a:rPr lang="zh-CN" altLang="en-US" dirty="0" smtClean="0"/>
              <a:t>困难：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图像：大小一致，低维度，紧密矩阵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文本：大小可变，高维度，稀疏矩阵</a:t>
            </a:r>
            <a:endParaRPr lang="en-US" altLang="zh-CN" dirty="0" smtClean="0"/>
          </a:p>
          <a:p>
            <a:r>
              <a:rPr lang="zh-CN" altLang="en-US" dirty="0" smtClean="0"/>
              <a:t>解决：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将稀疏矩阵进行转化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61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766" y="2000250"/>
            <a:ext cx="8466034" cy="34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从词向量更进一步</a:t>
            </a:r>
            <a:r>
              <a:rPr lang="en-US" altLang="zh-CN" dirty="0" smtClean="0"/>
              <a:t>—text regions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类似中文的分词（</a:t>
            </a:r>
            <a:r>
              <a:rPr lang="en-US" altLang="zh-CN" dirty="0" smtClean="0"/>
              <a:t>why this method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对不同的任务学习不同的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（如判断兴趣）</a:t>
            </a:r>
            <a:endParaRPr lang="en-US" altLang="zh-CN" dirty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的处理更能体现文字本身的意思，而单独的词汇很可能并不包含信息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  <a:r>
              <a:rPr lang="en-US" altLang="zh-CN" dirty="0"/>
              <a:t>“easy to use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正向情感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use</a:t>
            </a:r>
            <a:r>
              <a:rPr lang="zh-CN" altLang="en-US" dirty="0" smtClean="0"/>
              <a:t>” 不包含情感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7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view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X1</a:t>
            </a:r>
            <a:r>
              <a:rPr lang="zh-CN" altLang="en-US" dirty="0" smtClean="0"/>
              <a:t>：输入 </a:t>
            </a:r>
            <a:r>
              <a:rPr lang="en-US" altLang="zh-CN" dirty="0" smtClean="0"/>
              <a:t>X2</a:t>
            </a:r>
            <a:r>
              <a:rPr lang="zh-CN" altLang="en-US" dirty="0" smtClean="0"/>
              <a:t>：输出（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f</a:t>
            </a:r>
            <a:r>
              <a:rPr lang="zh-CN" altLang="en-US" dirty="0" smtClean="0"/>
              <a:t>：卷积层  </a:t>
            </a:r>
            <a:r>
              <a:rPr lang="en-US" altLang="zh-CN" dirty="0" smtClean="0"/>
              <a:t>g</a:t>
            </a:r>
            <a:r>
              <a:rPr lang="zh-CN" altLang="en-US" dirty="0" smtClean="0"/>
              <a:t>：输出层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假设：在理想情况下，文本的情感仅取决于一系列特定词</a:t>
            </a:r>
            <a:r>
              <a:rPr lang="en-US" altLang="zh-CN" dirty="0" smtClean="0"/>
              <a:t>H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easy to use</a:t>
            </a:r>
            <a:r>
              <a:rPr lang="zh-CN" altLang="en-US" dirty="0" smtClean="0"/>
              <a:t>” </a:t>
            </a:r>
            <a:r>
              <a:rPr lang="en-US" altLang="zh-CN" dirty="0" smtClean="0"/>
              <a:t>Vs “not easy to use”</a:t>
            </a:r>
          </a:p>
          <a:p>
            <a:pPr marL="0" indent="0">
              <a:buNone/>
            </a:pPr>
            <a:r>
              <a:rPr lang="zh-CN" altLang="en-US" dirty="0" smtClean="0"/>
              <a:t>使用无监督学习训练神经网络预测上下文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使用有</a:t>
            </a:r>
            <a:r>
              <a:rPr lang="zh-CN" altLang="en-US" dirty="0" smtClean="0"/>
              <a:t>监督学习预测情感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无监督学习相当于对有监督学习的文本做了扩展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415234" cy="77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半监督框架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对于目标任务，训练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取名为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。简便起见，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只有一个卷积层，长度为</a:t>
            </a:r>
            <a:r>
              <a:rPr lang="en-US" altLang="zh-CN" dirty="0" smtClean="0"/>
              <a:t>p</a:t>
            </a:r>
          </a:p>
          <a:p>
            <a:r>
              <a:rPr lang="zh-CN" altLang="en-US" dirty="0" smtClean="0"/>
              <a:t>学习</a:t>
            </a:r>
            <a:r>
              <a:rPr lang="en-US" altLang="zh-CN" dirty="0" err="1" smtClean="0"/>
              <a:t>tv</a:t>
            </a:r>
            <a:r>
              <a:rPr lang="en-US" altLang="zh-CN" dirty="0" smtClean="0"/>
              <a:t>-embedding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训练一个神经网络</a:t>
            </a:r>
            <a:r>
              <a:rPr lang="en-US" altLang="zh-CN" dirty="0" smtClean="0"/>
              <a:t>U</a:t>
            </a:r>
            <a:r>
              <a:rPr lang="zh-CN" altLang="en-US" dirty="0" smtClean="0"/>
              <a:t>用来预测</a:t>
            </a:r>
            <a:r>
              <a:rPr lang="en-US" altLang="zh-CN" dirty="0" smtClean="0"/>
              <a:t>target</a:t>
            </a:r>
          </a:p>
          <a:p>
            <a:pPr lvl="1"/>
            <a:r>
              <a:rPr lang="zh-CN" altLang="en-US" dirty="0" smtClean="0"/>
              <a:t>使用训练好的神经网络隐藏层的向量作为</a:t>
            </a:r>
            <a:r>
              <a:rPr lang="en-US" altLang="zh-CN" dirty="0" smtClean="0"/>
              <a:t>region embedding</a:t>
            </a:r>
            <a:r>
              <a:rPr lang="zh-CN" altLang="en-US" dirty="0" smtClean="0"/>
              <a:t>向量</a:t>
            </a:r>
            <a:endParaRPr lang="en-US" altLang="zh-CN" dirty="0" smtClean="0"/>
          </a:p>
          <a:p>
            <a:r>
              <a:rPr lang="zh-CN" altLang="en-US" dirty="0" smtClean="0"/>
              <a:t>将训练好的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向量加入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中作为联合输入，使用有标签数据进行学习。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                            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98" y="4989058"/>
            <a:ext cx="1593800" cy="238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030" y="4951411"/>
            <a:ext cx="2871787" cy="43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Tv</a:t>
            </a:r>
            <a:r>
              <a:rPr lang="en-US" altLang="zh-CN" dirty="0" smtClean="0"/>
              <a:t> embedding</a:t>
            </a:r>
            <a:r>
              <a:rPr lang="zh-CN" altLang="en-US" dirty="0" smtClean="0"/>
              <a:t>的训练方法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769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第一步：使用带有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的数据训练一个</a:t>
            </a:r>
            <a:r>
              <a:rPr lang="en-US" altLang="zh-CN" dirty="0" smtClean="0"/>
              <a:t>CNN</a:t>
            </a:r>
            <a:r>
              <a:rPr lang="zh-CN" altLang="en-US" dirty="0" smtClean="0"/>
              <a:t>，取名为</a:t>
            </a:r>
            <a:r>
              <a:rPr lang="en-US" altLang="zh-CN" dirty="0" smtClean="0"/>
              <a:t> B</a:t>
            </a:r>
          </a:p>
          <a:p>
            <a:r>
              <a:rPr lang="zh-CN" altLang="en-US" dirty="0" smtClean="0"/>
              <a:t>第二步：使用</a:t>
            </a:r>
            <a:r>
              <a:rPr lang="zh-CN" altLang="en-US" dirty="0"/>
              <a:t>另外一</a:t>
            </a:r>
            <a:r>
              <a:rPr lang="zh-CN" altLang="en-US" dirty="0" smtClean="0"/>
              <a:t>个神经网络</a:t>
            </a:r>
            <a:r>
              <a:rPr lang="en-US" altLang="zh-CN" dirty="0"/>
              <a:t>U</a:t>
            </a:r>
            <a:r>
              <a:rPr lang="zh-CN" altLang="en-US" dirty="0" smtClean="0"/>
              <a:t>预测每一个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（使用未标记数据）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Target1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的上下文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Target2</a:t>
            </a:r>
            <a:r>
              <a:rPr lang="zh-CN" altLang="en-US" dirty="0" smtClean="0"/>
              <a:t>：使用所有有标签数据训练</a:t>
            </a:r>
            <a:r>
              <a:rPr lang="en-US" altLang="zh-CN" dirty="0" smtClean="0"/>
              <a:t>CNN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放入</a:t>
            </a:r>
            <a:r>
              <a:rPr lang="en-US" altLang="zh-CN" dirty="0" smtClean="0"/>
              <a:t>CNN </a:t>
            </a:r>
            <a:r>
              <a:rPr lang="zh-CN" altLang="en-US" dirty="0" smtClean="0"/>
              <a:t>中得到的输出</a:t>
            </a:r>
            <a:endParaRPr lang="en-US" altLang="zh-CN" dirty="0" smtClean="0"/>
          </a:p>
          <a:p>
            <a:r>
              <a:rPr lang="zh-CN" altLang="en-US" dirty="0" smtClean="0"/>
              <a:t>第三步：放弃预测的结果，保留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卷积层的内部输出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对应每个文本区域有一个</a:t>
            </a:r>
            <a:r>
              <a:rPr lang="en-US" altLang="zh-CN" dirty="0" smtClean="0"/>
              <a:t>m</a:t>
            </a:r>
            <a:r>
              <a:rPr lang="zh-CN" altLang="en-US" dirty="0" smtClean="0"/>
              <a:t>维的向量           ，这个向量保留了与任务有关的信息（如情感因素）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993" y="4100421"/>
            <a:ext cx="641824" cy="5550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6" y="4655512"/>
            <a:ext cx="7248522" cy="20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IMDB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Ekec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RCV1</a:t>
            </a:r>
            <a:r>
              <a:rPr lang="zh-CN" altLang="en-US" dirty="0" smtClean="0"/>
              <a:t>数据集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5802"/>
            <a:ext cx="10459007" cy="171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3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505</Words>
  <Application>Microsoft Office PowerPoint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Semi-supervised Convolutional Neural Networks for Text Categorization via Region Embedding</vt:lpstr>
      <vt:lpstr>监督学习—半监督学习</vt:lpstr>
      <vt:lpstr>CNN</vt:lpstr>
      <vt:lpstr>PowerPoint 演示文稿</vt:lpstr>
      <vt:lpstr>从词向量更进一步—text regions embedding</vt:lpstr>
      <vt:lpstr>Two view embedding</vt:lpstr>
      <vt:lpstr>半监督框架</vt:lpstr>
      <vt:lpstr>Tv embedding的训练方法</vt:lpstr>
      <vt:lpstr>实验</vt:lpstr>
      <vt:lpstr>PowerPoint 演示文稿</vt:lpstr>
      <vt:lpstr>PowerPoint 演示文稿</vt:lpstr>
      <vt:lpstr>可借鉴的点</vt:lpstr>
    </vt:vector>
  </TitlesOfParts>
  <Company>baidu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Convolutional Neural Networks for Text Categorization via Region Embedding</dc:title>
  <dc:creator>Guo,Weiqi</dc:creator>
  <cp:lastModifiedBy>Guo,Weiqi</cp:lastModifiedBy>
  <cp:revision>23</cp:revision>
  <dcterms:created xsi:type="dcterms:W3CDTF">2018-07-28T02:21:59Z</dcterms:created>
  <dcterms:modified xsi:type="dcterms:W3CDTF">2018-07-29T06:53:01Z</dcterms:modified>
</cp:coreProperties>
</file>