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311" r:id="rId2"/>
    <p:sldId id="312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260" r:id="rId1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arlow Light" panose="00000400000000000000" pitchFamily="2" charset="0"/>
      <p:regular r:id="rId17"/>
      <p:italic r:id="rId18"/>
    </p:embeddedFont>
    <p:embeddedFont>
      <p:font typeface="Epilogue" panose="020B0604020202020204" charset="0"/>
      <p:regular r:id="rId19"/>
      <p:bold r:id="rId20"/>
      <p:italic r:id="rId21"/>
      <p:boldItalic r:id="rId22"/>
    </p:embeddedFont>
    <p:embeddedFont>
      <p:font typeface="Nunito Light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EA5D10-99F4-4349-A491-9E6640849FA4}">
  <a:tblStyle styleId="{72EA5D10-99F4-4349-A491-9E6640849F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9EB8FB-F136-465D-9A6B-1A6EEB597E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826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Google Shape;1989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71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41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12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22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754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417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54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3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69" name="Google Shape;69;p3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70" name="Google Shape;70;p3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3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3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3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3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3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3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3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3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3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3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3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3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3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3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3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3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3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" name="Google Shape;89;p3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90" name="Google Shape;90;p3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3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3" name="Google Shape;123;p3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1007825" y="2079575"/>
            <a:ext cx="5592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3"/>
          <p:cNvSpPr txBox="1">
            <a:spLocks noGrp="1"/>
          </p:cNvSpPr>
          <p:nvPr>
            <p:ph type="title" idx="2" hasCustomPrompt="1"/>
          </p:nvPr>
        </p:nvSpPr>
        <p:spPr>
          <a:xfrm>
            <a:off x="1007825" y="10129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3"/>
          <p:cNvSpPr txBox="1">
            <a:spLocks noGrp="1"/>
          </p:cNvSpPr>
          <p:nvPr>
            <p:ph type="subTitle" idx="1"/>
          </p:nvPr>
        </p:nvSpPr>
        <p:spPr>
          <a:xfrm>
            <a:off x="1007825" y="3741725"/>
            <a:ext cx="55926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7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308" name="Google Shape;308;p7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309" name="Google Shape;309;p7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7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7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7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7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7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7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7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7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7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7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7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7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7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7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7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7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7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7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8" name="Google Shape;328;p7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329" name="Google Shape;329;p7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7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7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7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7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7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335;p7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7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7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7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7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7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7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7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7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7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7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7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7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7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7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7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7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7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7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7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7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7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7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7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7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7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7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62" name="Google Shape;362;p7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7"/>
          <p:cNvSpPr txBox="1">
            <a:spLocks noGrp="1"/>
          </p:cNvSpPr>
          <p:nvPr>
            <p:ph type="subTitle" idx="1"/>
          </p:nvPr>
        </p:nvSpPr>
        <p:spPr>
          <a:xfrm>
            <a:off x="8724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65" name="Google Shape;365;p7"/>
          <p:cNvSpPr/>
          <p:nvPr/>
        </p:nvSpPr>
        <p:spPr>
          <a:xfrm>
            <a:off x="417300" y="437645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7"/>
          <p:cNvSpPr/>
          <p:nvPr/>
        </p:nvSpPr>
        <p:spPr>
          <a:xfrm>
            <a:off x="7884475" y="3864900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7"/>
          <p:cNvSpPr/>
          <p:nvPr/>
        </p:nvSpPr>
        <p:spPr>
          <a:xfrm rot="10800000">
            <a:off x="7487850" y="-547700"/>
            <a:ext cx="1087200" cy="1087200"/>
          </a:xfrm>
          <a:prstGeom prst="blockArc">
            <a:avLst>
              <a:gd name="adj1" fmla="val 10800000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8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370" name="Google Shape;370;p8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371" name="Google Shape;371;p8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8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8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8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8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8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8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8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8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8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8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8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8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8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8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8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8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8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8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0" name="Google Shape;390;p8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391" name="Google Shape;391;p8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8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8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8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8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8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8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8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8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8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8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8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8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8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8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8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8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8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8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0" name="Google Shape;410;p8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24" name="Google Shape;424;p8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8"/>
          <p:cNvSpPr/>
          <p:nvPr/>
        </p:nvSpPr>
        <p:spPr>
          <a:xfrm rot="10800000" flipH="1">
            <a:off x="449401" y="-956250"/>
            <a:ext cx="1917000" cy="1917000"/>
          </a:xfrm>
          <a:prstGeom prst="blockArc">
            <a:avLst>
              <a:gd name="adj1" fmla="val 10800000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7" name="Google Shape;427;p8"/>
          <p:cNvSpPr/>
          <p:nvPr/>
        </p:nvSpPr>
        <p:spPr>
          <a:xfrm>
            <a:off x="729875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9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430" name="Google Shape;430;p9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431" name="Google Shape;431;p9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9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9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9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9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9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9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9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9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9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9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9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9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9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9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9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9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9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9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0" name="Google Shape;450;p9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451" name="Google Shape;451;p9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9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9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9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9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9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9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9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9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9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9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9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9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9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9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9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9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9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9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9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9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9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9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9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9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9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9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9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9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9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9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9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9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84" name="Google Shape;484;p9"/>
          <p:cNvSpPr/>
          <p:nvPr/>
        </p:nvSpPr>
        <p:spPr>
          <a:xfrm>
            <a:off x="816425" y="769250"/>
            <a:ext cx="7511100" cy="3605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9"/>
          <p:cNvSpPr/>
          <p:nvPr/>
        </p:nvSpPr>
        <p:spPr>
          <a:xfrm>
            <a:off x="744975" y="-621800"/>
            <a:ext cx="1161300" cy="116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9"/>
          <p:cNvSpPr txBox="1">
            <a:spLocks noGrp="1"/>
          </p:cNvSpPr>
          <p:nvPr>
            <p:ph type="title"/>
          </p:nvPr>
        </p:nvSpPr>
        <p:spPr>
          <a:xfrm>
            <a:off x="1610275" y="1657725"/>
            <a:ext cx="4482900" cy="9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9"/>
          <p:cNvSpPr txBox="1">
            <a:spLocks noGrp="1"/>
          </p:cNvSpPr>
          <p:nvPr>
            <p:ph type="subTitle" idx="1"/>
          </p:nvPr>
        </p:nvSpPr>
        <p:spPr>
          <a:xfrm>
            <a:off x="1610275" y="2814675"/>
            <a:ext cx="4482900" cy="67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9"/>
          <p:cNvSpPr/>
          <p:nvPr/>
        </p:nvSpPr>
        <p:spPr>
          <a:xfrm rot="-5400000" flipH="1">
            <a:off x="8196926" y="189100"/>
            <a:ext cx="1917000" cy="1917000"/>
          </a:xfrm>
          <a:prstGeom prst="blockArc">
            <a:avLst>
              <a:gd name="adj1" fmla="val 10800000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9"/>
          <p:cNvSpPr/>
          <p:nvPr/>
        </p:nvSpPr>
        <p:spPr>
          <a:xfrm>
            <a:off x="661695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oogle Shape;817;p17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818" name="Google Shape;818;p17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819" name="Google Shape;819;p17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7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7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7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7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7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7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7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7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7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7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7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7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7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7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7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7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6" name="Google Shape;836;p17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7" name="Google Shape;837;p17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38" name="Google Shape;838;p17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839" name="Google Shape;839;p17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7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17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2" name="Google Shape;842;p17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7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4" name="Google Shape;844;p17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5" name="Google Shape;845;p17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6" name="Google Shape;846;p17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7" name="Google Shape;847;p17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8" name="Google Shape;848;p17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9" name="Google Shape;849;p17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0" name="Google Shape;850;p17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1" name="Google Shape;851;p17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17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17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17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17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17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7" name="Google Shape;857;p17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17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9" name="Google Shape;859;p17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17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1" name="Google Shape;861;p17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2" name="Google Shape;862;p17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3" name="Google Shape;863;p17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4" name="Google Shape;864;p17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5" name="Google Shape;865;p17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6" name="Google Shape;866;p17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7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7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7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7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7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72" name="Google Shape;872;p17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17"/>
          <p:cNvSpPr txBox="1">
            <a:spLocks noGrp="1"/>
          </p:cNvSpPr>
          <p:nvPr>
            <p:ph type="title"/>
          </p:nvPr>
        </p:nvSpPr>
        <p:spPr>
          <a:xfrm>
            <a:off x="720000" y="1033975"/>
            <a:ext cx="3519600" cy="153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4" name="Google Shape;874;p17"/>
          <p:cNvSpPr txBox="1">
            <a:spLocks noGrp="1"/>
          </p:cNvSpPr>
          <p:nvPr>
            <p:ph type="subTitle" idx="1"/>
          </p:nvPr>
        </p:nvSpPr>
        <p:spPr>
          <a:xfrm>
            <a:off x="720000" y="2993225"/>
            <a:ext cx="3519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17"/>
          <p:cNvSpPr>
            <a:spLocks noGrp="1"/>
          </p:cNvSpPr>
          <p:nvPr>
            <p:ph type="pic" idx="2"/>
          </p:nvPr>
        </p:nvSpPr>
        <p:spPr>
          <a:xfrm>
            <a:off x="5313950" y="704500"/>
            <a:ext cx="3105600" cy="37344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6" name="Google Shape;876;p17"/>
          <p:cNvSpPr/>
          <p:nvPr/>
        </p:nvSpPr>
        <p:spPr>
          <a:xfrm>
            <a:off x="820197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19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938" name="Google Shape;938;p19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939" name="Google Shape;939;p19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19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19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2" name="Google Shape;942;p19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3" name="Google Shape;943;p19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9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9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9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9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9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9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9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9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9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9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19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19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19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9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58" name="Google Shape;958;p19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959" name="Google Shape;959;p19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19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19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19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9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9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9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9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9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9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9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9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9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9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9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9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9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9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9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9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19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19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9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9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9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19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19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9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19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19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9" name="Google Shape;989;p19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0" name="Google Shape;990;p19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19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92" name="Google Shape;992;p19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19"/>
          <p:cNvSpPr txBox="1">
            <a:spLocks noGrp="1"/>
          </p:cNvSpPr>
          <p:nvPr>
            <p:ph type="title"/>
          </p:nvPr>
        </p:nvSpPr>
        <p:spPr>
          <a:xfrm>
            <a:off x="4837200" y="1487520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19"/>
          <p:cNvSpPr txBox="1">
            <a:spLocks noGrp="1"/>
          </p:cNvSpPr>
          <p:nvPr>
            <p:ph type="subTitle" idx="1"/>
          </p:nvPr>
        </p:nvSpPr>
        <p:spPr>
          <a:xfrm>
            <a:off x="4837371" y="286680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0" name="Google Shape;1700;p31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701" name="Google Shape;1701;p31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702" name="Google Shape;1702;p31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3" name="Google Shape;1703;p31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4" name="Google Shape;1704;p31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5" name="Google Shape;1705;p31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6" name="Google Shape;1706;p31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7" name="Google Shape;1707;p31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8" name="Google Shape;1708;p31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9" name="Google Shape;1709;p31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0" name="Google Shape;1710;p31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1" name="Google Shape;1711;p31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2" name="Google Shape;1712;p31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3" name="Google Shape;1713;p31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4" name="Google Shape;1714;p31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5" name="Google Shape;1715;p31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6" name="Google Shape;1716;p31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7" name="Google Shape;1717;p31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8" name="Google Shape;1718;p31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9" name="Google Shape;1719;p31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0" name="Google Shape;1720;p31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21" name="Google Shape;1721;p31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722" name="Google Shape;1722;p31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3" name="Google Shape;1723;p31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4" name="Google Shape;1724;p31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5" name="Google Shape;1725;p31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6" name="Google Shape;1726;p31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7" name="Google Shape;1727;p31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8" name="Google Shape;1728;p31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9" name="Google Shape;1729;p31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0" name="Google Shape;1730;p31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1" name="Google Shape;1731;p31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2" name="Google Shape;1732;p31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3" name="Google Shape;1733;p31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4" name="Google Shape;1734;p31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5" name="Google Shape;1735;p31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6" name="Google Shape;1736;p31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7" name="Google Shape;1737;p31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8" name="Google Shape;1738;p31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9" name="Google Shape;1739;p31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0" name="Google Shape;1740;p31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1" name="Google Shape;1741;p31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2" name="Google Shape;1742;p31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3" name="Google Shape;1743;p31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4" name="Google Shape;1744;p31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5" name="Google Shape;1745;p31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6" name="Google Shape;1746;p31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7" name="Google Shape;1747;p31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8" name="Google Shape;1748;p31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9" name="Google Shape;1749;p31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0" name="Google Shape;1750;p31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1" name="Google Shape;1751;p31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2" name="Google Shape;1752;p31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3" name="Google Shape;1753;p31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4" name="Google Shape;1754;p31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55" name="Google Shape;1755;p31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31"/>
          <p:cNvSpPr/>
          <p:nvPr/>
        </p:nvSpPr>
        <p:spPr>
          <a:xfrm rot="10800000">
            <a:off x="7599525" y="-547700"/>
            <a:ext cx="1087200" cy="1087200"/>
          </a:xfrm>
          <a:prstGeom prst="blockArc">
            <a:avLst>
              <a:gd name="adj1" fmla="val 10800000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31"/>
          <p:cNvSpPr/>
          <p:nvPr/>
        </p:nvSpPr>
        <p:spPr>
          <a:xfrm>
            <a:off x="8424000" y="306905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9" name="Google Shape;1759;p32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760" name="Google Shape;1760;p32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761" name="Google Shape;1761;p32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2" name="Google Shape;1762;p32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3" name="Google Shape;1763;p32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4" name="Google Shape;1764;p32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5" name="Google Shape;1765;p32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6" name="Google Shape;1766;p32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7" name="Google Shape;1767;p32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8" name="Google Shape;1768;p32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9" name="Google Shape;1769;p32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0" name="Google Shape;1770;p32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1" name="Google Shape;1771;p32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2" name="Google Shape;1772;p32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3" name="Google Shape;1773;p32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4" name="Google Shape;1774;p32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5" name="Google Shape;1775;p32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6" name="Google Shape;1776;p32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7" name="Google Shape;1777;p32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8" name="Google Shape;1778;p32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9" name="Google Shape;1779;p32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80" name="Google Shape;1780;p32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781" name="Google Shape;1781;p32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2" name="Google Shape;1782;p32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3" name="Google Shape;1783;p32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4" name="Google Shape;1784;p32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5" name="Google Shape;1785;p32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6" name="Google Shape;1786;p32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7" name="Google Shape;1787;p32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8" name="Google Shape;1788;p32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9" name="Google Shape;1789;p32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0" name="Google Shape;1790;p32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1" name="Google Shape;1791;p32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2" name="Google Shape;1792;p32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3" name="Google Shape;1793;p32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4" name="Google Shape;1794;p32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5" name="Google Shape;1795;p32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6" name="Google Shape;1796;p32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7" name="Google Shape;1797;p32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8" name="Google Shape;1798;p32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9" name="Google Shape;1799;p32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0" name="Google Shape;1800;p32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1" name="Google Shape;1801;p32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2" name="Google Shape;1802;p32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3" name="Google Shape;1803;p32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4" name="Google Shape;1804;p32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5" name="Google Shape;1805;p32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6" name="Google Shape;1806;p32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7" name="Google Shape;1807;p32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8" name="Google Shape;1808;p32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9" name="Google Shape;1809;p32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0" name="Google Shape;1810;p32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1" name="Google Shape;1811;p32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2" name="Google Shape;1812;p32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3" name="Google Shape;1813;p32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14" name="Google Shape;1814;p32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32"/>
          <p:cNvSpPr/>
          <p:nvPr/>
        </p:nvSpPr>
        <p:spPr>
          <a:xfrm flipH="1">
            <a:off x="71322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32"/>
          <p:cNvSpPr/>
          <p:nvPr/>
        </p:nvSpPr>
        <p:spPr>
          <a:xfrm flipH="1">
            <a:off x="2260925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8" r:id="rId5"/>
    <p:sldLayoutId id="2147483663" r:id="rId6"/>
    <p:sldLayoutId id="2147483665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48"/>
          <p:cNvSpPr txBox="1">
            <a:spLocks noGrp="1"/>
          </p:cNvSpPr>
          <p:nvPr>
            <p:ph type="title"/>
          </p:nvPr>
        </p:nvSpPr>
        <p:spPr>
          <a:xfrm>
            <a:off x="734291" y="1307100"/>
            <a:ext cx="7675417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Designing a soldering station </a:t>
            </a:r>
            <a:endParaRPr lang="pl-PL" dirty="0"/>
          </a:p>
        </p:txBody>
      </p:sp>
      <p:sp>
        <p:nvSpPr>
          <p:cNvPr id="1970" name="Google Shape;1970;p48"/>
          <p:cNvSpPr/>
          <p:nvPr/>
        </p:nvSpPr>
        <p:spPr>
          <a:xfrm>
            <a:off x="68436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828;p36">
            <a:extLst>
              <a:ext uri="{FF2B5EF4-FFF2-40B4-BE49-F238E27FC236}">
                <a16:creationId xmlns:a16="http://schemas.microsoft.com/office/drawing/2014/main" id="{4DFE8D86-337B-76DE-F81D-513DAA7F9C40}"/>
              </a:ext>
            </a:extLst>
          </p:cNvPr>
          <p:cNvSpPr txBox="1">
            <a:spLocks/>
          </p:cNvSpPr>
          <p:nvPr/>
        </p:nvSpPr>
        <p:spPr>
          <a:xfrm>
            <a:off x="734291" y="3836400"/>
            <a:ext cx="2484600" cy="7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l-PL" sz="1600" dirty="0">
                <a:solidFill>
                  <a:schemeClr val="dk1"/>
                </a:solidFill>
                <a:latin typeface="Barlow"/>
                <a:sym typeface="Barlow"/>
              </a:rPr>
              <a:t>Author</a:t>
            </a:r>
            <a:r>
              <a:rPr lang="pl-PL" sz="1600" dirty="0">
                <a:solidFill>
                  <a:schemeClr val="dk1"/>
                </a:solidFill>
                <a:latin typeface="Barlow"/>
              </a:rPr>
              <a:t>:</a:t>
            </a:r>
          </a:p>
          <a:p>
            <a:r>
              <a:rPr lang="pl-PL" sz="1600" dirty="0">
                <a:solidFill>
                  <a:schemeClr val="dk1"/>
                </a:solidFill>
                <a:latin typeface="Barlow"/>
              </a:rPr>
              <a:t>Oliwier Jaworski</a:t>
            </a:r>
          </a:p>
        </p:txBody>
      </p:sp>
    </p:spTree>
    <p:extLst>
      <p:ext uri="{BB962C8B-B14F-4D97-AF65-F5344CB8AC3E}">
        <p14:creationId xmlns:p14="http://schemas.microsoft.com/office/powerpoint/2010/main" val="297651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40"/>
          <p:cNvSpPr txBox="1">
            <a:spLocks noGrp="1"/>
          </p:cNvSpPr>
          <p:nvPr>
            <p:ph type="title"/>
          </p:nvPr>
        </p:nvSpPr>
        <p:spPr>
          <a:xfrm>
            <a:off x="1108057" y="2310300"/>
            <a:ext cx="5592600" cy="817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  <p:sp>
        <p:nvSpPr>
          <p:cNvPr id="1880" name="Google Shape;1880;p40"/>
          <p:cNvSpPr txBox="1">
            <a:spLocks noGrp="1"/>
          </p:cNvSpPr>
          <p:nvPr>
            <p:ph type="title" idx="2"/>
          </p:nvPr>
        </p:nvSpPr>
        <p:spPr>
          <a:xfrm>
            <a:off x="1108057" y="1395239"/>
            <a:ext cx="4845721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cxnSp>
        <p:nvCxnSpPr>
          <p:cNvPr id="1882" name="Google Shape;1882;p40"/>
          <p:cNvCxnSpPr>
            <a:cxnSpLocks/>
          </p:cNvCxnSpPr>
          <p:nvPr/>
        </p:nvCxnSpPr>
        <p:spPr>
          <a:xfrm>
            <a:off x="1108057" y="2233626"/>
            <a:ext cx="242286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3" name="Google Shape;1883;p40"/>
          <p:cNvSpPr/>
          <p:nvPr/>
        </p:nvSpPr>
        <p:spPr>
          <a:xfrm rot="10800000" flipH="1">
            <a:off x="5768576" y="-956250"/>
            <a:ext cx="1917000" cy="1917000"/>
          </a:xfrm>
          <a:prstGeom prst="blockArc">
            <a:avLst>
              <a:gd name="adj1" fmla="val 10800000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40"/>
          <p:cNvSpPr/>
          <p:nvPr/>
        </p:nvSpPr>
        <p:spPr>
          <a:xfrm>
            <a:off x="808575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40"/>
          <p:cNvSpPr/>
          <p:nvPr/>
        </p:nvSpPr>
        <p:spPr>
          <a:xfrm>
            <a:off x="76306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1882;p40">
            <a:extLst>
              <a:ext uri="{FF2B5EF4-FFF2-40B4-BE49-F238E27FC236}">
                <a16:creationId xmlns:a16="http://schemas.microsoft.com/office/drawing/2014/main" id="{5E601B33-CA33-65CB-BABF-DCCC00660D96}"/>
              </a:ext>
            </a:extLst>
          </p:cNvPr>
          <p:cNvCxnSpPr>
            <a:cxnSpLocks/>
          </p:cNvCxnSpPr>
          <p:nvPr/>
        </p:nvCxnSpPr>
        <p:spPr>
          <a:xfrm flipV="1">
            <a:off x="4145452" y="2233626"/>
            <a:ext cx="1257821" cy="997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51"/>
          <p:cNvSpPr txBox="1">
            <a:spLocks noGrp="1"/>
          </p:cNvSpPr>
          <p:nvPr>
            <p:ph type="subTitle" idx="1"/>
          </p:nvPr>
        </p:nvSpPr>
        <p:spPr>
          <a:xfrm>
            <a:off x="1196523" y="1492250"/>
            <a:ext cx="3519600" cy="114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Goal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Guidance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cxnSp>
        <p:nvCxnSpPr>
          <p:cNvPr id="1994" name="Google Shape;1994;p51"/>
          <p:cNvCxnSpPr/>
          <p:nvPr/>
        </p:nvCxnSpPr>
        <p:spPr>
          <a:xfrm>
            <a:off x="1276246" y="1741861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5" name="Google Shape;1995;p51"/>
          <p:cNvSpPr/>
          <p:nvPr/>
        </p:nvSpPr>
        <p:spPr>
          <a:xfrm>
            <a:off x="5083350" y="36544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Placeholder 3" descr="A picture containing tool, electronics, office supplies, cable&#10;&#10;Description automatically generated">
            <a:extLst>
              <a:ext uri="{FF2B5EF4-FFF2-40B4-BE49-F238E27FC236}">
                <a16:creationId xmlns:a16="http://schemas.microsoft.com/office/drawing/2014/main" id="{9D31EA1E-24D7-9CC2-3B18-C88FC5AE597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345" t="320" r="345" b="320"/>
          <a:stretch/>
        </p:blipFill>
        <p:spPr>
          <a:xfrm>
            <a:off x="4756027" y="765394"/>
            <a:ext cx="3003171" cy="3612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86D5DE-8774-7B8E-C6EE-656EF6098AAB}"/>
              </a:ext>
            </a:extLst>
          </p:cNvPr>
          <p:cNvSpPr txBox="1"/>
          <p:nvPr/>
        </p:nvSpPr>
        <p:spPr>
          <a:xfrm>
            <a:off x="1104809" y="1033975"/>
            <a:ext cx="48733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b="1" dirty="0">
                <a:solidFill>
                  <a:srgbClr val="9AA6FF"/>
                </a:solidFill>
                <a:latin typeface="Epilogue"/>
                <a:sym typeface="Epilogue"/>
              </a:rPr>
              <a:t>Introduction</a:t>
            </a:r>
            <a:endParaRPr lang="pl-PL" sz="4000" b="1" dirty="0">
              <a:solidFill>
                <a:srgbClr val="9AA6FF"/>
              </a:solidFill>
              <a:latin typeface="Epilogue"/>
              <a:sym typeface="Epilogue"/>
            </a:endParaRPr>
          </a:p>
        </p:txBody>
      </p:sp>
    </p:spTree>
    <p:extLst>
      <p:ext uri="{BB962C8B-B14F-4D97-AF65-F5344CB8AC3E}">
        <p14:creationId xmlns:p14="http://schemas.microsoft.com/office/powerpoint/2010/main" val="306453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42"/>
          <p:cNvSpPr txBox="1">
            <a:spLocks noGrp="1"/>
          </p:cNvSpPr>
          <p:nvPr>
            <p:ph type="subTitle" idx="1"/>
          </p:nvPr>
        </p:nvSpPr>
        <p:spPr>
          <a:xfrm>
            <a:off x="1218982" y="2025783"/>
            <a:ext cx="6281516" cy="2246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Components                                           PCB                                                   Case</a:t>
            </a:r>
          </a:p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                                        </a:t>
            </a:r>
            <a:endParaRPr dirty="0"/>
          </a:p>
        </p:txBody>
      </p:sp>
      <p:sp>
        <p:nvSpPr>
          <p:cNvPr id="1900" name="Google Shape;1900;p42"/>
          <p:cNvSpPr/>
          <p:nvPr/>
        </p:nvSpPr>
        <p:spPr>
          <a:xfrm>
            <a:off x="7429375" y="351475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62369D-94AA-D8D8-512E-E87CC4CD9EA2}"/>
              </a:ext>
            </a:extLst>
          </p:cNvPr>
          <p:cNvSpPr txBox="1"/>
          <p:nvPr/>
        </p:nvSpPr>
        <p:spPr>
          <a:xfrm>
            <a:off x="1018698" y="871655"/>
            <a:ext cx="6281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b="1" dirty="0">
                <a:solidFill>
                  <a:srgbClr val="9AA6FF"/>
                </a:solidFill>
                <a:latin typeface="Epilogue"/>
                <a:sym typeface="Epilogue"/>
              </a:rPr>
              <a:t>Materials and methods</a:t>
            </a:r>
            <a:endParaRPr lang="pl-PL" sz="4000" b="1" dirty="0">
              <a:solidFill>
                <a:srgbClr val="9AA6FF"/>
              </a:solidFill>
              <a:latin typeface="Epilogue"/>
              <a:sym typeface="Epilogue"/>
            </a:endParaRPr>
          </a:p>
        </p:txBody>
      </p:sp>
      <p:cxnSp>
        <p:nvCxnSpPr>
          <p:cNvPr id="3" name="Google Shape;1882;p40">
            <a:extLst>
              <a:ext uri="{FF2B5EF4-FFF2-40B4-BE49-F238E27FC236}">
                <a16:creationId xmlns:a16="http://schemas.microsoft.com/office/drawing/2014/main" id="{6ED2F2A2-9F3C-2A85-F726-4EEA0D4632DF}"/>
              </a:ext>
            </a:extLst>
          </p:cNvPr>
          <p:cNvCxnSpPr>
            <a:cxnSpLocks/>
          </p:cNvCxnSpPr>
          <p:nvPr/>
        </p:nvCxnSpPr>
        <p:spPr>
          <a:xfrm>
            <a:off x="1026075" y="1491915"/>
            <a:ext cx="6225683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239;p66">
            <a:extLst>
              <a:ext uri="{FF2B5EF4-FFF2-40B4-BE49-F238E27FC236}">
                <a16:creationId xmlns:a16="http://schemas.microsoft.com/office/drawing/2014/main" id="{A33B8C7E-3ECA-E460-6D3F-185A93F1AC91}"/>
              </a:ext>
            </a:extLst>
          </p:cNvPr>
          <p:cNvSpPr/>
          <p:nvPr/>
        </p:nvSpPr>
        <p:spPr>
          <a:xfrm rot="16404730">
            <a:off x="6029158" y="2532636"/>
            <a:ext cx="585300" cy="58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240;p66">
            <a:extLst>
              <a:ext uri="{FF2B5EF4-FFF2-40B4-BE49-F238E27FC236}">
                <a16:creationId xmlns:a16="http://schemas.microsoft.com/office/drawing/2014/main" id="{B6E19F44-F907-8962-A36E-3422A5B6D7A3}"/>
              </a:ext>
            </a:extLst>
          </p:cNvPr>
          <p:cNvSpPr/>
          <p:nvPr/>
        </p:nvSpPr>
        <p:spPr>
          <a:xfrm rot="16200000">
            <a:off x="3855589" y="2515736"/>
            <a:ext cx="585300" cy="58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241;p66">
            <a:extLst>
              <a:ext uri="{FF2B5EF4-FFF2-40B4-BE49-F238E27FC236}">
                <a16:creationId xmlns:a16="http://schemas.microsoft.com/office/drawing/2014/main" id="{FED6B1DF-1C72-FC3D-3675-7CD4EA7E0CDC}"/>
              </a:ext>
            </a:extLst>
          </p:cNvPr>
          <p:cNvSpPr/>
          <p:nvPr/>
        </p:nvSpPr>
        <p:spPr>
          <a:xfrm rot="15959025">
            <a:off x="1688869" y="2536894"/>
            <a:ext cx="585300" cy="58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2246;p66">
            <a:extLst>
              <a:ext uri="{FF2B5EF4-FFF2-40B4-BE49-F238E27FC236}">
                <a16:creationId xmlns:a16="http://schemas.microsoft.com/office/drawing/2014/main" id="{50EB47AE-10B1-8FCE-7077-3F706D2F1984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rot="10800000" flipV="1">
            <a:off x="2273451" y="2808385"/>
            <a:ext cx="1582139" cy="66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247;p66">
            <a:extLst>
              <a:ext uri="{FF2B5EF4-FFF2-40B4-BE49-F238E27FC236}">
                <a16:creationId xmlns:a16="http://schemas.microsoft.com/office/drawing/2014/main" id="{AE775109-9D79-6530-BBC6-2D5EEA23AB0E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rot="10800000" flipV="1">
            <a:off x="4440889" y="2807868"/>
            <a:ext cx="1588788" cy="51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2251;p66">
            <a:extLst>
              <a:ext uri="{FF2B5EF4-FFF2-40B4-BE49-F238E27FC236}">
                <a16:creationId xmlns:a16="http://schemas.microsoft.com/office/drawing/2014/main" id="{967E1826-489D-882C-7B6A-BEF7681CF60C}"/>
              </a:ext>
            </a:extLst>
          </p:cNvPr>
          <p:cNvGrpSpPr/>
          <p:nvPr/>
        </p:nvGrpSpPr>
        <p:grpSpPr>
          <a:xfrm>
            <a:off x="2866360" y="4351956"/>
            <a:ext cx="274308" cy="274314"/>
            <a:chOff x="-40171725" y="2705875"/>
            <a:chExt cx="319000" cy="316650"/>
          </a:xfrm>
        </p:grpSpPr>
        <p:sp>
          <p:nvSpPr>
            <p:cNvPr id="14" name="Google Shape;2252;p66">
              <a:extLst>
                <a:ext uri="{FF2B5EF4-FFF2-40B4-BE49-F238E27FC236}">
                  <a16:creationId xmlns:a16="http://schemas.microsoft.com/office/drawing/2014/main" id="{43EFB9B9-5F71-61D3-AD96-EB18F4D8BA6E}"/>
                </a:ext>
              </a:extLst>
            </p:cNvPr>
            <p:cNvSpPr/>
            <p:nvPr/>
          </p:nvSpPr>
          <p:spPr>
            <a:xfrm>
              <a:off x="-40068550" y="2788575"/>
              <a:ext cx="48075" cy="58775"/>
            </a:xfrm>
            <a:custGeom>
              <a:avLst/>
              <a:gdLst/>
              <a:ahLst/>
              <a:cxnLst/>
              <a:rect l="l" t="t" r="r" b="b"/>
              <a:pathLst>
                <a:path w="1923" h="2351" extrusionOk="0">
                  <a:moveTo>
                    <a:pt x="442" y="0"/>
                  </a:moveTo>
                  <a:cubicBezTo>
                    <a:pt x="190" y="0"/>
                    <a:pt x="1" y="158"/>
                    <a:pt x="32" y="410"/>
                  </a:cubicBezTo>
                  <a:cubicBezTo>
                    <a:pt x="32" y="1261"/>
                    <a:pt x="505" y="1985"/>
                    <a:pt x="1261" y="2300"/>
                  </a:cubicBezTo>
                  <a:cubicBezTo>
                    <a:pt x="1322" y="2335"/>
                    <a:pt x="1386" y="2351"/>
                    <a:pt x="1448" y="2351"/>
                  </a:cubicBezTo>
                  <a:cubicBezTo>
                    <a:pt x="1607" y="2351"/>
                    <a:pt x="1751" y="2247"/>
                    <a:pt x="1796" y="2111"/>
                  </a:cubicBezTo>
                  <a:cubicBezTo>
                    <a:pt x="1922" y="1891"/>
                    <a:pt x="1796" y="1639"/>
                    <a:pt x="1607" y="1576"/>
                  </a:cubicBezTo>
                  <a:cubicBezTo>
                    <a:pt x="1135" y="1355"/>
                    <a:pt x="851" y="945"/>
                    <a:pt x="851" y="410"/>
                  </a:cubicBezTo>
                  <a:cubicBezTo>
                    <a:pt x="851" y="189"/>
                    <a:pt x="662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53;p66">
              <a:extLst>
                <a:ext uri="{FF2B5EF4-FFF2-40B4-BE49-F238E27FC236}">
                  <a16:creationId xmlns:a16="http://schemas.microsoft.com/office/drawing/2014/main" id="{5F2B579F-2921-F147-D98E-3E97FC8E1CEA}"/>
                </a:ext>
              </a:extLst>
            </p:cNvPr>
            <p:cNvSpPr/>
            <p:nvPr/>
          </p:nvSpPr>
          <p:spPr>
            <a:xfrm>
              <a:off x="-40171725" y="2705875"/>
              <a:ext cx="319000" cy="316650"/>
            </a:xfrm>
            <a:custGeom>
              <a:avLst/>
              <a:gdLst/>
              <a:ahLst/>
              <a:cxnLst/>
              <a:rect l="l" t="t" r="r" b="b"/>
              <a:pathLst>
                <a:path w="12760" h="12666" extrusionOk="0">
                  <a:moveTo>
                    <a:pt x="2489" y="1639"/>
                  </a:moveTo>
                  <a:lnTo>
                    <a:pt x="2489" y="3718"/>
                  </a:lnTo>
                  <a:cubicBezTo>
                    <a:pt x="2489" y="4127"/>
                    <a:pt x="2552" y="4506"/>
                    <a:pt x="2678" y="4884"/>
                  </a:cubicBezTo>
                  <a:cubicBezTo>
                    <a:pt x="1639" y="4600"/>
                    <a:pt x="820" y="3623"/>
                    <a:pt x="820" y="2458"/>
                  </a:cubicBezTo>
                  <a:lnTo>
                    <a:pt x="820" y="2048"/>
                  </a:lnTo>
                  <a:cubicBezTo>
                    <a:pt x="820" y="1796"/>
                    <a:pt x="1009" y="1639"/>
                    <a:pt x="1261" y="1639"/>
                  </a:cubicBezTo>
                  <a:close/>
                  <a:moveTo>
                    <a:pt x="11500" y="1639"/>
                  </a:moveTo>
                  <a:cubicBezTo>
                    <a:pt x="11720" y="1639"/>
                    <a:pt x="11878" y="1828"/>
                    <a:pt x="11878" y="2048"/>
                  </a:cubicBezTo>
                  <a:lnTo>
                    <a:pt x="11878" y="2426"/>
                  </a:lnTo>
                  <a:cubicBezTo>
                    <a:pt x="11878" y="3623"/>
                    <a:pt x="11090" y="4569"/>
                    <a:pt x="10019" y="4884"/>
                  </a:cubicBezTo>
                  <a:cubicBezTo>
                    <a:pt x="10145" y="4506"/>
                    <a:pt x="10240" y="4127"/>
                    <a:pt x="10240" y="3718"/>
                  </a:cubicBezTo>
                  <a:lnTo>
                    <a:pt x="10240" y="1639"/>
                  </a:lnTo>
                  <a:close/>
                  <a:moveTo>
                    <a:pt x="9389" y="788"/>
                  </a:moveTo>
                  <a:lnTo>
                    <a:pt x="9389" y="3686"/>
                  </a:lnTo>
                  <a:cubicBezTo>
                    <a:pt x="9389" y="4789"/>
                    <a:pt x="8759" y="5860"/>
                    <a:pt x="7656" y="6333"/>
                  </a:cubicBezTo>
                  <a:cubicBezTo>
                    <a:pt x="7247" y="6522"/>
                    <a:pt x="6932" y="6963"/>
                    <a:pt x="6932" y="7467"/>
                  </a:cubicBezTo>
                  <a:cubicBezTo>
                    <a:pt x="6932" y="7467"/>
                    <a:pt x="6932" y="7908"/>
                    <a:pt x="7026" y="8507"/>
                  </a:cubicBezTo>
                  <a:cubicBezTo>
                    <a:pt x="7121" y="8759"/>
                    <a:pt x="7247" y="9074"/>
                    <a:pt x="7341" y="9357"/>
                  </a:cubicBezTo>
                  <a:lnTo>
                    <a:pt x="5356" y="9357"/>
                  </a:lnTo>
                  <a:cubicBezTo>
                    <a:pt x="5671" y="8759"/>
                    <a:pt x="5766" y="8066"/>
                    <a:pt x="5766" y="7498"/>
                  </a:cubicBezTo>
                  <a:cubicBezTo>
                    <a:pt x="5766" y="6994"/>
                    <a:pt x="5451" y="6553"/>
                    <a:pt x="5041" y="6364"/>
                  </a:cubicBezTo>
                  <a:cubicBezTo>
                    <a:pt x="4569" y="6144"/>
                    <a:pt x="4128" y="5766"/>
                    <a:pt x="3813" y="5293"/>
                  </a:cubicBezTo>
                  <a:cubicBezTo>
                    <a:pt x="3498" y="4821"/>
                    <a:pt x="3340" y="4285"/>
                    <a:pt x="3340" y="3686"/>
                  </a:cubicBezTo>
                  <a:lnTo>
                    <a:pt x="3340" y="788"/>
                  </a:lnTo>
                  <a:close/>
                  <a:moveTo>
                    <a:pt x="8696" y="10176"/>
                  </a:moveTo>
                  <a:lnTo>
                    <a:pt x="9263" y="11846"/>
                  </a:lnTo>
                  <a:lnTo>
                    <a:pt x="3498" y="11846"/>
                  </a:lnTo>
                  <a:lnTo>
                    <a:pt x="4033" y="10176"/>
                  </a:lnTo>
                  <a:close/>
                  <a:moveTo>
                    <a:pt x="2930" y="0"/>
                  </a:moveTo>
                  <a:cubicBezTo>
                    <a:pt x="2710" y="0"/>
                    <a:pt x="2552" y="189"/>
                    <a:pt x="2552" y="410"/>
                  </a:cubicBezTo>
                  <a:lnTo>
                    <a:pt x="2552" y="851"/>
                  </a:lnTo>
                  <a:lnTo>
                    <a:pt x="1324" y="851"/>
                  </a:lnTo>
                  <a:cubicBezTo>
                    <a:pt x="1302" y="850"/>
                    <a:pt x="1280" y="850"/>
                    <a:pt x="1258" y="850"/>
                  </a:cubicBezTo>
                  <a:cubicBezTo>
                    <a:pt x="506" y="850"/>
                    <a:pt x="1" y="1374"/>
                    <a:pt x="1" y="2048"/>
                  </a:cubicBezTo>
                  <a:lnTo>
                    <a:pt x="1" y="2426"/>
                  </a:lnTo>
                  <a:cubicBezTo>
                    <a:pt x="1" y="4190"/>
                    <a:pt x="1355" y="5608"/>
                    <a:pt x="3088" y="5766"/>
                  </a:cubicBezTo>
                  <a:cubicBezTo>
                    <a:pt x="3498" y="6364"/>
                    <a:pt x="4033" y="6837"/>
                    <a:pt x="4726" y="7120"/>
                  </a:cubicBezTo>
                  <a:cubicBezTo>
                    <a:pt x="4884" y="7183"/>
                    <a:pt x="4947" y="7309"/>
                    <a:pt x="4947" y="7498"/>
                  </a:cubicBezTo>
                  <a:cubicBezTo>
                    <a:pt x="4947" y="8097"/>
                    <a:pt x="4726" y="8885"/>
                    <a:pt x="4348" y="9357"/>
                  </a:cubicBezTo>
                  <a:lnTo>
                    <a:pt x="3718" y="9357"/>
                  </a:lnTo>
                  <a:cubicBezTo>
                    <a:pt x="3529" y="9357"/>
                    <a:pt x="3372" y="9483"/>
                    <a:pt x="3340" y="9641"/>
                  </a:cubicBezTo>
                  <a:lnTo>
                    <a:pt x="2521" y="12130"/>
                  </a:lnTo>
                  <a:cubicBezTo>
                    <a:pt x="2426" y="12382"/>
                    <a:pt x="2615" y="12665"/>
                    <a:pt x="2899" y="12665"/>
                  </a:cubicBezTo>
                  <a:lnTo>
                    <a:pt x="9799" y="12665"/>
                  </a:lnTo>
                  <a:cubicBezTo>
                    <a:pt x="10082" y="12665"/>
                    <a:pt x="10271" y="12382"/>
                    <a:pt x="10177" y="12130"/>
                  </a:cubicBezTo>
                  <a:lnTo>
                    <a:pt x="9357" y="9641"/>
                  </a:lnTo>
                  <a:cubicBezTo>
                    <a:pt x="9326" y="9483"/>
                    <a:pt x="9168" y="9357"/>
                    <a:pt x="8979" y="9357"/>
                  </a:cubicBezTo>
                  <a:lnTo>
                    <a:pt x="8349" y="9357"/>
                  </a:lnTo>
                  <a:cubicBezTo>
                    <a:pt x="7971" y="8885"/>
                    <a:pt x="7751" y="8097"/>
                    <a:pt x="7751" y="7498"/>
                  </a:cubicBezTo>
                  <a:cubicBezTo>
                    <a:pt x="7751" y="7341"/>
                    <a:pt x="7877" y="7183"/>
                    <a:pt x="7971" y="7152"/>
                  </a:cubicBezTo>
                  <a:cubicBezTo>
                    <a:pt x="8601" y="6868"/>
                    <a:pt x="9200" y="6396"/>
                    <a:pt x="9610" y="5829"/>
                  </a:cubicBezTo>
                  <a:cubicBezTo>
                    <a:pt x="10901" y="5734"/>
                    <a:pt x="12004" y="4947"/>
                    <a:pt x="12476" y="3781"/>
                  </a:cubicBezTo>
                  <a:cubicBezTo>
                    <a:pt x="12760" y="3056"/>
                    <a:pt x="12760" y="2552"/>
                    <a:pt x="12760" y="2080"/>
                  </a:cubicBezTo>
                  <a:cubicBezTo>
                    <a:pt x="12760" y="1435"/>
                    <a:pt x="12221" y="850"/>
                    <a:pt x="11581" y="850"/>
                  </a:cubicBezTo>
                  <a:cubicBezTo>
                    <a:pt x="11565" y="850"/>
                    <a:pt x="11548" y="850"/>
                    <a:pt x="11531" y="851"/>
                  </a:cubicBezTo>
                  <a:lnTo>
                    <a:pt x="10271" y="851"/>
                  </a:lnTo>
                  <a:lnTo>
                    <a:pt x="10271" y="410"/>
                  </a:lnTo>
                  <a:cubicBezTo>
                    <a:pt x="10271" y="189"/>
                    <a:pt x="10082" y="0"/>
                    <a:pt x="9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254;p66">
            <a:extLst>
              <a:ext uri="{FF2B5EF4-FFF2-40B4-BE49-F238E27FC236}">
                <a16:creationId xmlns:a16="http://schemas.microsoft.com/office/drawing/2014/main" id="{9B682AB7-21FF-82CC-B16E-4BC686C484E2}"/>
              </a:ext>
            </a:extLst>
          </p:cNvPr>
          <p:cNvGrpSpPr/>
          <p:nvPr/>
        </p:nvGrpSpPr>
        <p:grpSpPr>
          <a:xfrm>
            <a:off x="2831089" y="3510632"/>
            <a:ext cx="344851" cy="274313"/>
            <a:chOff x="-41694200" y="2382950"/>
            <a:chExt cx="317425" cy="248900"/>
          </a:xfrm>
        </p:grpSpPr>
        <p:sp>
          <p:nvSpPr>
            <p:cNvPr id="17" name="Google Shape;2255;p66">
              <a:extLst>
                <a:ext uri="{FF2B5EF4-FFF2-40B4-BE49-F238E27FC236}">
                  <a16:creationId xmlns:a16="http://schemas.microsoft.com/office/drawing/2014/main" id="{8139DACE-78EC-8E26-8558-D25EB2658773}"/>
                </a:ext>
              </a:extLst>
            </p:cNvPr>
            <p:cNvSpPr/>
            <p:nvPr/>
          </p:nvSpPr>
          <p:spPr>
            <a:xfrm>
              <a:off x="-41694200" y="2382950"/>
              <a:ext cx="317425" cy="248900"/>
            </a:xfrm>
            <a:custGeom>
              <a:avLst/>
              <a:gdLst/>
              <a:ahLst/>
              <a:cxnLst/>
              <a:rect l="l" t="t" r="r" b="b"/>
              <a:pathLst>
                <a:path w="12697" h="9956" extrusionOk="0">
                  <a:moveTo>
                    <a:pt x="10555" y="851"/>
                  </a:moveTo>
                  <a:cubicBezTo>
                    <a:pt x="10807" y="851"/>
                    <a:pt x="10964" y="1040"/>
                    <a:pt x="10964" y="1292"/>
                  </a:cubicBezTo>
                  <a:lnTo>
                    <a:pt x="10964" y="7499"/>
                  </a:lnTo>
                  <a:lnTo>
                    <a:pt x="1576" y="7499"/>
                  </a:lnTo>
                  <a:lnTo>
                    <a:pt x="1576" y="1292"/>
                  </a:lnTo>
                  <a:lnTo>
                    <a:pt x="1607" y="1292"/>
                  </a:lnTo>
                  <a:cubicBezTo>
                    <a:pt x="1607" y="1040"/>
                    <a:pt x="1828" y="882"/>
                    <a:pt x="2017" y="851"/>
                  </a:cubicBezTo>
                  <a:close/>
                  <a:moveTo>
                    <a:pt x="8507" y="8286"/>
                  </a:moveTo>
                  <a:lnTo>
                    <a:pt x="8507" y="8727"/>
                  </a:lnTo>
                  <a:cubicBezTo>
                    <a:pt x="8507" y="8918"/>
                    <a:pt x="8633" y="9073"/>
                    <a:pt x="8777" y="9137"/>
                  </a:cubicBezTo>
                  <a:lnTo>
                    <a:pt x="1198" y="9137"/>
                  </a:lnTo>
                  <a:cubicBezTo>
                    <a:pt x="1009" y="9137"/>
                    <a:pt x="851" y="9011"/>
                    <a:pt x="788" y="8853"/>
                  </a:cubicBezTo>
                  <a:cubicBezTo>
                    <a:pt x="757" y="8759"/>
                    <a:pt x="788" y="8759"/>
                    <a:pt x="788" y="8286"/>
                  </a:cubicBezTo>
                  <a:close/>
                  <a:moveTo>
                    <a:pt x="10145" y="8286"/>
                  </a:moveTo>
                  <a:lnTo>
                    <a:pt x="10145" y="8727"/>
                  </a:lnTo>
                  <a:cubicBezTo>
                    <a:pt x="10145" y="8918"/>
                    <a:pt x="10254" y="9073"/>
                    <a:pt x="10402" y="9137"/>
                  </a:cubicBezTo>
                  <a:lnTo>
                    <a:pt x="9051" y="9137"/>
                  </a:lnTo>
                  <a:cubicBezTo>
                    <a:pt x="9186" y="9073"/>
                    <a:pt x="9294" y="8918"/>
                    <a:pt x="9294" y="8727"/>
                  </a:cubicBezTo>
                  <a:lnTo>
                    <a:pt x="9294" y="8286"/>
                  </a:lnTo>
                  <a:close/>
                  <a:moveTo>
                    <a:pt x="11783" y="8286"/>
                  </a:moveTo>
                  <a:lnTo>
                    <a:pt x="11783" y="8727"/>
                  </a:lnTo>
                  <a:cubicBezTo>
                    <a:pt x="11815" y="8979"/>
                    <a:pt x="11626" y="9137"/>
                    <a:pt x="11374" y="9137"/>
                  </a:cubicBezTo>
                  <a:lnTo>
                    <a:pt x="10720" y="9137"/>
                  </a:lnTo>
                  <a:cubicBezTo>
                    <a:pt x="10874" y="9073"/>
                    <a:pt x="10964" y="8918"/>
                    <a:pt x="10964" y="8727"/>
                  </a:cubicBezTo>
                  <a:lnTo>
                    <a:pt x="10964" y="8286"/>
                  </a:lnTo>
                  <a:close/>
                  <a:moveTo>
                    <a:pt x="2048" y="0"/>
                  </a:moveTo>
                  <a:cubicBezTo>
                    <a:pt x="1387" y="0"/>
                    <a:pt x="788" y="536"/>
                    <a:pt x="820" y="1261"/>
                  </a:cubicBezTo>
                  <a:lnTo>
                    <a:pt x="820" y="7467"/>
                  </a:lnTo>
                  <a:lnTo>
                    <a:pt x="347" y="7467"/>
                  </a:lnTo>
                  <a:cubicBezTo>
                    <a:pt x="158" y="7467"/>
                    <a:pt x="0" y="7625"/>
                    <a:pt x="0" y="7814"/>
                  </a:cubicBezTo>
                  <a:lnTo>
                    <a:pt x="0" y="8696"/>
                  </a:lnTo>
                  <a:cubicBezTo>
                    <a:pt x="0" y="9357"/>
                    <a:pt x="568" y="9956"/>
                    <a:pt x="1229" y="9956"/>
                  </a:cubicBezTo>
                  <a:lnTo>
                    <a:pt x="11437" y="9956"/>
                  </a:lnTo>
                  <a:cubicBezTo>
                    <a:pt x="12098" y="9956"/>
                    <a:pt x="12697" y="9389"/>
                    <a:pt x="12697" y="8696"/>
                  </a:cubicBezTo>
                  <a:lnTo>
                    <a:pt x="12697" y="7877"/>
                  </a:lnTo>
                  <a:cubicBezTo>
                    <a:pt x="12634" y="7656"/>
                    <a:pt x="12445" y="7467"/>
                    <a:pt x="12224" y="7467"/>
                  </a:cubicBezTo>
                  <a:lnTo>
                    <a:pt x="11815" y="7467"/>
                  </a:lnTo>
                  <a:lnTo>
                    <a:pt x="11815" y="1261"/>
                  </a:lnTo>
                  <a:cubicBezTo>
                    <a:pt x="11815" y="567"/>
                    <a:pt x="11279" y="0"/>
                    <a:pt x="10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56;p66">
              <a:extLst>
                <a:ext uri="{FF2B5EF4-FFF2-40B4-BE49-F238E27FC236}">
                  <a16:creationId xmlns:a16="http://schemas.microsoft.com/office/drawing/2014/main" id="{9B569A4F-77FA-E30D-9BD5-2D3794F799C6}"/>
                </a:ext>
              </a:extLst>
            </p:cNvPr>
            <p:cNvSpPr/>
            <p:nvPr/>
          </p:nvSpPr>
          <p:spPr>
            <a:xfrm>
              <a:off x="-41586600" y="2425550"/>
              <a:ext cx="107450" cy="102925"/>
            </a:xfrm>
            <a:custGeom>
              <a:avLst/>
              <a:gdLst/>
              <a:ahLst/>
              <a:cxnLst/>
              <a:rect l="l" t="t" r="r" b="b"/>
              <a:pathLst>
                <a:path w="4298" h="4117" extrusionOk="0">
                  <a:moveTo>
                    <a:pt x="1147" y="1037"/>
                  </a:moveTo>
                  <a:lnTo>
                    <a:pt x="2218" y="1384"/>
                  </a:lnTo>
                  <a:lnTo>
                    <a:pt x="1493" y="2108"/>
                  </a:lnTo>
                  <a:lnTo>
                    <a:pt x="1147" y="1037"/>
                  </a:lnTo>
                  <a:close/>
                  <a:moveTo>
                    <a:pt x="466" y="1"/>
                  </a:moveTo>
                  <a:cubicBezTo>
                    <a:pt x="209" y="1"/>
                    <a:pt x="1" y="267"/>
                    <a:pt x="107" y="533"/>
                  </a:cubicBezTo>
                  <a:lnTo>
                    <a:pt x="926" y="3022"/>
                  </a:lnTo>
                  <a:cubicBezTo>
                    <a:pt x="987" y="3184"/>
                    <a:pt x="1164" y="3293"/>
                    <a:pt x="1341" y="3293"/>
                  </a:cubicBezTo>
                  <a:cubicBezTo>
                    <a:pt x="1441" y="3293"/>
                    <a:pt x="1540" y="3259"/>
                    <a:pt x="1619" y="3180"/>
                  </a:cubicBezTo>
                  <a:lnTo>
                    <a:pt x="2155" y="2613"/>
                  </a:lnTo>
                  <a:lnTo>
                    <a:pt x="3541" y="3999"/>
                  </a:lnTo>
                  <a:cubicBezTo>
                    <a:pt x="3620" y="4077"/>
                    <a:pt x="3730" y="4117"/>
                    <a:pt x="3840" y="4117"/>
                  </a:cubicBezTo>
                  <a:cubicBezTo>
                    <a:pt x="3951" y="4117"/>
                    <a:pt x="4061" y="4077"/>
                    <a:pt x="4140" y="3999"/>
                  </a:cubicBezTo>
                  <a:cubicBezTo>
                    <a:pt x="4297" y="3841"/>
                    <a:pt x="4297" y="3558"/>
                    <a:pt x="4140" y="3400"/>
                  </a:cubicBezTo>
                  <a:lnTo>
                    <a:pt x="2722" y="2077"/>
                  </a:lnTo>
                  <a:lnTo>
                    <a:pt x="3258" y="1510"/>
                  </a:lnTo>
                  <a:cubicBezTo>
                    <a:pt x="3510" y="1289"/>
                    <a:pt x="3384" y="911"/>
                    <a:pt x="3100" y="848"/>
                  </a:cubicBezTo>
                  <a:lnTo>
                    <a:pt x="611" y="29"/>
                  </a:lnTo>
                  <a:cubicBezTo>
                    <a:pt x="562" y="10"/>
                    <a:pt x="514" y="1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8" name="Google Shape;6378;p83">
            <a:extLst>
              <a:ext uri="{FF2B5EF4-FFF2-40B4-BE49-F238E27FC236}">
                <a16:creationId xmlns:a16="http://schemas.microsoft.com/office/drawing/2014/main" id="{87EC9577-EC9A-2AEC-0E67-3D6B9860F15D}"/>
              </a:ext>
            </a:extLst>
          </p:cNvPr>
          <p:cNvGrpSpPr/>
          <p:nvPr/>
        </p:nvGrpSpPr>
        <p:grpSpPr>
          <a:xfrm>
            <a:off x="1811147" y="2655659"/>
            <a:ext cx="339306" cy="339253"/>
            <a:chOff x="2685825" y="840375"/>
            <a:chExt cx="481900" cy="481825"/>
          </a:xfrm>
          <a:solidFill>
            <a:schemeClr val="accent3"/>
          </a:solidFill>
        </p:grpSpPr>
        <p:sp>
          <p:nvSpPr>
            <p:cNvPr id="1869" name="Google Shape;6379;p83">
              <a:extLst>
                <a:ext uri="{FF2B5EF4-FFF2-40B4-BE49-F238E27FC236}">
                  <a16:creationId xmlns:a16="http://schemas.microsoft.com/office/drawing/2014/main" id="{96280AE2-3D93-04E8-E97F-99935A639B21}"/>
                </a:ext>
              </a:extLst>
            </p:cNvPr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70" name="Google Shape;6380;p83">
              <a:extLst>
                <a:ext uri="{FF2B5EF4-FFF2-40B4-BE49-F238E27FC236}">
                  <a16:creationId xmlns:a16="http://schemas.microsoft.com/office/drawing/2014/main" id="{F3A5CBF6-30DE-7600-7EFF-2AA477522BA8}"/>
                </a:ext>
              </a:extLst>
            </p:cNvPr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74" name="Google Shape;8499;p87">
            <a:extLst>
              <a:ext uri="{FF2B5EF4-FFF2-40B4-BE49-F238E27FC236}">
                <a16:creationId xmlns:a16="http://schemas.microsoft.com/office/drawing/2014/main" id="{72614CB6-61FF-05C7-C580-9C144DE2A0C8}"/>
              </a:ext>
            </a:extLst>
          </p:cNvPr>
          <p:cNvGrpSpPr/>
          <p:nvPr/>
        </p:nvGrpSpPr>
        <p:grpSpPr>
          <a:xfrm>
            <a:off x="3970137" y="2629765"/>
            <a:ext cx="356205" cy="356205"/>
            <a:chOff x="-44512325" y="3176075"/>
            <a:chExt cx="300900" cy="300900"/>
          </a:xfrm>
          <a:solidFill>
            <a:schemeClr val="accent3"/>
          </a:solidFill>
        </p:grpSpPr>
        <p:sp>
          <p:nvSpPr>
            <p:cNvPr id="1875" name="Google Shape;8500;p87">
              <a:extLst>
                <a:ext uri="{FF2B5EF4-FFF2-40B4-BE49-F238E27FC236}">
                  <a16:creationId xmlns:a16="http://schemas.microsoft.com/office/drawing/2014/main" id="{C5CD8632-9538-83D5-DD20-CA83419A4192}"/>
                </a:ext>
              </a:extLst>
            </p:cNvPr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8501;p87">
              <a:extLst>
                <a:ext uri="{FF2B5EF4-FFF2-40B4-BE49-F238E27FC236}">
                  <a16:creationId xmlns:a16="http://schemas.microsoft.com/office/drawing/2014/main" id="{FB7E6F14-FA8D-F22E-C12A-375EB07CF37A}"/>
                </a:ext>
              </a:extLst>
            </p:cNvPr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8502;p87">
              <a:extLst>
                <a:ext uri="{FF2B5EF4-FFF2-40B4-BE49-F238E27FC236}">
                  <a16:creationId xmlns:a16="http://schemas.microsoft.com/office/drawing/2014/main" id="{5D482700-622C-DDF8-ECD2-892C5D6FF7D5}"/>
                </a:ext>
              </a:extLst>
            </p:cNvPr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" name="Google Shape;6714;p83">
            <a:extLst>
              <a:ext uri="{FF2B5EF4-FFF2-40B4-BE49-F238E27FC236}">
                <a16:creationId xmlns:a16="http://schemas.microsoft.com/office/drawing/2014/main" id="{06D7C51D-AB6B-0FF5-F1AA-DA93DCA44EE5}"/>
              </a:ext>
            </a:extLst>
          </p:cNvPr>
          <p:cNvGrpSpPr/>
          <p:nvPr/>
        </p:nvGrpSpPr>
        <p:grpSpPr>
          <a:xfrm>
            <a:off x="6160812" y="2639261"/>
            <a:ext cx="339411" cy="337211"/>
            <a:chOff x="5049575" y="4993600"/>
            <a:chExt cx="482050" cy="478925"/>
          </a:xfrm>
          <a:solidFill>
            <a:schemeClr val="accent3"/>
          </a:solidFill>
        </p:grpSpPr>
        <p:sp>
          <p:nvSpPr>
            <p:cNvPr id="1879" name="Google Shape;6715;p83">
              <a:extLst>
                <a:ext uri="{FF2B5EF4-FFF2-40B4-BE49-F238E27FC236}">
                  <a16:creationId xmlns:a16="http://schemas.microsoft.com/office/drawing/2014/main" id="{AF23FB7F-92A2-0BCC-E382-46AD7F4BFD07}"/>
                </a:ext>
              </a:extLst>
            </p:cNvPr>
            <p:cNvSpPr/>
            <p:nvPr/>
          </p:nvSpPr>
          <p:spPr>
            <a:xfrm>
              <a:off x="506320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80" name="Google Shape;6716;p83">
              <a:extLst>
                <a:ext uri="{FF2B5EF4-FFF2-40B4-BE49-F238E27FC236}">
                  <a16:creationId xmlns:a16="http://schemas.microsoft.com/office/drawing/2014/main" id="{289D1242-4AE1-5C08-E78F-1CBD29441760}"/>
                </a:ext>
              </a:extLst>
            </p:cNvPr>
            <p:cNvSpPr/>
            <p:nvPr/>
          </p:nvSpPr>
          <p:spPr>
            <a:xfrm>
              <a:off x="529942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81" name="Google Shape;6717;p83">
              <a:extLst>
                <a:ext uri="{FF2B5EF4-FFF2-40B4-BE49-F238E27FC236}">
                  <a16:creationId xmlns:a16="http://schemas.microsoft.com/office/drawing/2014/main" id="{BD11F4D6-0230-DEBB-08D7-12E7425ECB58}"/>
                </a:ext>
              </a:extLst>
            </p:cNvPr>
            <p:cNvSpPr/>
            <p:nvPr/>
          </p:nvSpPr>
          <p:spPr>
            <a:xfrm>
              <a:off x="5184475" y="4993600"/>
              <a:ext cx="334125" cy="168525"/>
            </a:xfrm>
            <a:custGeom>
              <a:avLst/>
              <a:gdLst/>
              <a:ahLst/>
              <a:cxnLst/>
              <a:rect l="l" t="t" r="r" b="b"/>
              <a:pathLst>
                <a:path w="13365" h="6741" extrusionOk="0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82" name="Google Shape;6718;p83">
              <a:extLst>
                <a:ext uri="{FF2B5EF4-FFF2-40B4-BE49-F238E27FC236}">
                  <a16:creationId xmlns:a16="http://schemas.microsoft.com/office/drawing/2014/main" id="{9E176D62-FBEF-6A2B-0A74-AEAA80446DAA}"/>
                </a:ext>
              </a:extLst>
            </p:cNvPr>
            <p:cNvSpPr/>
            <p:nvPr/>
          </p:nvSpPr>
          <p:spPr>
            <a:xfrm>
              <a:off x="504957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03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9"/>
          <p:cNvSpPr txBox="1">
            <a:spLocks noGrp="1"/>
          </p:cNvSpPr>
          <p:nvPr>
            <p:ph type="title"/>
          </p:nvPr>
        </p:nvSpPr>
        <p:spPr>
          <a:xfrm>
            <a:off x="3828731" y="1250314"/>
            <a:ext cx="1587277" cy="9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PCB </a:t>
            </a:r>
            <a:endParaRPr dirty="0"/>
          </a:p>
        </p:txBody>
      </p:sp>
      <p:cxnSp>
        <p:nvCxnSpPr>
          <p:cNvPr id="1873" name="Google Shape;1873;p39"/>
          <p:cNvCxnSpPr>
            <a:cxnSpLocks/>
          </p:cNvCxnSpPr>
          <p:nvPr/>
        </p:nvCxnSpPr>
        <p:spPr>
          <a:xfrm>
            <a:off x="3879273" y="2077375"/>
            <a:ext cx="1309254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4" name="Google Shape;1874;p39"/>
          <p:cNvSpPr/>
          <p:nvPr/>
        </p:nvSpPr>
        <p:spPr>
          <a:xfrm>
            <a:off x="7975675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067;p58">
            <a:extLst>
              <a:ext uri="{FF2B5EF4-FFF2-40B4-BE49-F238E27FC236}">
                <a16:creationId xmlns:a16="http://schemas.microsoft.com/office/drawing/2014/main" id="{8D91EFD3-1099-561A-F0A3-B4DDF720C409}"/>
              </a:ext>
            </a:extLst>
          </p:cNvPr>
          <p:cNvGrpSpPr/>
          <p:nvPr/>
        </p:nvGrpSpPr>
        <p:grpSpPr>
          <a:xfrm>
            <a:off x="3473001" y="2379311"/>
            <a:ext cx="2197997" cy="1745385"/>
            <a:chOff x="331763" y="414153"/>
            <a:chExt cx="6903246" cy="5019697"/>
          </a:xfrm>
        </p:grpSpPr>
        <p:sp>
          <p:nvSpPr>
            <p:cNvPr id="5" name="Google Shape;2068;p58">
              <a:extLst>
                <a:ext uri="{FF2B5EF4-FFF2-40B4-BE49-F238E27FC236}">
                  <a16:creationId xmlns:a16="http://schemas.microsoft.com/office/drawing/2014/main" id="{7C009ACB-C9BF-57D7-21DA-41811186BD61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69;p58">
              <a:extLst>
                <a:ext uri="{FF2B5EF4-FFF2-40B4-BE49-F238E27FC236}">
                  <a16:creationId xmlns:a16="http://schemas.microsoft.com/office/drawing/2014/main" id="{D0BF056E-63B7-DFF5-1BD0-8477ECC5C71B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70;p58">
              <a:extLst>
                <a:ext uri="{FF2B5EF4-FFF2-40B4-BE49-F238E27FC236}">
                  <a16:creationId xmlns:a16="http://schemas.microsoft.com/office/drawing/2014/main" id="{92B60756-B32C-6F03-0698-8AEA31A3450B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71;p58">
              <a:extLst>
                <a:ext uri="{FF2B5EF4-FFF2-40B4-BE49-F238E27FC236}">
                  <a16:creationId xmlns:a16="http://schemas.microsoft.com/office/drawing/2014/main" id="{A87D319F-34D6-46E3-1593-5DFC7E974A7D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2" name="Picture 4" descr="Altium Designer - YouTube">
            <a:extLst>
              <a:ext uri="{FF2B5EF4-FFF2-40B4-BE49-F238E27FC236}">
                <a16:creationId xmlns:a16="http://schemas.microsoft.com/office/drawing/2014/main" id="{E09EC51E-23AF-4D13-0F24-C33ED5F0C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531" y="2477544"/>
            <a:ext cx="1972476" cy="131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99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9"/>
          <p:cNvSpPr txBox="1">
            <a:spLocks noGrp="1"/>
          </p:cNvSpPr>
          <p:nvPr>
            <p:ph type="title"/>
          </p:nvPr>
        </p:nvSpPr>
        <p:spPr>
          <a:xfrm>
            <a:off x="3645952" y="1239864"/>
            <a:ext cx="1851633" cy="9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</a:t>
            </a:r>
            <a:endParaRPr dirty="0"/>
          </a:p>
        </p:txBody>
      </p:sp>
      <p:cxnSp>
        <p:nvCxnSpPr>
          <p:cNvPr id="1873" name="Google Shape;1873;p39"/>
          <p:cNvCxnSpPr>
            <a:cxnSpLocks/>
          </p:cNvCxnSpPr>
          <p:nvPr/>
        </p:nvCxnSpPr>
        <p:spPr>
          <a:xfrm>
            <a:off x="3645952" y="2056594"/>
            <a:ext cx="178503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4" name="Google Shape;1874;p39"/>
          <p:cNvSpPr/>
          <p:nvPr/>
        </p:nvSpPr>
        <p:spPr>
          <a:xfrm>
            <a:off x="7975675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067;p58">
            <a:extLst>
              <a:ext uri="{FF2B5EF4-FFF2-40B4-BE49-F238E27FC236}">
                <a16:creationId xmlns:a16="http://schemas.microsoft.com/office/drawing/2014/main" id="{8D91EFD3-1099-561A-F0A3-B4DDF720C409}"/>
              </a:ext>
            </a:extLst>
          </p:cNvPr>
          <p:cNvGrpSpPr/>
          <p:nvPr/>
        </p:nvGrpSpPr>
        <p:grpSpPr>
          <a:xfrm>
            <a:off x="3473001" y="2379311"/>
            <a:ext cx="2197997" cy="1745385"/>
            <a:chOff x="331763" y="414153"/>
            <a:chExt cx="6903246" cy="5019697"/>
          </a:xfrm>
        </p:grpSpPr>
        <p:sp>
          <p:nvSpPr>
            <p:cNvPr id="5" name="Google Shape;2068;p58">
              <a:extLst>
                <a:ext uri="{FF2B5EF4-FFF2-40B4-BE49-F238E27FC236}">
                  <a16:creationId xmlns:a16="http://schemas.microsoft.com/office/drawing/2014/main" id="{7C009ACB-C9BF-57D7-21DA-41811186BD61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69;p58">
              <a:extLst>
                <a:ext uri="{FF2B5EF4-FFF2-40B4-BE49-F238E27FC236}">
                  <a16:creationId xmlns:a16="http://schemas.microsoft.com/office/drawing/2014/main" id="{D0BF056E-63B7-DFF5-1BD0-8477ECC5C71B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70;p58">
              <a:extLst>
                <a:ext uri="{FF2B5EF4-FFF2-40B4-BE49-F238E27FC236}">
                  <a16:creationId xmlns:a16="http://schemas.microsoft.com/office/drawing/2014/main" id="{92B60756-B32C-6F03-0698-8AEA31A3450B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71;p58">
              <a:extLst>
                <a:ext uri="{FF2B5EF4-FFF2-40B4-BE49-F238E27FC236}">
                  <a16:creationId xmlns:a16="http://schemas.microsoft.com/office/drawing/2014/main" id="{A87D319F-34D6-46E3-1593-5DFC7E974A7D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6" name="Picture 4" descr="Autodesk - Fusion 360 for Product Design">
            <a:extLst>
              <a:ext uri="{FF2B5EF4-FFF2-40B4-BE49-F238E27FC236}">
                <a16:creationId xmlns:a16="http://schemas.microsoft.com/office/drawing/2014/main" id="{238FB0EC-86A8-FA33-5C4A-D38D24BB2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337" y="2489196"/>
            <a:ext cx="1962861" cy="13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19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42"/>
          <p:cNvSpPr/>
          <p:nvPr/>
        </p:nvSpPr>
        <p:spPr>
          <a:xfrm>
            <a:off x="7429375" y="351475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62369D-94AA-D8D8-512E-E87CC4CD9EA2}"/>
              </a:ext>
            </a:extLst>
          </p:cNvPr>
          <p:cNvSpPr txBox="1"/>
          <p:nvPr/>
        </p:nvSpPr>
        <p:spPr>
          <a:xfrm>
            <a:off x="3175940" y="1926771"/>
            <a:ext cx="31203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5400" b="1" dirty="0">
                <a:solidFill>
                  <a:srgbClr val="9AA6FF"/>
                </a:solidFill>
                <a:latin typeface="Epilogue"/>
              </a:rPr>
              <a:t>Results</a:t>
            </a:r>
            <a:endParaRPr lang="pl-PL" sz="5400" b="1" dirty="0">
              <a:solidFill>
                <a:srgbClr val="9AA6FF"/>
              </a:solidFill>
              <a:latin typeface="Epilogue"/>
              <a:sym typeface="Epilogue"/>
            </a:endParaRPr>
          </a:p>
        </p:txBody>
      </p:sp>
      <p:cxnSp>
        <p:nvCxnSpPr>
          <p:cNvPr id="3" name="Google Shape;1882;p40">
            <a:extLst>
              <a:ext uri="{FF2B5EF4-FFF2-40B4-BE49-F238E27FC236}">
                <a16:creationId xmlns:a16="http://schemas.microsoft.com/office/drawing/2014/main" id="{6ED2F2A2-9F3C-2A85-F726-4EEA0D4632DF}"/>
              </a:ext>
            </a:extLst>
          </p:cNvPr>
          <p:cNvCxnSpPr>
            <a:cxnSpLocks/>
          </p:cNvCxnSpPr>
          <p:nvPr/>
        </p:nvCxnSpPr>
        <p:spPr>
          <a:xfrm>
            <a:off x="3203704" y="2724970"/>
            <a:ext cx="2718413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2251;p66">
            <a:extLst>
              <a:ext uri="{FF2B5EF4-FFF2-40B4-BE49-F238E27FC236}">
                <a16:creationId xmlns:a16="http://schemas.microsoft.com/office/drawing/2014/main" id="{967E1826-489D-882C-7B6A-BEF7681CF60C}"/>
              </a:ext>
            </a:extLst>
          </p:cNvPr>
          <p:cNvGrpSpPr/>
          <p:nvPr/>
        </p:nvGrpSpPr>
        <p:grpSpPr>
          <a:xfrm>
            <a:off x="2866360" y="4351956"/>
            <a:ext cx="274308" cy="274314"/>
            <a:chOff x="-40171725" y="2705875"/>
            <a:chExt cx="319000" cy="316650"/>
          </a:xfrm>
        </p:grpSpPr>
        <p:sp>
          <p:nvSpPr>
            <p:cNvPr id="14" name="Google Shape;2252;p66">
              <a:extLst>
                <a:ext uri="{FF2B5EF4-FFF2-40B4-BE49-F238E27FC236}">
                  <a16:creationId xmlns:a16="http://schemas.microsoft.com/office/drawing/2014/main" id="{43EFB9B9-5F71-61D3-AD96-EB18F4D8BA6E}"/>
                </a:ext>
              </a:extLst>
            </p:cNvPr>
            <p:cNvSpPr/>
            <p:nvPr/>
          </p:nvSpPr>
          <p:spPr>
            <a:xfrm>
              <a:off x="-40068550" y="2788575"/>
              <a:ext cx="48075" cy="58775"/>
            </a:xfrm>
            <a:custGeom>
              <a:avLst/>
              <a:gdLst/>
              <a:ahLst/>
              <a:cxnLst/>
              <a:rect l="l" t="t" r="r" b="b"/>
              <a:pathLst>
                <a:path w="1923" h="2351" extrusionOk="0">
                  <a:moveTo>
                    <a:pt x="442" y="0"/>
                  </a:moveTo>
                  <a:cubicBezTo>
                    <a:pt x="190" y="0"/>
                    <a:pt x="1" y="158"/>
                    <a:pt x="32" y="410"/>
                  </a:cubicBezTo>
                  <a:cubicBezTo>
                    <a:pt x="32" y="1261"/>
                    <a:pt x="505" y="1985"/>
                    <a:pt x="1261" y="2300"/>
                  </a:cubicBezTo>
                  <a:cubicBezTo>
                    <a:pt x="1322" y="2335"/>
                    <a:pt x="1386" y="2351"/>
                    <a:pt x="1448" y="2351"/>
                  </a:cubicBezTo>
                  <a:cubicBezTo>
                    <a:pt x="1607" y="2351"/>
                    <a:pt x="1751" y="2247"/>
                    <a:pt x="1796" y="2111"/>
                  </a:cubicBezTo>
                  <a:cubicBezTo>
                    <a:pt x="1922" y="1891"/>
                    <a:pt x="1796" y="1639"/>
                    <a:pt x="1607" y="1576"/>
                  </a:cubicBezTo>
                  <a:cubicBezTo>
                    <a:pt x="1135" y="1355"/>
                    <a:pt x="851" y="945"/>
                    <a:pt x="851" y="410"/>
                  </a:cubicBezTo>
                  <a:cubicBezTo>
                    <a:pt x="851" y="189"/>
                    <a:pt x="662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53;p66">
              <a:extLst>
                <a:ext uri="{FF2B5EF4-FFF2-40B4-BE49-F238E27FC236}">
                  <a16:creationId xmlns:a16="http://schemas.microsoft.com/office/drawing/2014/main" id="{5F2B579F-2921-F147-D98E-3E97FC8E1CEA}"/>
                </a:ext>
              </a:extLst>
            </p:cNvPr>
            <p:cNvSpPr/>
            <p:nvPr/>
          </p:nvSpPr>
          <p:spPr>
            <a:xfrm>
              <a:off x="-40171725" y="2705875"/>
              <a:ext cx="319000" cy="316650"/>
            </a:xfrm>
            <a:custGeom>
              <a:avLst/>
              <a:gdLst/>
              <a:ahLst/>
              <a:cxnLst/>
              <a:rect l="l" t="t" r="r" b="b"/>
              <a:pathLst>
                <a:path w="12760" h="12666" extrusionOk="0">
                  <a:moveTo>
                    <a:pt x="2489" y="1639"/>
                  </a:moveTo>
                  <a:lnTo>
                    <a:pt x="2489" y="3718"/>
                  </a:lnTo>
                  <a:cubicBezTo>
                    <a:pt x="2489" y="4127"/>
                    <a:pt x="2552" y="4506"/>
                    <a:pt x="2678" y="4884"/>
                  </a:cubicBezTo>
                  <a:cubicBezTo>
                    <a:pt x="1639" y="4600"/>
                    <a:pt x="820" y="3623"/>
                    <a:pt x="820" y="2458"/>
                  </a:cubicBezTo>
                  <a:lnTo>
                    <a:pt x="820" y="2048"/>
                  </a:lnTo>
                  <a:cubicBezTo>
                    <a:pt x="820" y="1796"/>
                    <a:pt x="1009" y="1639"/>
                    <a:pt x="1261" y="1639"/>
                  </a:cubicBezTo>
                  <a:close/>
                  <a:moveTo>
                    <a:pt x="11500" y="1639"/>
                  </a:moveTo>
                  <a:cubicBezTo>
                    <a:pt x="11720" y="1639"/>
                    <a:pt x="11878" y="1828"/>
                    <a:pt x="11878" y="2048"/>
                  </a:cubicBezTo>
                  <a:lnTo>
                    <a:pt x="11878" y="2426"/>
                  </a:lnTo>
                  <a:cubicBezTo>
                    <a:pt x="11878" y="3623"/>
                    <a:pt x="11090" y="4569"/>
                    <a:pt x="10019" y="4884"/>
                  </a:cubicBezTo>
                  <a:cubicBezTo>
                    <a:pt x="10145" y="4506"/>
                    <a:pt x="10240" y="4127"/>
                    <a:pt x="10240" y="3718"/>
                  </a:cubicBezTo>
                  <a:lnTo>
                    <a:pt x="10240" y="1639"/>
                  </a:lnTo>
                  <a:close/>
                  <a:moveTo>
                    <a:pt x="9389" y="788"/>
                  </a:moveTo>
                  <a:lnTo>
                    <a:pt x="9389" y="3686"/>
                  </a:lnTo>
                  <a:cubicBezTo>
                    <a:pt x="9389" y="4789"/>
                    <a:pt x="8759" y="5860"/>
                    <a:pt x="7656" y="6333"/>
                  </a:cubicBezTo>
                  <a:cubicBezTo>
                    <a:pt x="7247" y="6522"/>
                    <a:pt x="6932" y="6963"/>
                    <a:pt x="6932" y="7467"/>
                  </a:cubicBezTo>
                  <a:cubicBezTo>
                    <a:pt x="6932" y="7467"/>
                    <a:pt x="6932" y="7908"/>
                    <a:pt x="7026" y="8507"/>
                  </a:cubicBezTo>
                  <a:cubicBezTo>
                    <a:pt x="7121" y="8759"/>
                    <a:pt x="7247" y="9074"/>
                    <a:pt x="7341" y="9357"/>
                  </a:cubicBezTo>
                  <a:lnTo>
                    <a:pt x="5356" y="9357"/>
                  </a:lnTo>
                  <a:cubicBezTo>
                    <a:pt x="5671" y="8759"/>
                    <a:pt x="5766" y="8066"/>
                    <a:pt x="5766" y="7498"/>
                  </a:cubicBezTo>
                  <a:cubicBezTo>
                    <a:pt x="5766" y="6994"/>
                    <a:pt x="5451" y="6553"/>
                    <a:pt x="5041" y="6364"/>
                  </a:cubicBezTo>
                  <a:cubicBezTo>
                    <a:pt x="4569" y="6144"/>
                    <a:pt x="4128" y="5766"/>
                    <a:pt x="3813" y="5293"/>
                  </a:cubicBezTo>
                  <a:cubicBezTo>
                    <a:pt x="3498" y="4821"/>
                    <a:pt x="3340" y="4285"/>
                    <a:pt x="3340" y="3686"/>
                  </a:cubicBezTo>
                  <a:lnTo>
                    <a:pt x="3340" y="788"/>
                  </a:lnTo>
                  <a:close/>
                  <a:moveTo>
                    <a:pt x="8696" y="10176"/>
                  </a:moveTo>
                  <a:lnTo>
                    <a:pt x="9263" y="11846"/>
                  </a:lnTo>
                  <a:lnTo>
                    <a:pt x="3498" y="11846"/>
                  </a:lnTo>
                  <a:lnTo>
                    <a:pt x="4033" y="10176"/>
                  </a:lnTo>
                  <a:close/>
                  <a:moveTo>
                    <a:pt x="2930" y="0"/>
                  </a:moveTo>
                  <a:cubicBezTo>
                    <a:pt x="2710" y="0"/>
                    <a:pt x="2552" y="189"/>
                    <a:pt x="2552" y="410"/>
                  </a:cubicBezTo>
                  <a:lnTo>
                    <a:pt x="2552" y="851"/>
                  </a:lnTo>
                  <a:lnTo>
                    <a:pt x="1324" y="851"/>
                  </a:lnTo>
                  <a:cubicBezTo>
                    <a:pt x="1302" y="850"/>
                    <a:pt x="1280" y="850"/>
                    <a:pt x="1258" y="850"/>
                  </a:cubicBezTo>
                  <a:cubicBezTo>
                    <a:pt x="506" y="850"/>
                    <a:pt x="1" y="1374"/>
                    <a:pt x="1" y="2048"/>
                  </a:cubicBezTo>
                  <a:lnTo>
                    <a:pt x="1" y="2426"/>
                  </a:lnTo>
                  <a:cubicBezTo>
                    <a:pt x="1" y="4190"/>
                    <a:pt x="1355" y="5608"/>
                    <a:pt x="3088" y="5766"/>
                  </a:cubicBezTo>
                  <a:cubicBezTo>
                    <a:pt x="3498" y="6364"/>
                    <a:pt x="4033" y="6837"/>
                    <a:pt x="4726" y="7120"/>
                  </a:cubicBezTo>
                  <a:cubicBezTo>
                    <a:pt x="4884" y="7183"/>
                    <a:pt x="4947" y="7309"/>
                    <a:pt x="4947" y="7498"/>
                  </a:cubicBezTo>
                  <a:cubicBezTo>
                    <a:pt x="4947" y="8097"/>
                    <a:pt x="4726" y="8885"/>
                    <a:pt x="4348" y="9357"/>
                  </a:cubicBezTo>
                  <a:lnTo>
                    <a:pt x="3718" y="9357"/>
                  </a:lnTo>
                  <a:cubicBezTo>
                    <a:pt x="3529" y="9357"/>
                    <a:pt x="3372" y="9483"/>
                    <a:pt x="3340" y="9641"/>
                  </a:cubicBezTo>
                  <a:lnTo>
                    <a:pt x="2521" y="12130"/>
                  </a:lnTo>
                  <a:cubicBezTo>
                    <a:pt x="2426" y="12382"/>
                    <a:pt x="2615" y="12665"/>
                    <a:pt x="2899" y="12665"/>
                  </a:cubicBezTo>
                  <a:lnTo>
                    <a:pt x="9799" y="12665"/>
                  </a:lnTo>
                  <a:cubicBezTo>
                    <a:pt x="10082" y="12665"/>
                    <a:pt x="10271" y="12382"/>
                    <a:pt x="10177" y="12130"/>
                  </a:cubicBezTo>
                  <a:lnTo>
                    <a:pt x="9357" y="9641"/>
                  </a:lnTo>
                  <a:cubicBezTo>
                    <a:pt x="9326" y="9483"/>
                    <a:pt x="9168" y="9357"/>
                    <a:pt x="8979" y="9357"/>
                  </a:cubicBezTo>
                  <a:lnTo>
                    <a:pt x="8349" y="9357"/>
                  </a:lnTo>
                  <a:cubicBezTo>
                    <a:pt x="7971" y="8885"/>
                    <a:pt x="7751" y="8097"/>
                    <a:pt x="7751" y="7498"/>
                  </a:cubicBezTo>
                  <a:cubicBezTo>
                    <a:pt x="7751" y="7341"/>
                    <a:pt x="7877" y="7183"/>
                    <a:pt x="7971" y="7152"/>
                  </a:cubicBezTo>
                  <a:cubicBezTo>
                    <a:pt x="8601" y="6868"/>
                    <a:pt x="9200" y="6396"/>
                    <a:pt x="9610" y="5829"/>
                  </a:cubicBezTo>
                  <a:cubicBezTo>
                    <a:pt x="10901" y="5734"/>
                    <a:pt x="12004" y="4947"/>
                    <a:pt x="12476" y="3781"/>
                  </a:cubicBezTo>
                  <a:cubicBezTo>
                    <a:pt x="12760" y="3056"/>
                    <a:pt x="12760" y="2552"/>
                    <a:pt x="12760" y="2080"/>
                  </a:cubicBezTo>
                  <a:cubicBezTo>
                    <a:pt x="12760" y="1435"/>
                    <a:pt x="12221" y="850"/>
                    <a:pt x="11581" y="850"/>
                  </a:cubicBezTo>
                  <a:cubicBezTo>
                    <a:pt x="11565" y="850"/>
                    <a:pt x="11548" y="850"/>
                    <a:pt x="11531" y="851"/>
                  </a:cubicBezTo>
                  <a:lnTo>
                    <a:pt x="10271" y="851"/>
                  </a:lnTo>
                  <a:lnTo>
                    <a:pt x="10271" y="410"/>
                  </a:lnTo>
                  <a:cubicBezTo>
                    <a:pt x="10271" y="189"/>
                    <a:pt x="10082" y="0"/>
                    <a:pt x="9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254;p66">
            <a:extLst>
              <a:ext uri="{FF2B5EF4-FFF2-40B4-BE49-F238E27FC236}">
                <a16:creationId xmlns:a16="http://schemas.microsoft.com/office/drawing/2014/main" id="{9B682AB7-21FF-82CC-B16E-4BC686C484E2}"/>
              </a:ext>
            </a:extLst>
          </p:cNvPr>
          <p:cNvGrpSpPr/>
          <p:nvPr/>
        </p:nvGrpSpPr>
        <p:grpSpPr>
          <a:xfrm>
            <a:off x="2831089" y="3510632"/>
            <a:ext cx="344851" cy="274313"/>
            <a:chOff x="-41694200" y="2382950"/>
            <a:chExt cx="317425" cy="248900"/>
          </a:xfrm>
        </p:grpSpPr>
        <p:sp>
          <p:nvSpPr>
            <p:cNvPr id="17" name="Google Shape;2255;p66">
              <a:extLst>
                <a:ext uri="{FF2B5EF4-FFF2-40B4-BE49-F238E27FC236}">
                  <a16:creationId xmlns:a16="http://schemas.microsoft.com/office/drawing/2014/main" id="{8139DACE-78EC-8E26-8558-D25EB2658773}"/>
                </a:ext>
              </a:extLst>
            </p:cNvPr>
            <p:cNvSpPr/>
            <p:nvPr/>
          </p:nvSpPr>
          <p:spPr>
            <a:xfrm>
              <a:off x="-41694200" y="2382950"/>
              <a:ext cx="317425" cy="248900"/>
            </a:xfrm>
            <a:custGeom>
              <a:avLst/>
              <a:gdLst/>
              <a:ahLst/>
              <a:cxnLst/>
              <a:rect l="l" t="t" r="r" b="b"/>
              <a:pathLst>
                <a:path w="12697" h="9956" extrusionOk="0">
                  <a:moveTo>
                    <a:pt x="10555" y="851"/>
                  </a:moveTo>
                  <a:cubicBezTo>
                    <a:pt x="10807" y="851"/>
                    <a:pt x="10964" y="1040"/>
                    <a:pt x="10964" y="1292"/>
                  </a:cubicBezTo>
                  <a:lnTo>
                    <a:pt x="10964" y="7499"/>
                  </a:lnTo>
                  <a:lnTo>
                    <a:pt x="1576" y="7499"/>
                  </a:lnTo>
                  <a:lnTo>
                    <a:pt x="1576" y="1292"/>
                  </a:lnTo>
                  <a:lnTo>
                    <a:pt x="1607" y="1292"/>
                  </a:lnTo>
                  <a:cubicBezTo>
                    <a:pt x="1607" y="1040"/>
                    <a:pt x="1828" y="882"/>
                    <a:pt x="2017" y="851"/>
                  </a:cubicBezTo>
                  <a:close/>
                  <a:moveTo>
                    <a:pt x="8507" y="8286"/>
                  </a:moveTo>
                  <a:lnTo>
                    <a:pt x="8507" y="8727"/>
                  </a:lnTo>
                  <a:cubicBezTo>
                    <a:pt x="8507" y="8918"/>
                    <a:pt x="8633" y="9073"/>
                    <a:pt x="8777" y="9137"/>
                  </a:cubicBezTo>
                  <a:lnTo>
                    <a:pt x="1198" y="9137"/>
                  </a:lnTo>
                  <a:cubicBezTo>
                    <a:pt x="1009" y="9137"/>
                    <a:pt x="851" y="9011"/>
                    <a:pt x="788" y="8853"/>
                  </a:cubicBezTo>
                  <a:cubicBezTo>
                    <a:pt x="757" y="8759"/>
                    <a:pt x="788" y="8759"/>
                    <a:pt x="788" y="8286"/>
                  </a:cubicBezTo>
                  <a:close/>
                  <a:moveTo>
                    <a:pt x="10145" y="8286"/>
                  </a:moveTo>
                  <a:lnTo>
                    <a:pt x="10145" y="8727"/>
                  </a:lnTo>
                  <a:cubicBezTo>
                    <a:pt x="10145" y="8918"/>
                    <a:pt x="10254" y="9073"/>
                    <a:pt x="10402" y="9137"/>
                  </a:cubicBezTo>
                  <a:lnTo>
                    <a:pt x="9051" y="9137"/>
                  </a:lnTo>
                  <a:cubicBezTo>
                    <a:pt x="9186" y="9073"/>
                    <a:pt x="9294" y="8918"/>
                    <a:pt x="9294" y="8727"/>
                  </a:cubicBezTo>
                  <a:lnTo>
                    <a:pt x="9294" y="8286"/>
                  </a:lnTo>
                  <a:close/>
                  <a:moveTo>
                    <a:pt x="11783" y="8286"/>
                  </a:moveTo>
                  <a:lnTo>
                    <a:pt x="11783" y="8727"/>
                  </a:lnTo>
                  <a:cubicBezTo>
                    <a:pt x="11815" y="8979"/>
                    <a:pt x="11626" y="9137"/>
                    <a:pt x="11374" y="9137"/>
                  </a:cubicBezTo>
                  <a:lnTo>
                    <a:pt x="10720" y="9137"/>
                  </a:lnTo>
                  <a:cubicBezTo>
                    <a:pt x="10874" y="9073"/>
                    <a:pt x="10964" y="8918"/>
                    <a:pt x="10964" y="8727"/>
                  </a:cubicBezTo>
                  <a:lnTo>
                    <a:pt x="10964" y="8286"/>
                  </a:lnTo>
                  <a:close/>
                  <a:moveTo>
                    <a:pt x="2048" y="0"/>
                  </a:moveTo>
                  <a:cubicBezTo>
                    <a:pt x="1387" y="0"/>
                    <a:pt x="788" y="536"/>
                    <a:pt x="820" y="1261"/>
                  </a:cubicBezTo>
                  <a:lnTo>
                    <a:pt x="820" y="7467"/>
                  </a:lnTo>
                  <a:lnTo>
                    <a:pt x="347" y="7467"/>
                  </a:lnTo>
                  <a:cubicBezTo>
                    <a:pt x="158" y="7467"/>
                    <a:pt x="0" y="7625"/>
                    <a:pt x="0" y="7814"/>
                  </a:cubicBezTo>
                  <a:lnTo>
                    <a:pt x="0" y="8696"/>
                  </a:lnTo>
                  <a:cubicBezTo>
                    <a:pt x="0" y="9357"/>
                    <a:pt x="568" y="9956"/>
                    <a:pt x="1229" y="9956"/>
                  </a:cubicBezTo>
                  <a:lnTo>
                    <a:pt x="11437" y="9956"/>
                  </a:lnTo>
                  <a:cubicBezTo>
                    <a:pt x="12098" y="9956"/>
                    <a:pt x="12697" y="9389"/>
                    <a:pt x="12697" y="8696"/>
                  </a:cubicBezTo>
                  <a:lnTo>
                    <a:pt x="12697" y="7877"/>
                  </a:lnTo>
                  <a:cubicBezTo>
                    <a:pt x="12634" y="7656"/>
                    <a:pt x="12445" y="7467"/>
                    <a:pt x="12224" y="7467"/>
                  </a:cubicBezTo>
                  <a:lnTo>
                    <a:pt x="11815" y="7467"/>
                  </a:lnTo>
                  <a:lnTo>
                    <a:pt x="11815" y="1261"/>
                  </a:lnTo>
                  <a:cubicBezTo>
                    <a:pt x="11815" y="567"/>
                    <a:pt x="11279" y="0"/>
                    <a:pt x="10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56;p66">
              <a:extLst>
                <a:ext uri="{FF2B5EF4-FFF2-40B4-BE49-F238E27FC236}">
                  <a16:creationId xmlns:a16="http://schemas.microsoft.com/office/drawing/2014/main" id="{9B569A4F-77FA-E30D-9BD5-2D3794F799C6}"/>
                </a:ext>
              </a:extLst>
            </p:cNvPr>
            <p:cNvSpPr/>
            <p:nvPr/>
          </p:nvSpPr>
          <p:spPr>
            <a:xfrm>
              <a:off x="-41586600" y="2425550"/>
              <a:ext cx="107450" cy="102925"/>
            </a:xfrm>
            <a:custGeom>
              <a:avLst/>
              <a:gdLst/>
              <a:ahLst/>
              <a:cxnLst/>
              <a:rect l="l" t="t" r="r" b="b"/>
              <a:pathLst>
                <a:path w="4298" h="4117" extrusionOk="0">
                  <a:moveTo>
                    <a:pt x="1147" y="1037"/>
                  </a:moveTo>
                  <a:lnTo>
                    <a:pt x="2218" y="1384"/>
                  </a:lnTo>
                  <a:lnTo>
                    <a:pt x="1493" y="2108"/>
                  </a:lnTo>
                  <a:lnTo>
                    <a:pt x="1147" y="1037"/>
                  </a:lnTo>
                  <a:close/>
                  <a:moveTo>
                    <a:pt x="466" y="1"/>
                  </a:moveTo>
                  <a:cubicBezTo>
                    <a:pt x="209" y="1"/>
                    <a:pt x="1" y="267"/>
                    <a:pt x="107" y="533"/>
                  </a:cubicBezTo>
                  <a:lnTo>
                    <a:pt x="926" y="3022"/>
                  </a:lnTo>
                  <a:cubicBezTo>
                    <a:pt x="987" y="3184"/>
                    <a:pt x="1164" y="3293"/>
                    <a:pt x="1341" y="3293"/>
                  </a:cubicBezTo>
                  <a:cubicBezTo>
                    <a:pt x="1441" y="3293"/>
                    <a:pt x="1540" y="3259"/>
                    <a:pt x="1619" y="3180"/>
                  </a:cubicBezTo>
                  <a:lnTo>
                    <a:pt x="2155" y="2613"/>
                  </a:lnTo>
                  <a:lnTo>
                    <a:pt x="3541" y="3999"/>
                  </a:lnTo>
                  <a:cubicBezTo>
                    <a:pt x="3620" y="4077"/>
                    <a:pt x="3730" y="4117"/>
                    <a:pt x="3840" y="4117"/>
                  </a:cubicBezTo>
                  <a:cubicBezTo>
                    <a:pt x="3951" y="4117"/>
                    <a:pt x="4061" y="4077"/>
                    <a:pt x="4140" y="3999"/>
                  </a:cubicBezTo>
                  <a:cubicBezTo>
                    <a:pt x="4297" y="3841"/>
                    <a:pt x="4297" y="3558"/>
                    <a:pt x="4140" y="3400"/>
                  </a:cubicBezTo>
                  <a:lnTo>
                    <a:pt x="2722" y="2077"/>
                  </a:lnTo>
                  <a:lnTo>
                    <a:pt x="3258" y="1510"/>
                  </a:lnTo>
                  <a:cubicBezTo>
                    <a:pt x="3510" y="1289"/>
                    <a:pt x="3384" y="911"/>
                    <a:pt x="3100" y="848"/>
                  </a:cubicBezTo>
                  <a:lnTo>
                    <a:pt x="611" y="29"/>
                  </a:lnTo>
                  <a:cubicBezTo>
                    <a:pt x="562" y="10"/>
                    <a:pt x="514" y="1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059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2" name="Google Shape;2082;p59"/>
          <p:cNvGrpSpPr/>
          <p:nvPr/>
        </p:nvGrpSpPr>
        <p:grpSpPr>
          <a:xfrm>
            <a:off x="1561951" y="735560"/>
            <a:ext cx="2697276" cy="3672287"/>
            <a:chOff x="1655550" y="790900"/>
            <a:chExt cx="2510262" cy="3417671"/>
          </a:xfrm>
        </p:grpSpPr>
        <p:sp>
          <p:nvSpPr>
            <p:cNvPr id="2083" name="Google Shape;2083;p59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9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85" name="Google Shape;2085;p59"/>
          <p:cNvPicPr preferRelativeResize="0"/>
          <p:nvPr/>
        </p:nvPicPr>
        <p:blipFill rotWithShape="1">
          <a:blip r:embed="rId3">
            <a:alphaModFix/>
          </a:blip>
          <a:srcRect l="28895" r="28891"/>
          <a:stretch/>
        </p:blipFill>
        <p:spPr>
          <a:xfrm>
            <a:off x="1655968" y="838567"/>
            <a:ext cx="2512490" cy="3347958"/>
          </a:xfrm>
          <a:prstGeom prst="rect">
            <a:avLst/>
          </a:prstGeom>
          <a:noFill/>
          <a:ln>
            <a:noFill/>
          </a:ln>
        </p:spPr>
      </p:pic>
      <p:sp>
        <p:nvSpPr>
          <p:cNvPr id="2086" name="Google Shape;2086;p59"/>
          <p:cNvSpPr txBox="1">
            <a:spLocks noGrp="1"/>
          </p:cNvSpPr>
          <p:nvPr>
            <p:ph type="title"/>
          </p:nvPr>
        </p:nvSpPr>
        <p:spPr>
          <a:xfrm>
            <a:off x="5621051" y="1374930"/>
            <a:ext cx="3593400" cy="567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outside</a:t>
            </a:r>
            <a:endParaRPr dirty="0"/>
          </a:p>
        </p:txBody>
      </p:sp>
      <p:sp>
        <p:nvSpPr>
          <p:cNvPr id="2087" name="Google Shape;2087;p59"/>
          <p:cNvSpPr txBox="1">
            <a:spLocks noGrp="1"/>
          </p:cNvSpPr>
          <p:nvPr>
            <p:ph type="subTitle" idx="1"/>
          </p:nvPr>
        </p:nvSpPr>
        <p:spPr>
          <a:xfrm>
            <a:off x="5621051" y="1836704"/>
            <a:ext cx="2041806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Case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rotary encoder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7 segment-disp</a:t>
            </a:r>
            <a:r>
              <a:rPr lang="pl-PL" dirty="0"/>
              <a:t>la</a:t>
            </a:r>
            <a:r>
              <a:rPr lang="en" dirty="0"/>
              <a:t>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A</a:t>
            </a:r>
            <a:r>
              <a:rPr lang="en" dirty="0"/>
              <a:t>ux port</a:t>
            </a:r>
            <a:endParaRPr dirty="0"/>
          </a:p>
        </p:txBody>
      </p:sp>
      <p:sp>
        <p:nvSpPr>
          <p:cNvPr id="2088" name="Google Shape;2088;p59"/>
          <p:cNvSpPr/>
          <p:nvPr/>
        </p:nvSpPr>
        <p:spPr>
          <a:xfrm rot="10800000">
            <a:off x="5621051" y="-976875"/>
            <a:ext cx="1917000" cy="1917000"/>
          </a:xfrm>
          <a:prstGeom prst="blockArc">
            <a:avLst>
              <a:gd name="adj1" fmla="val 10800000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89" name="Google Shape;2089;p59"/>
          <p:cNvCxnSpPr>
            <a:cxnSpLocks/>
          </p:cNvCxnSpPr>
          <p:nvPr/>
        </p:nvCxnSpPr>
        <p:spPr>
          <a:xfrm>
            <a:off x="5702885" y="1879704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A0FDFC0-DEFB-EACF-E155-E947EDC91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599" y="1302327"/>
            <a:ext cx="2525859" cy="24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2" name="Google Shape;2082;p59"/>
          <p:cNvGrpSpPr/>
          <p:nvPr/>
        </p:nvGrpSpPr>
        <p:grpSpPr>
          <a:xfrm>
            <a:off x="1561951" y="735560"/>
            <a:ext cx="2697276" cy="3672287"/>
            <a:chOff x="1655550" y="790900"/>
            <a:chExt cx="2510262" cy="3417671"/>
          </a:xfrm>
        </p:grpSpPr>
        <p:sp>
          <p:nvSpPr>
            <p:cNvPr id="2083" name="Google Shape;2083;p59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9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85" name="Google Shape;2085;p59"/>
          <p:cNvPicPr preferRelativeResize="0"/>
          <p:nvPr/>
        </p:nvPicPr>
        <p:blipFill rotWithShape="1">
          <a:blip r:embed="rId3">
            <a:alphaModFix/>
          </a:blip>
          <a:srcRect l="28895" r="28891"/>
          <a:stretch/>
        </p:blipFill>
        <p:spPr>
          <a:xfrm>
            <a:off x="1655968" y="838567"/>
            <a:ext cx="2512490" cy="3347958"/>
          </a:xfrm>
          <a:prstGeom prst="rect">
            <a:avLst/>
          </a:prstGeom>
          <a:noFill/>
          <a:ln>
            <a:noFill/>
          </a:ln>
        </p:spPr>
      </p:pic>
      <p:sp>
        <p:nvSpPr>
          <p:cNvPr id="2086" name="Google Shape;2086;p59"/>
          <p:cNvSpPr txBox="1">
            <a:spLocks noGrp="1"/>
          </p:cNvSpPr>
          <p:nvPr>
            <p:ph type="title"/>
          </p:nvPr>
        </p:nvSpPr>
        <p:spPr>
          <a:xfrm>
            <a:off x="5761278" y="1395712"/>
            <a:ext cx="1430913" cy="567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inside</a:t>
            </a:r>
            <a:endParaRPr dirty="0"/>
          </a:p>
        </p:txBody>
      </p:sp>
      <p:sp>
        <p:nvSpPr>
          <p:cNvPr id="2087" name="Google Shape;2087;p59"/>
          <p:cNvSpPr txBox="1">
            <a:spLocks noGrp="1"/>
          </p:cNvSpPr>
          <p:nvPr>
            <p:ph type="subTitle" idx="1"/>
          </p:nvPr>
        </p:nvSpPr>
        <p:spPr>
          <a:xfrm>
            <a:off x="5621051" y="1854408"/>
            <a:ext cx="2041806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Soldering iron driver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Thermocouple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Microcontroller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Power supply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2088" name="Google Shape;2088;p59"/>
          <p:cNvSpPr/>
          <p:nvPr/>
        </p:nvSpPr>
        <p:spPr>
          <a:xfrm rot="10800000">
            <a:off x="5621051" y="-976875"/>
            <a:ext cx="1917000" cy="1917000"/>
          </a:xfrm>
          <a:prstGeom prst="blockArc">
            <a:avLst>
              <a:gd name="adj1" fmla="val 10800000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89" name="Google Shape;2089;p59"/>
          <p:cNvCxnSpPr>
            <a:cxnSpLocks/>
          </p:cNvCxnSpPr>
          <p:nvPr/>
        </p:nvCxnSpPr>
        <p:spPr>
          <a:xfrm>
            <a:off x="5702885" y="1879704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picture containing text, wall, indoor&#10;&#10;Description automatically generated">
            <a:extLst>
              <a:ext uri="{FF2B5EF4-FFF2-40B4-BE49-F238E27FC236}">
                <a16:creationId xmlns:a16="http://schemas.microsoft.com/office/drawing/2014/main" id="{961FC7A6-E954-901C-54BD-EDE6CDC333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"/>
          <a:stretch/>
        </p:blipFill>
        <p:spPr>
          <a:xfrm>
            <a:off x="1647642" y="1333957"/>
            <a:ext cx="2522576" cy="235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3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9"/>
          <p:cNvSpPr txBox="1">
            <a:spLocks noGrp="1"/>
          </p:cNvSpPr>
          <p:nvPr>
            <p:ph type="title"/>
          </p:nvPr>
        </p:nvSpPr>
        <p:spPr>
          <a:xfrm>
            <a:off x="1561784" y="1216731"/>
            <a:ext cx="4482900" cy="9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</a:t>
            </a:r>
            <a:endParaRPr dirty="0"/>
          </a:p>
        </p:txBody>
      </p:sp>
      <p:sp>
        <p:nvSpPr>
          <p:cNvPr id="1872" name="Google Shape;1872;p39"/>
          <p:cNvSpPr txBox="1">
            <a:spLocks noGrp="1"/>
          </p:cNvSpPr>
          <p:nvPr>
            <p:ph type="subTitle" idx="1"/>
          </p:nvPr>
        </p:nvSpPr>
        <p:spPr>
          <a:xfrm>
            <a:off x="1561784" y="2046516"/>
            <a:ext cx="4482900" cy="1341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Component challenges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Design issues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Time and cost consideration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Potential improvements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873" name="Google Shape;1873;p39"/>
          <p:cNvCxnSpPr>
            <a:cxnSpLocks/>
          </p:cNvCxnSpPr>
          <p:nvPr/>
        </p:nvCxnSpPr>
        <p:spPr>
          <a:xfrm>
            <a:off x="1561784" y="1997043"/>
            <a:ext cx="3599034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4" name="Google Shape;1874;p39"/>
          <p:cNvSpPr/>
          <p:nvPr/>
        </p:nvSpPr>
        <p:spPr>
          <a:xfrm>
            <a:off x="7975675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874839"/>
      </p:ext>
    </p:extLst>
  </p:cSld>
  <p:clrMapOvr>
    <a:masterClrMapping/>
  </p:clrMapOvr>
</p:sld>
</file>

<file path=ppt/theme/theme1.xml><?xml version="1.0" encoding="utf-8"?>
<a:theme xmlns:a="http://schemas.openxmlformats.org/drawingml/2006/main" name="Conclusions and Recommendations: A Summary of Key Findings for College by Slidesgo">
  <a:themeElements>
    <a:clrScheme name="Simple Light">
      <a:dk1>
        <a:srgbClr val="FFFFFF"/>
      </a:dk1>
      <a:lt1>
        <a:srgbClr val="211F34"/>
      </a:lt1>
      <a:dk2>
        <a:srgbClr val="818FF9"/>
      </a:dk2>
      <a:lt2>
        <a:srgbClr val="FFDE6F"/>
      </a:lt2>
      <a:accent1>
        <a:srgbClr val="5C6ACF"/>
      </a:accent1>
      <a:accent2>
        <a:srgbClr val="F3B0F3"/>
      </a:accent2>
      <a:accent3>
        <a:srgbClr val="2E2D4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60</Words>
  <Application>Microsoft Office PowerPoint</Application>
  <PresentationFormat>On-screen Show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Epilogue</vt:lpstr>
      <vt:lpstr>Barlow</vt:lpstr>
      <vt:lpstr>Barlow Light</vt:lpstr>
      <vt:lpstr>Nunito Light</vt:lpstr>
      <vt:lpstr>Arial</vt:lpstr>
      <vt:lpstr>Conclusions and Recommendations: A Summary of Key Findings for College by Slidesgo</vt:lpstr>
      <vt:lpstr>Designing a soldering station </vt:lpstr>
      <vt:lpstr>PowerPoint Presentation</vt:lpstr>
      <vt:lpstr>PowerPoint Presentation</vt:lpstr>
      <vt:lpstr>PCB </vt:lpstr>
      <vt:lpstr>Case</vt:lpstr>
      <vt:lpstr>PowerPoint Presentation</vt:lpstr>
      <vt:lpstr>outside</vt:lpstr>
      <vt:lpstr>inside</vt:lpstr>
      <vt:lpstr>Discussion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soldering station</dc:title>
  <dc:creator>Oliwier</dc:creator>
  <cp:lastModifiedBy>Oliwer Jaworski</cp:lastModifiedBy>
  <cp:revision>5</cp:revision>
  <dcterms:modified xsi:type="dcterms:W3CDTF">2023-06-06T22:09:40Z</dcterms:modified>
</cp:coreProperties>
</file>