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68" r:id="rId3"/>
    <p:sldId id="371" r:id="rId4"/>
    <p:sldId id="372" r:id="rId5"/>
    <p:sldId id="373" r:id="rId6"/>
    <p:sldId id="343" r:id="rId7"/>
    <p:sldId id="337" r:id="rId8"/>
    <p:sldId id="338" r:id="rId9"/>
    <p:sldId id="350" r:id="rId10"/>
    <p:sldId id="353" r:id="rId11"/>
    <p:sldId id="362" r:id="rId12"/>
    <p:sldId id="302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3300"/>
    <a:srgbClr val="33CC33"/>
    <a:srgbClr val="FFFF00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>
        <p:scale>
          <a:sx n="60" d="100"/>
          <a:sy n="60" d="100"/>
        </p:scale>
        <p:origin x="-151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ARES\FINAL_4\log4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plotArea>
      <c:layout>
        <c:manualLayout>
          <c:layoutTarget val="inner"/>
          <c:xMode val="edge"/>
          <c:yMode val="edge"/>
          <c:x val="6.2750419517232592E-2"/>
          <c:y val="2.3227028629789492E-2"/>
          <c:w val="0.90669291338582858"/>
          <c:h val="0.89925905182354349"/>
        </c:manualLayout>
      </c:layout>
      <c:scatterChart>
        <c:scatterStyle val="lineMarker"/>
        <c:ser>
          <c:idx val="0"/>
          <c:order val="0"/>
          <c:tx>
            <c:strRef>
              <c:f>log4final!$Y$1</c:f>
              <c:strCache>
                <c:ptCount val="1"/>
                <c:pt idx="0">
                  <c:v>NT_100Hz</c:v>
                </c:pt>
              </c:strCache>
            </c:strRef>
          </c:tx>
          <c:spPr>
            <a:ln w="28575">
              <a:solidFill>
                <a:srgbClr val="00FF00"/>
              </a:solidFill>
            </a:ln>
          </c:spPr>
          <c:marker>
            <c:symbol val="circle"/>
            <c:size val="5"/>
            <c:spPr>
              <a:solidFill>
                <a:srgbClr val="00FF00"/>
              </a:solidFill>
              <a:ln>
                <a:solidFill>
                  <a:srgbClr val="00FF00"/>
                </a:solidFill>
              </a:ln>
            </c:spPr>
          </c:marker>
          <c:xVal>
            <c:numRef>
              <c:f>log4final!$X$2:$X$1002</c:f>
              <c:numCache>
                <c:formatCode>General</c:formatCode>
                <c:ptCount val="1001"/>
                <c:pt idx="0">
                  <c:v>0</c:v>
                </c:pt>
                <c:pt idx="1">
                  <c:v>1.0000000000000011E-4</c:v>
                </c:pt>
                <c:pt idx="2">
                  <c:v>2.0000000000000017E-4</c:v>
                </c:pt>
                <c:pt idx="3">
                  <c:v>3.0000000000000024E-4</c:v>
                </c:pt>
                <c:pt idx="4">
                  <c:v>4.0000000000000034E-4</c:v>
                </c:pt>
                <c:pt idx="5">
                  <c:v>5.0000000000000034E-4</c:v>
                </c:pt>
                <c:pt idx="6">
                  <c:v>6.0000000000000071E-4</c:v>
                </c:pt>
                <c:pt idx="7">
                  <c:v>7.0000000000000075E-4</c:v>
                </c:pt>
                <c:pt idx="8">
                  <c:v>8.0000000000000069E-4</c:v>
                </c:pt>
                <c:pt idx="9">
                  <c:v>9.0000000000000128E-4</c:v>
                </c:pt>
                <c:pt idx="10">
                  <c:v>1.0000000000000009E-3</c:v>
                </c:pt>
                <c:pt idx="11">
                  <c:v>1.1000000000000009E-3</c:v>
                </c:pt>
                <c:pt idx="12">
                  <c:v>1.2000000000000003E-3</c:v>
                </c:pt>
                <c:pt idx="13">
                  <c:v>1.2999999999999995E-3</c:v>
                </c:pt>
                <c:pt idx="14">
                  <c:v>1.4000000000000009E-3</c:v>
                </c:pt>
                <c:pt idx="15">
                  <c:v>1.5000000000000013E-3</c:v>
                </c:pt>
                <c:pt idx="16">
                  <c:v>1.6000000000000016E-3</c:v>
                </c:pt>
                <c:pt idx="17">
                  <c:v>1.7000000000000014E-3</c:v>
                </c:pt>
                <c:pt idx="18">
                  <c:v>1.8000000000000017E-3</c:v>
                </c:pt>
                <c:pt idx="19">
                  <c:v>1.9000000000000017E-3</c:v>
                </c:pt>
                <c:pt idx="20">
                  <c:v>2.0000000000000018E-3</c:v>
                </c:pt>
                <c:pt idx="21">
                  <c:v>2.1000000000000012E-3</c:v>
                </c:pt>
                <c:pt idx="22">
                  <c:v>2.2000000000000019E-3</c:v>
                </c:pt>
                <c:pt idx="23">
                  <c:v>2.3000000000000017E-3</c:v>
                </c:pt>
                <c:pt idx="24">
                  <c:v>2.4000000000000011E-3</c:v>
                </c:pt>
                <c:pt idx="25">
                  <c:v>2.5000000000000018E-3</c:v>
                </c:pt>
                <c:pt idx="26">
                  <c:v>2.600000000000002E-3</c:v>
                </c:pt>
                <c:pt idx="27">
                  <c:v>2.7000000000000032E-3</c:v>
                </c:pt>
                <c:pt idx="28">
                  <c:v>2.8000000000000017E-3</c:v>
                </c:pt>
                <c:pt idx="29">
                  <c:v>2.9000000000000011E-3</c:v>
                </c:pt>
                <c:pt idx="30">
                  <c:v>3.0000000000000027E-3</c:v>
                </c:pt>
                <c:pt idx="31">
                  <c:v>3.1000000000000021E-3</c:v>
                </c:pt>
                <c:pt idx="32">
                  <c:v>3.2000000000000032E-3</c:v>
                </c:pt>
                <c:pt idx="33">
                  <c:v>3.3000000000000017E-3</c:v>
                </c:pt>
                <c:pt idx="34">
                  <c:v>3.400000000000002E-3</c:v>
                </c:pt>
                <c:pt idx="35">
                  <c:v>3.5000000000000027E-3</c:v>
                </c:pt>
                <c:pt idx="36">
                  <c:v>3.6000000000000021E-3</c:v>
                </c:pt>
                <c:pt idx="37">
                  <c:v>3.7000000000000041E-3</c:v>
                </c:pt>
                <c:pt idx="38">
                  <c:v>3.8000000000000026E-3</c:v>
                </c:pt>
                <c:pt idx="39">
                  <c:v>3.900000000000002E-3</c:v>
                </c:pt>
                <c:pt idx="40">
                  <c:v>4.0000000000000036E-3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4.3000000000000035E-3</c:v>
                </c:pt>
                <c:pt idx="44">
                  <c:v>4.4000000000000037E-3</c:v>
                </c:pt>
                <c:pt idx="45">
                  <c:v>4.5000000000000023E-3</c:v>
                </c:pt>
                <c:pt idx="46">
                  <c:v>4.6000000000000034E-3</c:v>
                </c:pt>
                <c:pt idx="47">
                  <c:v>4.7000000000000037E-3</c:v>
                </c:pt>
                <c:pt idx="48">
                  <c:v>4.8000000000000022E-3</c:v>
                </c:pt>
                <c:pt idx="49">
                  <c:v>4.9000000000000042E-3</c:v>
                </c:pt>
                <c:pt idx="50">
                  <c:v>5.0000000000000036E-3</c:v>
                </c:pt>
                <c:pt idx="51">
                  <c:v>5.1000000000000021E-3</c:v>
                </c:pt>
                <c:pt idx="52">
                  <c:v>5.2000000000000041E-3</c:v>
                </c:pt>
                <c:pt idx="53">
                  <c:v>5.3000000000000035E-3</c:v>
                </c:pt>
                <c:pt idx="54">
                  <c:v>5.4000000000000064E-3</c:v>
                </c:pt>
                <c:pt idx="55">
                  <c:v>5.5000000000000023E-3</c:v>
                </c:pt>
                <c:pt idx="56">
                  <c:v>5.6000000000000034E-3</c:v>
                </c:pt>
                <c:pt idx="57">
                  <c:v>5.7000000000000063E-3</c:v>
                </c:pt>
                <c:pt idx="58">
                  <c:v>5.8000000000000022E-3</c:v>
                </c:pt>
                <c:pt idx="59">
                  <c:v>5.9000000000000059E-3</c:v>
                </c:pt>
                <c:pt idx="60">
                  <c:v>6.0000000000000062E-3</c:v>
                </c:pt>
                <c:pt idx="61">
                  <c:v>6.1000000000000021E-3</c:v>
                </c:pt>
                <c:pt idx="62">
                  <c:v>6.2000000000000041E-3</c:v>
                </c:pt>
                <c:pt idx="63">
                  <c:v>6.3000000000000035E-3</c:v>
                </c:pt>
                <c:pt idx="64">
                  <c:v>6.4000000000000064E-3</c:v>
                </c:pt>
                <c:pt idx="65">
                  <c:v>6.500000000000004E-3</c:v>
                </c:pt>
                <c:pt idx="66">
                  <c:v>6.6000000000000034E-3</c:v>
                </c:pt>
                <c:pt idx="67">
                  <c:v>6.7000000000000063E-3</c:v>
                </c:pt>
                <c:pt idx="68">
                  <c:v>6.800000000000004E-3</c:v>
                </c:pt>
                <c:pt idx="69">
                  <c:v>6.900000000000006E-3</c:v>
                </c:pt>
                <c:pt idx="70">
                  <c:v>7.0000000000000062E-3</c:v>
                </c:pt>
                <c:pt idx="71">
                  <c:v>7.1000000000000039E-3</c:v>
                </c:pt>
                <c:pt idx="72">
                  <c:v>7.2000000000000041E-3</c:v>
                </c:pt>
                <c:pt idx="73">
                  <c:v>7.3000000000000053E-3</c:v>
                </c:pt>
                <c:pt idx="74">
                  <c:v>7.4000000000000081E-3</c:v>
                </c:pt>
                <c:pt idx="75">
                  <c:v>7.5000000000000058E-3</c:v>
                </c:pt>
                <c:pt idx="76">
                  <c:v>7.6000000000000052E-3</c:v>
                </c:pt>
                <c:pt idx="77">
                  <c:v>7.7000000000000072E-3</c:v>
                </c:pt>
                <c:pt idx="78">
                  <c:v>7.800000000000004E-3</c:v>
                </c:pt>
                <c:pt idx="79">
                  <c:v>7.9000000000000077E-3</c:v>
                </c:pt>
                <c:pt idx="80">
                  <c:v>8.0000000000000088E-3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8.3000000000000088E-3</c:v>
                </c:pt>
                <c:pt idx="84">
                  <c:v>8.4000000000000064E-3</c:v>
                </c:pt>
                <c:pt idx="85">
                  <c:v>8.5000000000000075E-3</c:v>
                </c:pt>
                <c:pt idx="86">
                  <c:v>8.6000000000000069E-3</c:v>
                </c:pt>
                <c:pt idx="87">
                  <c:v>8.7000000000000046E-3</c:v>
                </c:pt>
                <c:pt idx="88">
                  <c:v>8.8000000000000075E-3</c:v>
                </c:pt>
                <c:pt idx="89">
                  <c:v>8.9000000000000138E-3</c:v>
                </c:pt>
                <c:pt idx="90">
                  <c:v>9.0000000000000063E-3</c:v>
                </c:pt>
                <c:pt idx="91">
                  <c:v>9.1000000000000057E-3</c:v>
                </c:pt>
                <c:pt idx="92">
                  <c:v>9.2000000000000068E-3</c:v>
                </c:pt>
                <c:pt idx="93">
                  <c:v>9.3000000000000079E-3</c:v>
                </c:pt>
                <c:pt idx="94">
                  <c:v>9.4000000000000073E-3</c:v>
                </c:pt>
                <c:pt idx="95">
                  <c:v>9.5000000000000067E-3</c:v>
                </c:pt>
                <c:pt idx="96">
                  <c:v>9.6000000000000061E-3</c:v>
                </c:pt>
                <c:pt idx="97">
                  <c:v>9.7000000000000038E-3</c:v>
                </c:pt>
                <c:pt idx="98">
                  <c:v>9.8000000000000118E-3</c:v>
                </c:pt>
                <c:pt idx="99">
                  <c:v>9.9000000000000078E-3</c:v>
                </c:pt>
                <c:pt idx="100">
                  <c:v>1.0000000000000005E-2</c:v>
                </c:pt>
                <c:pt idx="101">
                  <c:v>1.0100000000000001E-2</c:v>
                </c:pt>
                <c:pt idx="102">
                  <c:v>1.0200000000000008E-2</c:v>
                </c:pt>
                <c:pt idx="103">
                  <c:v>1.0300000000000005E-2</c:v>
                </c:pt>
                <c:pt idx="104">
                  <c:v>1.0400000000000008E-2</c:v>
                </c:pt>
                <c:pt idx="105">
                  <c:v>1.0500000000000008E-2</c:v>
                </c:pt>
                <c:pt idx="106">
                  <c:v>1.0600000000000009E-2</c:v>
                </c:pt>
                <c:pt idx="107">
                  <c:v>1.0699999999999998E-2</c:v>
                </c:pt>
                <c:pt idx="108">
                  <c:v>1.0800000000000011E-2</c:v>
                </c:pt>
                <c:pt idx="109">
                  <c:v>1.0900000000000009E-2</c:v>
                </c:pt>
                <c:pt idx="110">
                  <c:v>1.0999999999999998E-2</c:v>
                </c:pt>
                <c:pt idx="111">
                  <c:v>1.1100000000000011E-2</c:v>
                </c:pt>
                <c:pt idx="112">
                  <c:v>1.1200000000000009E-2</c:v>
                </c:pt>
                <c:pt idx="113">
                  <c:v>1.1299999999999998E-2</c:v>
                </c:pt>
                <c:pt idx="114">
                  <c:v>1.1400000000000011E-2</c:v>
                </c:pt>
                <c:pt idx="115">
                  <c:v>1.1500000000000008E-2</c:v>
                </c:pt>
                <c:pt idx="116">
                  <c:v>1.1599999999999996E-2</c:v>
                </c:pt>
                <c:pt idx="117">
                  <c:v>1.1700000000000016E-2</c:v>
                </c:pt>
                <c:pt idx="118">
                  <c:v>1.1800000000000014E-2</c:v>
                </c:pt>
                <c:pt idx="119">
                  <c:v>1.1900000000000015E-2</c:v>
                </c:pt>
                <c:pt idx="120">
                  <c:v>1.2000000000000005E-2</c:v>
                </c:pt>
                <c:pt idx="121">
                  <c:v>1.2100000000000001E-2</c:v>
                </c:pt>
                <c:pt idx="122">
                  <c:v>1.2200000000000008E-2</c:v>
                </c:pt>
                <c:pt idx="123">
                  <c:v>1.2300000000000005E-2</c:v>
                </c:pt>
                <c:pt idx="124">
                  <c:v>1.2400000000000008E-2</c:v>
                </c:pt>
                <c:pt idx="125">
                  <c:v>1.2500000000000008E-2</c:v>
                </c:pt>
                <c:pt idx="126">
                  <c:v>1.2600000000000005E-2</c:v>
                </c:pt>
                <c:pt idx="127">
                  <c:v>1.2699999999999998E-2</c:v>
                </c:pt>
                <c:pt idx="128">
                  <c:v>1.2800000000000011E-2</c:v>
                </c:pt>
                <c:pt idx="129">
                  <c:v>1.2900000000000009E-2</c:v>
                </c:pt>
                <c:pt idx="130">
                  <c:v>1.2999999999999998E-2</c:v>
                </c:pt>
                <c:pt idx="131">
                  <c:v>1.3100000000000011E-2</c:v>
                </c:pt>
                <c:pt idx="132">
                  <c:v>1.3200000000000009E-2</c:v>
                </c:pt>
                <c:pt idx="133">
                  <c:v>1.3299999999999998E-2</c:v>
                </c:pt>
                <c:pt idx="134">
                  <c:v>1.3400000000000011E-2</c:v>
                </c:pt>
                <c:pt idx="135">
                  <c:v>1.3500000000000009E-2</c:v>
                </c:pt>
                <c:pt idx="136">
                  <c:v>1.3599999999999998E-2</c:v>
                </c:pt>
                <c:pt idx="137">
                  <c:v>1.3700000000000011E-2</c:v>
                </c:pt>
                <c:pt idx="138">
                  <c:v>1.3800000000000014E-2</c:v>
                </c:pt>
                <c:pt idx="139">
                  <c:v>1.3899999999999999E-2</c:v>
                </c:pt>
                <c:pt idx="140">
                  <c:v>1.4000000000000005E-2</c:v>
                </c:pt>
                <c:pt idx="141">
                  <c:v>1.4100000000000001E-2</c:v>
                </c:pt>
                <c:pt idx="142">
                  <c:v>1.4200000000000008E-2</c:v>
                </c:pt>
                <c:pt idx="143">
                  <c:v>1.4300000000000005E-2</c:v>
                </c:pt>
                <c:pt idx="144">
                  <c:v>1.4400000000000005E-2</c:v>
                </c:pt>
                <c:pt idx="145">
                  <c:v>1.4500000000000008E-2</c:v>
                </c:pt>
                <c:pt idx="146">
                  <c:v>1.4600000000000005E-2</c:v>
                </c:pt>
                <c:pt idx="147">
                  <c:v>1.4700000000000008E-2</c:v>
                </c:pt>
                <c:pt idx="148">
                  <c:v>1.4800000000000008E-2</c:v>
                </c:pt>
                <c:pt idx="149">
                  <c:v>1.490000000000001E-2</c:v>
                </c:pt>
                <c:pt idx="150">
                  <c:v>1.4999999999999998E-2</c:v>
                </c:pt>
                <c:pt idx="151">
                  <c:v>1.5100000000000011E-2</c:v>
                </c:pt>
                <c:pt idx="152">
                  <c:v>1.5200000000000009E-2</c:v>
                </c:pt>
                <c:pt idx="153">
                  <c:v>1.5299999999999998E-2</c:v>
                </c:pt>
                <c:pt idx="154">
                  <c:v>1.5400000000000011E-2</c:v>
                </c:pt>
                <c:pt idx="155">
                  <c:v>1.5500000000000009E-2</c:v>
                </c:pt>
                <c:pt idx="156">
                  <c:v>1.5599999999999998E-2</c:v>
                </c:pt>
                <c:pt idx="157">
                  <c:v>1.5699999999999999E-2</c:v>
                </c:pt>
                <c:pt idx="158">
                  <c:v>1.5800000000000015E-2</c:v>
                </c:pt>
                <c:pt idx="159">
                  <c:v>1.5900000000000015E-2</c:v>
                </c:pt>
                <c:pt idx="160">
                  <c:v>1.6000000000000014E-2</c:v>
                </c:pt>
                <c:pt idx="161">
                  <c:v>1.6100000000000014E-2</c:v>
                </c:pt>
                <c:pt idx="162">
                  <c:v>1.6199999999999999E-2</c:v>
                </c:pt>
                <c:pt idx="163">
                  <c:v>1.6299999999999999E-2</c:v>
                </c:pt>
                <c:pt idx="164">
                  <c:v>1.6400000000000015E-2</c:v>
                </c:pt>
                <c:pt idx="165">
                  <c:v>1.6500000000000015E-2</c:v>
                </c:pt>
                <c:pt idx="166">
                  <c:v>1.6600000000000018E-2</c:v>
                </c:pt>
                <c:pt idx="167">
                  <c:v>1.6700000000000013E-2</c:v>
                </c:pt>
                <c:pt idx="168">
                  <c:v>1.6799999999999999E-2</c:v>
                </c:pt>
                <c:pt idx="169">
                  <c:v>1.6900000000000016E-2</c:v>
                </c:pt>
                <c:pt idx="170">
                  <c:v>1.7000000000000015E-2</c:v>
                </c:pt>
                <c:pt idx="171">
                  <c:v>1.7100000000000011E-2</c:v>
                </c:pt>
                <c:pt idx="172">
                  <c:v>1.7200000000000017E-2</c:v>
                </c:pt>
                <c:pt idx="173">
                  <c:v>1.7299999999999996E-2</c:v>
                </c:pt>
                <c:pt idx="174">
                  <c:v>1.7400000000000009E-2</c:v>
                </c:pt>
                <c:pt idx="175">
                  <c:v>1.7500000000000022E-2</c:v>
                </c:pt>
                <c:pt idx="176">
                  <c:v>1.7600000000000011E-2</c:v>
                </c:pt>
                <c:pt idx="177">
                  <c:v>1.7700000000000018E-2</c:v>
                </c:pt>
                <c:pt idx="178">
                  <c:v>1.7800000000000021E-2</c:v>
                </c:pt>
                <c:pt idx="179">
                  <c:v>1.7900000000000017E-2</c:v>
                </c:pt>
                <c:pt idx="180">
                  <c:v>1.8000000000000013E-2</c:v>
                </c:pt>
                <c:pt idx="181">
                  <c:v>1.8100000000000015E-2</c:v>
                </c:pt>
                <c:pt idx="182">
                  <c:v>1.8200000000000015E-2</c:v>
                </c:pt>
                <c:pt idx="183">
                  <c:v>1.8300000000000014E-2</c:v>
                </c:pt>
                <c:pt idx="184">
                  <c:v>1.8400000000000014E-2</c:v>
                </c:pt>
                <c:pt idx="185">
                  <c:v>1.8499999999999999E-2</c:v>
                </c:pt>
                <c:pt idx="186">
                  <c:v>1.8599999999999998E-2</c:v>
                </c:pt>
                <c:pt idx="187">
                  <c:v>1.8700000000000015E-2</c:v>
                </c:pt>
                <c:pt idx="188">
                  <c:v>1.8800000000000015E-2</c:v>
                </c:pt>
                <c:pt idx="189">
                  <c:v>1.8900000000000017E-2</c:v>
                </c:pt>
                <c:pt idx="190">
                  <c:v>1.9000000000000013E-2</c:v>
                </c:pt>
                <c:pt idx="191">
                  <c:v>1.9099999999999999E-2</c:v>
                </c:pt>
                <c:pt idx="192">
                  <c:v>1.9199999999999998E-2</c:v>
                </c:pt>
                <c:pt idx="193">
                  <c:v>1.9300000000000019E-2</c:v>
                </c:pt>
                <c:pt idx="194">
                  <c:v>1.9400000000000018E-2</c:v>
                </c:pt>
                <c:pt idx="195">
                  <c:v>1.9500000000000014E-2</c:v>
                </c:pt>
                <c:pt idx="196">
                  <c:v>1.9599999999999999E-2</c:v>
                </c:pt>
                <c:pt idx="197">
                  <c:v>1.9699999999999999E-2</c:v>
                </c:pt>
                <c:pt idx="198">
                  <c:v>1.9800000000000019E-2</c:v>
                </c:pt>
                <c:pt idx="199">
                  <c:v>1.9900000000000018E-2</c:v>
                </c:pt>
                <c:pt idx="200">
                  <c:v>2.0000000000000011E-2</c:v>
                </c:pt>
                <c:pt idx="201">
                  <c:v>2.010000000000001E-2</c:v>
                </c:pt>
                <c:pt idx="202">
                  <c:v>2.0199999999999999E-2</c:v>
                </c:pt>
                <c:pt idx="203">
                  <c:v>2.0299999999999999E-2</c:v>
                </c:pt>
                <c:pt idx="204">
                  <c:v>2.0400000000000012E-2</c:v>
                </c:pt>
                <c:pt idx="205">
                  <c:v>2.0500000000000001E-2</c:v>
                </c:pt>
                <c:pt idx="206">
                  <c:v>2.0600000000000011E-2</c:v>
                </c:pt>
                <c:pt idx="207">
                  <c:v>2.070000000000001E-2</c:v>
                </c:pt>
                <c:pt idx="208">
                  <c:v>2.0799999999999999E-2</c:v>
                </c:pt>
                <c:pt idx="209">
                  <c:v>2.0900000000000002E-2</c:v>
                </c:pt>
                <c:pt idx="210">
                  <c:v>2.1000000000000012E-2</c:v>
                </c:pt>
                <c:pt idx="211">
                  <c:v>2.1100000000000011E-2</c:v>
                </c:pt>
                <c:pt idx="212">
                  <c:v>2.1200000000000017E-2</c:v>
                </c:pt>
                <c:pt idx="213">
                  <c:v>2.1300000000000006E-2</c:v>
                </c:pt>
                <c:pt idx="214">
                  <c:v>2.1400000000000013E-2</c:v>
                </c:pt>
                <c:pt idx="215">
                  <c:v>2.1500000000000002E-2</c:v>
                </c:pt>
                <c:pt idx="216">
                  <c:v>2.1600000000000012E-2</c:v>
                </c:pt>
                <c:pt idx="217">
                  <c:v>2.1700000000000011E-2</c:v>
                </c:pt>
                <c:pt idx="218">
                  <c:v>2.1800000000000021E-2</c:v>
                </c:pt>
                <c:pt idx="219">
                  <c:v>2.190000000000001E-2</c:v>
                </c:pt>
                <c:pt idx="220">
                  <c:v>2.2000000000000013E-2</c:v>
                </c:pt>
                <c:pt idx="221">
                  <c:v>2.2100000000000012E-2</c:v>
                </c:pt>
                <c:pt idx="222">
                  <c:v>2.2200000000000022E-2</c:v>
                </c:pt>
                <c:pt idx="223">
                  <c:v>2.2300000000000011E-2</c:v>
                </c:pt>
                <c:pt idx="224">
                  <c:v>2.2400000000000024E-2</c:v>
                </c:pt>
                <c:pt idx="225">
                  <c:v>2.2500000000000017E-2</c:v>
                </c:pt>
                <c:pt idx="226">
                  <c:v>2.2600000000000012E-2</c:v>
                </c:pt>
                <c:pt idx="227">
                  <c:v>2.2700000000000012E-2</c:v>
                </c:pt>
                <c:pt idx="228">
                  <c:v>2.2800000000000022E-2</c:v>
                </c:pt>
                <c:pt idx="229">
                  <c:v>2.2900000000000011E-2</c:v>
                </c:pt>
                <c:pt idx="230">
                  <c:v>2.300000000000001E-2</c:v>
                </c:pt>
                <c:pt idx="231">
                  <c:v>2.3099999999999999E-2</c:v>
                </c:pt>
                <c:pt idx="232">
                  <c:v>2.3199999999999991E-2</c:v>
                </c:pt>
                <c:pt idx="233">
                  <c:v>2.3299999999999998E-2</c:v>
                </c:pt>
                <c:pt idx="234">
                  <c:v>2.3400000000000011E-2</c:v>
                </c:pt>
                <c:pt idx="235">
                  <c:v>2.35E-2</c:v>
                </c:pt>
                <c:pt idx="236">
                  <c:v>2.3599999999999993E-2</c:v>
                </c:pt>
                <c:pt idx="237">
                  <c:v>2.3699999999999999E-2</c:v>
                </c:pt>
                <c:pt idx="238">
                  <c:v>2.3800000000000012E-2</c:v>
                </c:pt>
                <c:pt idx="239">
                  <c:v>2.3900000000000001E-2</c:v>
                </c:pt>
                <c:pt idx="240">
                  <c:v>2.4000000000000011E-2</c:v>
                </c:pt>
                <c:pt idx="241">
                  <c:v>2.4100000000000007E-2</c:v>
                </c:pt>
                <c:pt idx="242">
                  <c:v>2.4199999999999992E-2</c:v>
                </c:pt>
                <c:pt idx="243">
                  <c:v>2.4299999999999999E-2</c:v>
                </c:pt>
                <c:pt idx="244">
                  <c:v>2.4400000000000012E-2</c:v>
                </c:pt>
                <c:pt idx="245">
                  <c:v>2.4500000000000001E-2</c:v>
                </c:pt>
                <c:pt idx="246">
                  <c:v>2.4600000000000011E-2</c:v>
                </c:pt>
                <c:pt idx="247">
                  <c:v>2.470000000000001E-2</c:v>
                </c:pt>
                <c:pt idx="248">
                  <c:v>2.4799999999999999E-2</c:v>
                </c:pt>
                <c:pt idx="249">
                  <c:v>2.4900000000000002E-2</c:v>
                </c:pt>
                <c:pt idx="250">
                  <c:v>2.5000000000000012E-2</c:v>
                </c:pt>
                <c:pt idx="251">
                  <c:v>2.5100000000000011E-2</c:v>
                </c:pt>
                <c:pt idx="252">
                  <c:v>2.5200000000000011E-2</c:v>
                </c:pt>
                <c:pt idx="253">
                  <c:v>2.530000000000001E-2</c:v>
                </c:pt>
                <c:pt idx="254">
                  <c:v>2.5400000000000006E-2</c:v>
                </c:pt>
                <c:pt idx="255">
                  <c:v>2.5500000000000002E-2</c:v>
                </c:pt>
                <c:pt idx="256">
                  <c:v>2.5600000000000012E-2</c:v>
                </c:pt>
                <c:pt idx="257">
                  <c:v>2.5700000000000011E-2</c:v>
                </c:pt>
                <c:pt idx="258">
                  <c:v>2.5800000000000021E-2</c:v>
                </c:pt>
                <c:pt idx="259">
                  <c:v>2.5900000000000006E-2</c:v>
                </c:pt>
                <c:pt idx="260">
                  <c:v>2.6000000000000013E-2</c:v>
                </c:pt>
                <c:pt idx="261">
                  <c:v>2.6100000000000012E-2</c:v>
                </c:pt>
                <c:pt idx="262">
                  <c:v>2.6200000000000011E-2</c:v>
                </c:pt>
                <c:pt idx="263">
                  <c:v>2.6300000000000011E-2</c:v>
                </c:pt>
                <c:pt idx="264">
                  <c:v>2.6400000000000021E-2</c:v>
                </c:pt>
                <c:pt idx="265">
                  <c:v>2.650000000000001E-2</c:v>
                </c:pt>
                <c:pt idx="266">
                  <c:v>2.6600000000000013E-2</c:v>
                </c:pt>
                <c:pt idx="267">
                  <c:v>2.6700000000000012E-2</c:v>
                </c:pt>
                <c:pt idx="268">
                  <c:v>2.6800000000000022E-2</c:v>
                </c:pt>
                <c:pt idx="269">
                  <c:v>2.6900000000000011E-2</c:v>
                </c:pt>
                <c:pt idx="270">
                  <c:v>2.7000000000000031E-2</c:v>
                </c:pt>
                <c:pt idx="271">
                  <c:v>2.7100000000000016E-2</c:v>
                </c:pt>
                <c:pt idx="272">
                  <c:v>2.7200000000000012E-2</c:v>
                </c:pt>
                <c:pt idx="273">
                  <c:v>2.7300000000000012E-2</c:v>
                </c:pt>
                <c:pt idx="274">
                  <c:v>2.7400000000000022E-2</c:v>
                </c:pt>
                <c:pt idx="275">
                  <c:v>2.7500000000000011E-2</c:v>
                </c:pt>
                <c:pt idx="276">
                  <c:v>2.7600000000000027E-2</c:v>
                </c:pt>
                <c:pt idx="277">
                  <c:v>2.7700000000000016E-2</c:v>
                </c:pt>
                <c:pt idx="278">
                  <c:v>2.7800000000000019E-2</c:v>
                </c:pt>
                <c:pt idx="279">
                  <c:v>2.7900000000000012E-2</c:v>
                </c:pt>
                <c:pt idx="280">
                  <c:v>2.8000000000000011E-2</c:v>
                </c:pt>
                <c:pt idx="281">
                  <c:v>2.81E-2</c:v>
                </c:pt>
                <c:pt idx="282">
                  <c:v>2.8199999999999992E-2</c:v>
                </c:pt>
                <c:pt idx="283">
                  <c:v>2.8299999999999999E-2</c:v>
                </c:pt>
                <c:pt idx="284">
                  <c:v>2.8400000000000012E-2</c:v>
                </c:pt>
                <c:pt idx="285">
                  <c:v>2.8500000000000001E-2</c:v>
                </c:pt>
                <c:pt idx="286">
                  <c:v>2.8600000000000011E-2</c:v>
                </c:pt>
                <c:pt idx="287">
                  <c:v>2.870000000000001E-2</c:v>
                </c:pt>
                <c:pt idx="288">
                  <c:v>2.8799999999999999E-2</c:v>
                </c:pt>
                <c:pt idx="289">
                  <c:v>2.8899999999999999E-2</c:v>
                </c:pt>
                <c:pt idx="290">
                  <c:v>2.9000000000000012E-2</c:v>
                </c:pt>
                <c:pt idx="291">
                  <c:v>2.9100000000000008E-2</c:v>
                </c:pt>
                <c:pt idx="292">
                  <c:v>2.9200000000000011E-2</c:v>
                </c:pt>
                <c:pt idx="293">
                  <c:v>2.930000000000001E-2</c:v>
                </c:pt>
                <c:pt idx="294">
                  <c:v>2.9399999999999999E-2</c:v>
                </c:pt>
                <c:pt idx="295">
                  <c:v>2.9500000000000002E-2</c:v>
                </c:pt>
                <c:pt idx="296">
                  <c:v>2.9600000000000012E-2</c:v>
                </c:pt>
                <c:pt idx="297">
                  <c:v>2.9700000000000011E-2</c:v>
                </c:pt>
                <c:pt idx="298">
                  <c:v>2.9800000000000021E-2</c:v>
                </c:pt>
                <c:pt idx="299">
                  <c:v>2.9900000000000006E-2</c:v>
                </c:pt>
                <c:pt idx="300">
                  <c:v>3.0000000000000016E-2</c:v>
                </c:pt>
                <c:pt idx="301">
                  <c:v>3.0100000000000009E-2</c:v>
                </c:pt>
                <c:pt idx="302">
                  <c:v>3.0200000000000012E-2</c:v>
                </c:pt>
                <c:pt idx="303">
                  <c:v>3.0300000000000011E-2</c:v>
                </c:pt>
                <c:pt idx="304">
                  <c:v>3.0400000000000021E-2</c:v>
                </c:pt>
                <c:pt idx="305">
                  <c:v>3.050000000000001E-2</c:v>
                </c:pt>
                <c:pt idx="306">
                  <c:v>3.0600000000000013E-2</c:v>
                </c:pt>
                <c:pt idx="307">
                  <c:v>3.0700000000000012E-2</c:v>
                </c:pt>
                <c:pt idx="308">
                  <c:v>3.0800000000000022E-2</c:v>
                </c:pt>
                <c:pt idx="309">
                  <c:v>3.0900000000000011E-2</c:v>
                </c:pt>
                <c:pt idx="310">
                  <c:v>3.1000000000000028E-2</c:v>
                </c:pt>
                <c:pt idx="311">
                  <c:v>3.110000000000001E-2</c:v>
                </c:pt>
                <c:pt idx="312">
                  <c:v>3.1200000000000012E-2</c:v>
                </c:pt>
                <c:pt idx="313">
                  <c:v>3.1300000000000015E-2</c:v>
                </c:pt>
                <c:pt idx="314">
                  <c:v>3.1400000000000011E-2</c:v>
                </c:pt>
                <c:pt idx="315">
                  <c:v>3.1500000000000014E-2</c:v>
                </c:pt>
                <c:pt idx="316">
                  <c:v>3.1600000000000031E-2</c:v>
                </c:pt>
                <c:pt idx="317">
                  <c:v>3.1700000000000013E-2</c:v>
                </c:pt>
                <c:pt idx="318">
                  <c:v>3.1800000000000016E-2</c:v>
                </c:pt>
                <c:pt idx="319">
                  <c:v>3.1900000000000012E-2</c:v>
                </c:pt>
                <c:pt idx="320">
                  <c:v>3.2000000000000028E-2</c:v>
                </c:pt>
                <c:pt idx="321">
                  <c:v>3.210000000000001E-2</c:v>
                </c:pt>
                <c:pt idx="322">
                  <c:v>3.2200000000000027E-2</c:v>
                </c:pt>
                <c:pt idx="323">
                  <c:v>3.2300000000000016E-2</c:v>
                </c:pt>
                <c:pt idx="324">
                  <c:v>3.2400000000000012E-2</c:v>
                </c:pt>
                <c:pt idx="325">
                  <c:v>3.2500000000000015E-2</c:v>
                </c:pt>
                <c:pt idx="326">
                  <c:v>3.2600000000000025E-2</c:v>
                </c:pt>
                <c:pt idx="327">
                  <c:v>3.2700000000000014E-2</c:v>
                </c:pt>
                <c:pt idx="328">
                  <c:v>3.2800000000000037E-2</c:v>
                </c:pt>
                <c:pt idx="329">
                  <c:v>3.2900000000000026E-2</c:v>
                </c:pt>
                <c:pt idx="330">
                  <c:v>3.3000000000000002E-2</c:v>
                </c:pt>
                <c:pt idx="331">
                  <c:v>3.3100000000000004E-2</c:v>
                </c:pt>
                <c:pt idx="332">
                  <c:v>3.3200000000000014E-2</c:v>
                </c:pt>
                <c:pt idx="333">
                  <c:v>3.330000000000001E-2</c:v>
                </c:pt>
                <c:pt idx="334">
                  <c:v>3.3399999999999999E-2</c:v>
                </c:pt>
                <c:pt idx="335">
                  <c:v>3.3500000000000002E-2</c:v>
                </c:pt>
                <c:pt idx="336">
                  <c:v>3.3599999999999998E-2</c:v>
                </c:pt>
                <c:pt idx="337">
                  <c:v>3.3700000000000001E-2</c:v>
                </c:pt>
                <c:pt idx="338">
                  <c:v>3.3800000000000011E-2</c:v>
                </c:pt>
                <c:pt idx="339">
                  <c:v>3.3900000000000013E-2</c:v>
                </c:pt>
                <c:pt idx="340">
                  <c:v>3.4000000000000002E-2</c:v>
                </c:pt>
                <c:pt idx="341">
                  <c:v>3.4100000000000005E-2</c:v>
                </c:pt>
                <c:pt idx="342">
                  <c:v>3.4200000000000015E-2</c:v>
                </c:pt>
                <c:pt idx="343">
                  <c:v>3.4300000000000011E-2</c:v>
                </c:pt>
                <c:pt idx="344">
                  <c:v>3.4400000000000014E-2</c:v>
                </c:pt>
                <c:pt idx="345">
                  <c:v>3.450000000000001E-2</c:v>
                </c:pt>
                <c:pt idx="346">
                  <c:v>3.4599999999999999E-2</c:v>
                </c:pt>
                <c:pt idx="347">
                  <c:v>3.4700000000000002E-2</c:v>
                </c:pt>
                <c:pt idx="348">
                  <c:v>3.4800000000000011E-2</c:v>
                </c:pt>
                <c:pt idx="349">
                  <c:v>3.4900000000000014E-2</c:v>
                </c:pt>
                <c:pt idx="350">
                  <c:v>3.5000000000000031E-2</c:v>
                </c:pt>
                <c:pt idx="351">
                  <c:v>3.5100000000000006E-2</c:v>
                </c:pt>
                <c:pt idx="352">
                  <c:v>3.5200000000000016E-2</c:v>
                </c:pt>
                <c:pt idx="353">
                  <c:v>3.5300000000000012E-2</c:v>
                </c:pt>
                <c:pt idx="354">
                  <c:v>3.5400000000000015E-2</c:v>
                </c:pt>
                <c:pt idx="355">
                  <c:v>3.5500000000000011E-2</c:v>
                </c:pt>
                <c:pt idx="356">
                  <c:v>3.5600000000000027E-2</c:v>
                </c:pt>
                <c:pt idx="357">
                  <c:v>3.5700000000000016E-2</c:v>
                </c:pt>
                <c:pt idx="358">
                  <c:v>3.5800000000000012E-2</c:v>
                </c:pt>
                <c:pt idx="359">
                  <c:v>3.5900000000000015E-2</c:v>
                </c:pt>
                <c:pt idx="360">
                  <c:v>3.6000000000000011E-2</c:v>
                </c:pt>
                <c:pt idx="361">
                  <c:v>3.6100000000000014E-2</c:v>
                </c:pt>
                <c:pt idx="362">
                  <c:v>3.6200000000000031E-2</c:v>
                </c:pt>
                <c:pt idx="363">
                  <c:v>3.6300000000000027E-2</c:v>
                </c:pt>
                <c:pt idx="364">
                  <c:v>3.6400000000000016E-2</c:v>
                </c:pt>
                <c:pt idx="365">
                  <c:v>3.6500000000000012E-2</c:v>
                </c:pt>
                <c:pt idx="366">
                  <c:v>3.6600000000000028E-2</c:v>
                </c:pt>
                <c:pt idx="367">
                  <c:v>3.6700000000000031E-2</c:v>
                </c:pt>
                <c:pt idx="368">
                  <c:v>3.6800000000000027E-2</c:v>
                </c:pt>
                <c:pt idx="369">
                  <c:v>3.6900000000000016E-2</c:v>
                </c:pt>
                <c:pt idx="370">
                  <c:v>3.7000000000000012E-2</c:v>
                </c:pt>
                <c:pt idx="371">
                  <c:v>3.7100000000000015E-2</c:v>
                </c:pt>
                <c:pt idx="372">
                  <c:v>3.7200000000000025E-2</c:v>
                </c:pt>
                <c:pt idx="373">
                  <c:v>3.7300000000000028E-2</c:v>
                </c:pt>
                <c:pt idx="374">
                  <c:v>3.7400000000000044E-2</c:v>
                </c:pt>
                <c:pt idx="375">
                  <c:v>3.7500000000000012E-2</c:v>
                </c:pt>
                <c:pt idx="376">
                  <c:v>3.7600000000000029E-2</c:v>
                </c:pt>
                <c:pt idx="377">
                  <c:v>3.7700000000000011E-2</c:v>
                </c:pt>
                <c:pt idx="378">
                  <c:v>3.7800000000000035E-2</c:v>
                </c:pt>
                <c:pt idx="379">
                  <c:v>3.7900000000000031E-2</c:v>
                </c:pt>
                <c:pt idx="380">
                  <c:v>3.8000000000000013E-2</c:v>
                </c:pt>
                <c:pt idx="381">
                  <c:v>3.8100000000000002E-2</c:v>
                </c:pt>
                <c:pt idx="382">
                  <c:v>3.8200000000000012E-2</c:v>
                </c:pt>
                <c:pt idx="383">
                  <c:v>3.8300000000000001E-2</c:v>
                </c:pt>
                <c:pt idx="384">
                  <c:v>3.8400000000000011E-2</c:v>
                </c:pt>
                <c:pt idx="385">
                  <c:v>3.8500000000000006E-2</c:v>
                </c:pt>
                <c:pt idx="386">
                  <c:v>3.8600000000000016E-2</c:v>
                </c:pt>
                <c:pt idx="387">
                  <c:v>3.8700000000000005E-2</c:v>
                </c:pt>
                <c:pt idx="388">
                  <c:v>3.8800000000000015E-2</c:v>
                </c:pt>
                <c:pt idx="389">
                  <c:v>3.8900000000000011E-2</c:v>
                </c:pt>
                <c:pt idx="390">
                  <c:v>3.9000000000000014E-2</c:v>
                </c:pt>
                <c:pt idx="391">
                  <c:v>3.9100000000000017E-2</c:v>
                </c:pt>
                <c:pt idx="392">
                  <c:v>3.9200000000000026E-2</c:v>
                </c:pt>
                <c:pt idx="393">
                  <c:v>3.9300000000000002E-2</c:v>
                </c:pt>
                <c:pt idx="394">
                  <c:v>3.9400000000000011E-2</c:v>
                </c:pt>
                <c:pt idx="395">
                  <c:v>3.9500000000000014E-2</c:v>
                </c:pt>
                <c:pt idx="396">
                  <c:v>3.9600000000000031E-2</c:v>
                </c:pt>
                <c:pt idx="397">
                  <c:v>3.9700000000000013E-2</c:v>
                </c:pt>
                <c:pt idx="398">
                  <c:v>3.9800000000000016E-2</c:v>
                </c:pt>
                <c:pt idx="399">
                  <c:v>3.9900000000000012E-2</c:v>
                </c:pt>
                <c:pt idx="400">
                  <c:v>4.0000000000000022E-2</c:v>
                </c:pt>
                <c:pt idx="401">
                  <c:v>4.0100000000000004E-2</c:v>
                </c:pt>
                <c:pt idx="402">
                  <c:v>4.0200000000000007E-2</c:v>
                </c:pt>
                <c:pt idx="403">
                  <c:v>4.0300000000000023E-2</c:v>
                </c:pt>
                <c:pt idx="404">
                  <c:v>4.0400000000000019E-2</c:v>
                </c:pt>
                <c:pt idx="405">
                  <c:v>4.0500000000000022E-2</c:v>
                </c:pt>
                <c:pt idx="406">
                  <c:v>4.0599999999999997E-2</c:v>
                </c:pt>
                <c:pt idx="407">
                  <c:v>4.0700000000000035E-2</c:v>
                </c:pt>
                <c:pt idx="408">
                  <c:v>4.0800000000000024E-2</c:v>
                </c:pt>
                <c:pt idx="409">
                  <c:v>4.0900000000000013E-2</c:v>
                </c:pt>
                <c:pt idx="410">
                  <c:v>4.1000000000000002E-2</c:v>
                </c:pt>
                <c:pt idx="411">
                  <c:v>4.1100000000000005E-2</c:v>
                </c:pt>
                <c:pt idx="412">
                  <c:v>4.1199999999999987E-2</c:v>
                </c:pt>
                <c:pt idx="413">
                  <c:v>4.1300000000000024E-2</c:v>
                </c:pt>
                <c:pt idx="414">
                  <c:v>4.1400000000000013E-2</c:v>
                </c:pt>
                <c:pt idx="415">
                  <c:v>4.1500000000000002E-2</c:v>
                </c:pt>
                <c:pt idx="416">
                  <c:v>4.1599999999999998E-2</c:v>
                </c:pt>
                <c:pt idx="417">
                  <c:v>4.1700000000000022E-2</c:v>
                </c:pt>
                <c:pt idx="418">
                  <c:v>4.1800000000000004E-2</c:v>
                </c:pt>
                <c:pt idx="419">
                  <c:v>4.19E-2</c:v>
                </c:pt>
                <c:pt idx="420">
                  <c:v>4.2000000000000023E-2</c:v>
                </c:pt>
                <c:pt idx="421">
                  <c:v>4.2100000000000019E-2</c:v>
                </c:pt>
                <c:pt idx="422">
                  <c:v>4.2200000000000022E-2</c:v>
                </c:pt>
                <c:pt idx="423">
                  <c:v>4.2300000000000025E-2</c:v>
                </c:pt>
                <c:pt idx="424">
                  <c:v>4.2400000000000035E-2</c:v>
                </c:pt>
                <c:pt idx="425">
                  <c:v>4.2500000000000024E-2</c:v>
                </c:pt>
                <c:pt idx="426">
                  <c:v>4.2600000000000013E-2</c:v>
                </c:pt>
                <c:pt idx="427">
                  <c:v>4.2700000000000043E-2</c:v>
                </c:pt>
                <c:pt idx="428">
                  <c:v>4.2800000000000032E-2</c:v>
                </c:pt>
                <c:pt idx="429">
                  <c:v>4.2900000000000021E-2</c:v>
                </c:pt>
                <c:pt idx="430">
                  <c:v>4.3000000000000003E-2</c:v>
                </c:pt>
                <c:pt idx="431">
                  <c:v>4.3100000000000006E-2</c:v>
                </c:pt>
                <c:pt idx="432">
                  <c:v>4.3199999999999995E-2</c:v>
                </c:pt>
                <c:pt idx="433">
                  <c:v>4.3299999999999998E-2</c:v>
                </c:pt>
                <c:pt idx="434">
                  <c:v>4.3400000000000022E-2</c:v>
                </c:pt>
                <c:pt idx="435">
                  <c:v>4.3500000000000004E-2</c:v>
                </c:pt>
                <c:pt idx="436">
                  <c:v>4.36E-2</c:v>
                </c:pt>
                <c:pt idx="437">
                  <c:v>4.3700000000000024E-2</c:v>
                </c:pt>
                <c:pt idx="438">
                  <c:v>4.3800000000000019E-2</c:v>
                </c:pt>
                <c:pt idx="439">
                  <c:v>4.3900000000000022E-2</c:v>
                </c:pt>
                <c:pt idx="440">
                  <c:v>4.4000000000000025E-2</c:v>
                </c:pt>
                <c:pt idx="441">
                  <c:v>4.4100000000000021E-2</c:v>
                </c:pt>
                <c:pt idx="442">
                  <c:v>4.4200000000000024E-2</c:v>
                </c:pt>
                <c:pt idx="443">
                  <c:v>4.4300000000000055E-2</c:v>
                </c:pt>
                <c:pt idx="444">
                  <c:v>4.4400000000000044E-2</c:v>
                </c:pt>
                <c:pt idx="445">
                  <c:v>4.4500000000000033E-2</c:v>
                </c:pt>
                <c:pt idx="446">
                  <c:v>4.4600000000000022E-2</c:v>
                </c:pt>
                <c:pt idx="447">
                  <c:v>4.4700000000000038E-2</c:v>
                </c:pt>
                <c:pt idx="448">
                  <c:v>4.4800000000000034E-2</c:v>
                </c:pt>
                <c:pt idx="449">
                  <c:v>4.4900000000000023E-2</c:v>
                </c:pt>
                <c:pt idx="450">
                  <c:v>4.5000000000000033E-2</c:v>
                </c:pt>
                <c:pt idx="451">
                  <c:v>4.5100000000000022E-2</c:v>
                </c:pt>
                <c:pt idx="452">
                  <c:v>4.5200000000000004E-2</c:v>
                </c:pt>
                <c:pt idx="453">
                  <c:v>4.5300000000000035E-2</c:v>
                </c:pt>
                <c:pt idx="454">
                  <c:v>4.5400000000000024E-2</c:v>
                </c:pt>
                <c:pt idx="455">
                  <c:v>4.5500000000000013E-2</c:v>
                </c:pt>
                <c:pt idx="456">
                  <c:v>4.5600000000000002E-2</c:v>
                </c:pt>
                <c:pt idx="457">
                  <c:v>4.5700000000000032E-2</c:v>
                </c:pt>
                <c:pt idx="458">
                  <c:v>4.5800000000000021E-2</c:v>
                </c:pt>
                <c:pt idx="459">
                  <c:v>4.5900000000000024E-2</c:v>
                </c:pt>
                <c:pt idx="460">
                  <c:v>4.6000000000000013E-2</c:v>
                </c:pt>
                <c:pt idx="461">
                  <c:v>4.6100000000000002E-2</c:v>
                </c:pt>
                <c:pt idx="462">
                  <c:v>4.6199999999999998E-2</c:v>
                </c:pt>
                <c:pt idx="463">
                  <c:v>4.6300000000000022E-2</c:v>
                </c:pt>
                <c:pt idx="464">
                  <c:v>4.6400000000000004E-2</c:v>
                </c:pt>
                <c:pt idx="465">
                  <c:v>4.6500000000000007E-2</c:v>
                </c:pt>
                <c:pt idx="466">
                  <c:v>4.6599999999999996E-2</c:v>
                </c:pt>
                <c:pt idx="467">
                  <c:v>4.6699999999999998E-2</c:v>
                </c:pt>
                <c:pt idx="468">
                  <c:v>4.6800000000000022E-2</c:v>
                </c:pt>
                <c:pt idx="469">
                  <c:v>4.6899999999999997E-2</c:v>
                </c:pt>
                <c:pt idx="470">
                  <c:v>4.7000000000000035E-2</c:v>
                </c:pt>
                <c:pt idx="471">
                  <c:v>4.7100000000000024E-2</c:v>
                </c:pt>
                <c:pt idx="472">
                  <c:v>4.7200000000000013E-2</c:v>
                </c:pt>
                <c:pt idx="473">
                  <c:v>4.7300000000000043E-2</c:v>
                </c:pt>
                <c:pt idx="474">
                  <c:v>4.7400000000000032E-2</c:v>
                </c:pt>
                <c:pt idx="475">
                  <c:v>4.7500000000000021E-2</c:v>
                </c:pt>
                <c:pt idx="476">
                  <c:v>4.7600000000000024E-2</c:v>
                </c:pt>
                <c:pt idx="477">
                  <c:v>4.7700000000000034E-2</c:v>
                </c:pt>
                <c:pt idx="478">
                  <c:v>4.7800000000000023E-2</c:v>
                </c:pt>
                <c:pt idx="479">
                  <c:v>4.7900000000000033E-2</c:v>
                </c:pt>
                <c:pt idx="480">
                  <c:v>4.8000000000000022E-2</c:v>
                </c:pt>
                <c:pt idx="481">
                  <c:v>4.8100000000000004E-2</c:v>
                </c:pt>
                <c:pt idx="482">
                  <c:v>4.8200000000000007E-2</c:v>
                </c:pt>
                <c:pt idx="483">
                  <c:v>4.8300000000000023E-2</c:v>
                </c:pt>
                <c:pt idx="484">
                  <c:v>4.8400000000000019E-2</c:v>
                </c:pt>
                <c:pt idx="485">
                  <c:v>4.8500000000000022E-2</c:v>
                </c:pt>
                <c:pt idx="486">
                  <c:v>4.8599999999999997E-2</c:v>
                </c:pt>
                <c:pt idx="487">
                  <c:v>4.8700000000000021E-2</c:v>
                </c:pt>
                <c:pt idx="488">
                  <c:v>4.8800000000000024E-2</c:v>
                </c:pt>
                <c:pt idx="489">
                  <c:v>4.8900000000000013E-2</c:v>
                </c:pt>
                <c:pt idx="490">
                  <c:v>4.9000000000000044E-2</c:v>
                </c:pt>
                <c:pt idx="491">
                  <c:v>4.9100000000000033E-2</c:v>
                </c:pt>
                <c:pt idx="492">
                  <c:v>4.9200000000000021E-2</c:v>
                </c:pt>
                <c:pt idx="493">
                  <c:v>4.9300000000000038E-2</c:v>
                </c:pt>
                <c:pt idx="494">
                  <c:v>4.9400000000000034E-2</c:v>
                </c:pt>
                <c:pt idx="495">
                  <c:v>4.9500000000000023E-2</c:v>
                </c:pt>
                <c:pt idx="496">
                  <c:v>4.9600000000000033E-2</c:v>
                </c:pt>
                <c:pt idx="497">
                  <c:v>4.9700000000000064E-2</c:v>
                </c:pt>
                <c:pt idx="498">
                  <c:v>4.9800000000000046E-2</c:v>
                </c:pt>
                <c:pt idx="499">
                  <c:v>4.9900000000000035E-2</c:v>
                </c:pt>
                <c:pt idx="500">
                  <c:v>5.0000000000000024E-2</c:v>
                </c:pt>
                <c:pt idx="501">
                  <c:v>5.010000000000002E-2</c:v>
                </c:pt>
                <c:pt idx="502">
                  <c:v>5.0200000000000022E-2</c:v>
                </c:pt>
                <c:pt idx="503">
                  <c:v>5.0300000000000025E-2</c:v>
                </c:pt>
                <c:pt idx="504">
                  <c:v>5.0400000000000021E-2</c:v>
                </c:pt>
                <c:pt idx="505">
                  <c:v>5.0500000000000024E-2</c:v>
                </c:pt>
                <c:pt idx="506">
                  <c:v>5.0600000000000013E-2</c:v>
                </c:pt>
                <c:pt idx="507">
                  <c:v>5.0700000000000044E-2</c:v>
                </c:pt>
                <c:pt idx="508">
                  <c:v>5.0800000000000033E-2</c:v>
                </c:pt>
                <c:pt idx="509">
                  <c:v>5.0900000000000022E-2</c:v>
                </c:pt>
                <c:pt idx="510">
                  <c:v>5.1000000000000004E-2</c:v>
                </c:pt>
                <c:pt idx="511">
                  <c:v>5.1100000000000007E-2</c:v>
                </c:pt>
                <c:pt idx="512">
                  <c:v>5.1199999999999996E-2</c:v>
                </c:pt>
                <c:pt idx="513">
                  <c:v>5.1299999999999998E-2</c:v>
                </c:pt>
                <c:pt idx="514">
                  <c:v>5.1400000000000022E-2</c:v>
                </c:pt>
                <c:pt idx="515">
                  <c:v>5.1499999999999997E-2</c:v>
                </c:pt>
                <c:pt idx="516">
                  <c:v>5.16E-2</c:v>
                </c:pt>
                <c:pt idx="517">
                  <c:v>5.1700000000000024E-2</c:v>
                </c:pt>
                <c:pt idx="518">
                  <c:v>5.1800000000000013E-2</c:v>
                </c:pt>
                <c:pt idx="519">
                  <c:v>5.1900000000000002E-2</c:v>
                </c:pt>
                <c:pt idx="520">
                  <c:v>5.2000000000000032E-2</c:v>
                </c:pt>
                <c:pt idx="521">
                  <c:v>5.2100000000000021E-2</c:v>
                </c:pt>
                <c:pt idx="522">
                  <c:v>5.2200000000000024E-2</c:v>
                </c:pt>
                <c:pt idx="523">
                  <c:v>5.2300000000000034E-2</c:v>
                </c:pt>
                <c:pt idx="524">
                  <c:v>5.2400000000000023E-2</c:v>
                </c:pt>
                <c:pt idx="525">
                  <c:v>5.2500000000000033E-2</c:v>
                </c:pt>
                <c:pt idx="526">
                  <c:v>5.2600000000000022E-2</c:v>
                </c:pt>
                <c:pt idx="527">
                  <c:v>5.2700000000000038E-2</c:v>
                </c:pt>
                <c:pt idx="528">
                  <c:v>5.2800000000000034E-2</c:v>
                </c:pt>
                <c:pt idx="529">
                  <c:v>5.2900000000000023E-2</c:v>
                </c:pt>
                <c:pt idx="530">
                  <c:v>5.3000000000000019E-2</c:v>
                </c:pt>
                <c:pt idx="531">
                  <c:v>5.3100000000000022E-2</c:v>
                </c:pt>
                <c:pt idx="532">
                  <c:v>5.3199999999999997E-2</c:v>
                </c:pt>
                <c:pt idx="533">
                  <c:v>5.3300000000000021E-2</c:v>
                </c:pt>
                <c:pt idx="534">
                  <c:v>5.3400000000000024E-2</c:v>
                </c:pt>
                <c:pt idx="535">
                  <c:v>5.3500000000000013E-2</c:v>
                </c:pt>
                <c:pt idx="536">
                  <c:v>5.3600000000000002E-2</c:v>
                </c:pt>
                <c:pt idx="537">
                  <c:v>5.3700000000000032E-2</c:v>
                </c:pt>
                <c:pt idx="538">
                  <c:v>5.3800000000000021E-2</c:v>
                </c:pt>
                <c:pt idx="539">
                  <c:v>5.3900000000000017E-2</c:v>
                </c:pt>
                <c:pt idx="540">
                  <c:v>5.4000000000000034E-2</c:v>
                </c:pt>
                <c:pt idx="541">
                  <c:v>5.4100000000000023E-2</c:v>
                </c:pt>
                <c:pt idx="542">
                  <c:v>5.4200000000000033E-2</c:v>
                </c:pt>
                <c:pt idx="543">
                  <c:v>5.4300000000000063E-2</c:v>
                </c:pt>
                <c:pt idx="544">
                  <c:v>5.4400000000000046E-2</c:v>
                </c:pt>
                <c:pt idx="545">
                  <c:v>5.4500000000000035E-2</c:v>
                </c:pt>
                <c:pt idx="546">
                  <c:v>5.4600000000000024E-2</c:v>
                </c:pt>
                <c:pt idx="547">
                  <c:v>5.4700000000000054E-2</c:v>
                </c:pt>
                <c:pt idx="548">
                  <c:v>5.4800000000000043E-2</c:v>
                </c:pt>
                <c:pt idx="549">
                  <c:v>5.4900000000000032E-2</c:v>
                </c:pt>
                <c:pt idx="550">
                  <c:v>5.5000000000000021E-2</c:v>
                </c:pt>
                <c:pt idx="551">
                  <c:v>5.5100000000000024E-2</c:v>
                </c:pt>
                <c:pt idx="552">
                  <c:v>5.5200000000000013E-2</c:v>
                </c:pt>
                <c:pt idx="553">
                  <c:v>5.5300000000000044E-2</c:v>
                </c:pt>
                <c:pt idx="554">
                  <c:v>5.5400000000000033E-2</c:v>
                </c:pt>
                <c:pt idx="555">
                  <c:v>5.5500000000000022E-2</c:v>
                </c:pt>
                <c:pt idx="556">
                  <c:v>5.5600000000000004E-2</c:v>
                </c:pt>
                <c:pt idx="557">
                  <c:v>5.5700000000000034E-2</c:v>
                </c:pt>
                <c:pt idx="558">
                  <c:v>5.5800000000000023E-2</c:v>
                </c:pt>
                <c:pt idx="559">
                  <c:v>5.5900000000000019E-2</c:v>
                </c:pt>
                <c:pt idx="560">
                  <c:v>5.6000000000000022E-2</c:v>
                </c:pt>
                <c:pt idx="561">
                  <c:v>5.6099999999999997E-2</c:v>
                </c:pt>
                <c:pt idx="562">
                  <c:v>5.62E-2</c:v>
                </c:pt>
                <c:pt idx="563">
                  <c:v>5.6300000000000024E-2</c:v>
                </c:pt>
                <c:pt idx="564">
                  <c:v>5.640000000000002E-2</c:v>
                </c:pt>
                <c:pt idx="565">
                  <c:v>5.6500000000000015E-2</c:v>
                </c:pt>
                <c:pt idx="566">
                  <c:v>5.6599999999999998E-2</c:v>
                </c:pt>
                <c:pt idx="567">
                  <c:v>5.6700000000000021E-2</c:v>
                </c:pt>
                <c:pt idx="568">
                  <c:v>5.6800000000000024E-2</c:v>
                </c:pt>
                <c:pt idx="569">
                  <c:v>5.6900000000000013E-2</c:v>
                </c:pt>
                <c:pt idx="570">
                  <c:v>5.7000000000000044E-2</c:v>
                </c:pt>
                <c:pt idx="571">
                  <c:v>5.7100000000000033E-2</c:v>
                </c:pt>
                <c:pt idx="572">
                  <c:v>5.7200000000000022E-2</c:v>
                </c:pt>
                <c:pt idx="573">
                  <c:v>5.7300000000000038E-2</c:v>
                </c:pt>
                <c:pt idx="574">
                  <c:v>5.7400000000000034E-2</c:v>
                </c:pt>
                <c:pt idx="575">
                  <c:v>5.7500000000000023E-2</c:v>
                </c:pt>
                <c:pt idx="576">
                  <c:v>5.7600000000000019E-2</c:v>
                </c:pt>
                <c:pt idx="577">
                  <c:v>5.7700000000000064E-2</c:v>
                </c:pt>
                <c:pt idx="578">
                  <c:v>5.7800000000000046E-2</c:v>
                </c:pt>
                <c:pt idx="579">
                  <c:v>5.7900000000000035E-2</c:v>
                </c:pt>
                <c:pt idx="580">
                  <c:v>5.8000000000000024E-2</c:v>
                </c:pt>
                <c:pt idx="581">
                  <c:v>5.810000000000002E-2</c:v>
                </c:pt>
                <c:pt idx="582">
                  <c:v>5.8200000000000016E-2</c:v>
                </c:pt>
                <c:pt idx="583">
                  <c:v>5.8300000000000032E-2</c:v>
                </c:pt>
                <c:pt idx="584">
                  <c:v>5.8400000000000021E-2</c:v>
                </c:pt>
                <c:pt idx="585">
                  <c:v>5.8500000000000017E-2</c:v>
                </c:pt>
                <c:pt idx="586">
                  <c:v>5.8600000000000006E-2</c:v>
                </c:pt>
                <c:pt idx="587">
                  <c:v>5.8700000000000023E-2</c:v>
                </c:pt>
                <c:pt idx="588">
                  <c:v>5.8800000000000033E-2</c:v>
                </c:pt>
                <c:pt idx="589">
                  <c:v>5.8900000000000022E-2</c:v>
                </c:pt>
                <c:pt idx="590">
                  <c:v>5.9000000000000039E-2</c:v>
                </c:pt>
                <c:pt idx="591">
                  <c:v>5.9100000000000034E-2</c:v>
                </c:pt>
                <c:pt idx="592">
                  <c:v>5.9200000000000023E-2</c:v>
                </c:pt>
                <c:pt idx="593">
                  <c:v>5.9300000000000054E-2</c:v>
                </c:pt>
                <c:pt idx="594">
                  <c:v>5.9400000000000057E-2</c:v>
                </c:pt>
                <c:pt idx="595">
                  <c:v>5.9500000000000032E-2</c:v>
                </c:pt>
                <c:pt idx="596">
                  <c:v>5.9600000000000021E-2</c:v>
                </c:pt>
                <c:pt idx="597">
                  <c:v>5.9700000000000066E-2</c:v>
                </c:pt>
                <c:pt idx="598">
                  <c:v>5.9800000000000055E-2</c:v>
                </c:pt>
                <c:pt idx="599">
                  <c:v>5.9900000000000043E-2</c:v>
                </c:pt>
                <c:pt idx="600">
                  <c:v>6.0000000000000032E-2</c:v>
                </c:pt>
                <c:pt idx="601">
                  <c:v>6.0100000000000021E-2</c:v>
                </c:pt>
                <c:pt idx="602">
                  <c:v>6.0200000000000017E-2</c:v>
                </c:pt>
                <c:pt idx="603">
                  <c:v>6.0300000000000034E-2</c:v>
                </c:pt>
                <c:pt idx="604">
                  <c:v>6.0400000000000023E-2</c:v>
                </c:pt>
                <c:pt idx="605">
                  <c:v>6.0500000000000033E-2</c:v>
                </c:pt>
                <c:pt idx="606">
                  <c:v>6.0600000000000022E-2</c:v>
                </c:pt>
                <c:pt idx="607">
                  <c:v>6.0700000000000039E-2</c:v>
                </c:pt>
                <c:pt idx="608">
                  <c:v>6.0800000000000035E-2</c:v>
                </c:pt>
                <c:pt idx="609">
                  <c:v>6.0900000000000024E-2</c:v>
                </c:pt>
                <c:pt idx="610">
                  <c:v>6.1000000000000019E-2</c:v>
                </c:pt>
                <c:pt idx="611">
                  <c:v>6.1100000000000015E-2</c:v>
                </c:pt>
                <c:pt idx="612">
                  <c:v>6.1199999999999997E-2</c:v>
                </c:pt>
                <c:pt idx="613">
                  <c:v>6.1300000000000021E-2</c:v>
                </c:pt>
                <c:pt idx="614">
                  <c:v>6.1400000000000024E-2</c:v>
                </c:pt>
                <c:pt idx="615">
                  <c:v>6.1500000000000013E-2</c:v>
                </c:pt>
                <c:pt idx="616">
                  <c:v>6.1600000000000002E-2</c:v>
                </c:pt>
                <c:pt idx="617">
                  <c:v>6.1700000000000033E-2</c:v>
                </c:pt>
                <c:pt idx="618">
                  <c:v>6.1800000000000022E-2</c:v>
                </c:pt>
                <c:pt idx="619">
                  <c:v>6.1900000000000004E-2</c:v>
                </c:pt>
                <c:pt idx="620">
                  <c:v>6.2000000000000034E-2</c:v>
                </c:pt>
                <c:pt idx="621">
                  <c:v>6.2100000000000023E-2</c:v>
                </c:pt>
                <c:pt idx="622">
                  <c:v>6.2200000000000019E-2</c:v>
                </c:pt>
                <c:pt idx="623">
                  <c:v>6.2300000000000064E-2</c:v>
                </c:pt>
                <c:pt idx="624">
                  <c:v>6.2400000000000046E-2</c:v>
                </c:pt>
                <c:pt idx="625">
                  <c:v>6.2500000000000028E-2</c:v>
                </c:pt>
                <c:pt idx="626">
                  <c:v>6.2600000000000031E-2</c:v>
                </c:pt>
                <c:pt idx="627">
                  <c:v>6.2700000000000033E-2</c:v>
                </c:pt>
                <c:pt idx="628">
                  <c:v>6.2800000000000022E-2</c:v>
                </c:pt>
                <c:pt idx="629">
                  <c:v>6.2900000000000039E-2</c:v>
                </c:pt>
                <c:pt idx="630">
                  <c:v>6.3000000000000014E-2</c:v>
                </c:pt>
                <c:pt idx="631">
                  <c:v>6.3100000000000003E-2</c:v>
                </c:pt>
                <c:pt idx="632">
                  <c:v>6.320000000000002E-2</c:v>
                </c:pt>
                <c:pt idx="633">
                  <c:v>6.3300000000000023E-2</c:v>
                </c:pt>
                <c:pt idx="634">
                  <c:v>6.3400000000000026E-2</c:v>
                </c:pt>
                <c:pt idx="635">
                  <c:v>6.3500000000000029E-2</c:v>
                </c:pt>
                <c:pt idx="636">
                  <c:v>6.3600000000000004E-2</c:v>
                </c:pt>
                <c:pt idx="637">
                  <c:v>6.3700000000000034E-2</c:v>
                </c:pt>
                <c:pt idx="638">
                  <c:v>6.3800000000000023E-2</c:v>
                </c:pt>
                <c:pt idx="639">
                  <c:v>6.3900000000000012E-2</c:v>
                </c:pt>
                <c:pt idx="640">
                  <c:v>6.4000000000000057E-2</c:v>
                </c:pt>
                <c:pt idx="641">
                  <c:v>6.4100000000000032E-2</c:v>
                </c:pt>
                <c:pt idx="642">
                  <c:v>6.4200000000000021E-2</c:v>
                </c:pt>
                <c:pt idx="643">
                  <c:v>6.4300000000000052E-2</c:v>
                </c:pt>
                <c:pt idx="644">
                  <c:v>6.4400000000000054E-2</c:v>
                </c:pt>
                <c:pt idx="645">
                  <c:v>6.450000000000003E-2</c:v>
                </c:pt>
                <c:pt idx="646">
                  <c:v>6.4600000000000032E-2</c:v>
                </c:pt>
                <c:pt idx="647">
                  <c:v>6.4700000000000049E-2</c:v>
                </c:pt>
                <c:pt idx="648">
                  <c:v>6.4800000000000024E-2</c:v>
                </c:pt>
                <c:pt idx="649">
                  <c:v>6.4900000000000055E-2</c:v>
                </c:pt>
                <c:pt idx="650">
                  <c:v>6.500000000000003E-2</c:v>
                </c:pt>
                <c:pt idx="651">
                  <c:v>6.5100000000000033E-2</c:v>
                </c:pt>
                <c:pt idx="652">
                  <c:v>6.5199999999999994E-2</c:v>
                </c:pt>
                <c:pt idx="653">
                  <c:v>6.5300000000000039E-2</c:v>
                </c:pt>
                <c:pt idx="654">
                  <c:v>6.5400000000000028E-2</c:v>
                </c:pt>
                <c:pt idx="655">
                  <c:v>6.550000000000003E-2</c:v>
                </c:pt>
                <c:pt idx="656">
                  <c:v>6.5600000000000033E-2</c:v>
                </c:pt>
                <c:pt idx="657">
                  <c:v>6.5700000000000022E-2</c:v>
                </c:pt>
                <c:pt idx="658">
                  <c:v>6.5800000000000039E-2</c:v>
                </c:pt>
                <c:pt idx="659">
                  <c:v>6.5900000000000014E-2</c:v>
                </c:pt>
                <c:pt idx="660">
                  <c:v>6.6000000000000003E-2</c:v>
                </c:pt>
                <c:pt idx="661">
                  <c:v>6.610000000000002E-2</c:v>
                </c:pt>
                <c:pt idx="662">
                  <c:v>6.6200000000000009E-2</c:v>
                </c:pt>
                <c:pt idx="663">
                  <c:v>6.6299999999999998E-2</c:v>
                </c:pt>
                <c:pt idx="664">
                  <c:v>6.6400000000000028E-2</c:v>
                </c:pt>
                <c:pt idx="665">
                  <c:v>6.6500000000000004E-2</c:v>
                </c:pt>
                <c:pt idx="666">
                  <c:v>6.660000000000002E-2</c:v>
                </c:pt>
                <c:pt idx="667">
                  <c:v>6.6700000000000023E-2</c:v>
                </c:pt>
                <c:pt idx="668">
                  <c:v>6.6800000000000012E-2</c:v>
                </c:pt>
                <c:pt idx="669">
                  <c:v>6.6900000000000001E-2</c:v>
                </c:pt>
                <c:pt idx="670">
                  <c:v>6.7000000000000032E-2</c:v>
                </c:pt>
                <c:pt idx="671">
                  <c:v>6.7100000000000062E-2</c:v>
                </c:pt>
                <c:pt idx="672">
                  <c:v>6.7200000000000024E-2</c:v>
                </c:pt>
                <c:pt idx="673">
                  <c:v>6.7300000000000054E-2</c:v>
                </c:pt>
                <c:pt idx="674">
                  <c:v>6.7400000000000029E-2</c:v>
                </c:pt>
                <c:pt idx="675">
                  <c:v>6.7500000000000032E-2</c:v>
                </c:pt>
                <c:pt idx="676">
                  <c:v>6.7600000000000021E-2</c:v>
                </c:pt>
                <c:pt idx="677">
                  <c:v>6.7700000000000024E-2</c:v>
                </c:pt>
                <c:pt idx="678">
                  <c:v>6.7800000000000055E-2</c:v>
                </c:pt>
                <c:pt idx="679">
                  <c:v>6.790000000000003E-2</c:v>
                </c:pt>
                <c:pt idx="680">
                  <c:v>6.8000000000000033E-2</c:v>
                </c:pt>
                <c:pt idx="681">
                  <c:v>6.8099999999999994E-2</c:v>
                </c:pt>
                <c:pt idx="682">
                  <c:v>6.8200000000000011E-2</c:v>
                </c:pt>
                <c:pt idx="683">
                  <c:v>6.8300000000000055E-2</c:v>
                </c:pt>
                <c:pt idx="684">
                  <c:v>6.840000000000003E-2</c:v>
                </c:pt>
                <c:pt idx="685">
                  <c:v>6.8500000000000033E-2</c:v>
                </c:pt>
                <c:pt idx="686">
                  <c:v>6.8599999999999994E-2</c:v>
                </c:pt>
                <c:pt idx="687">
                  <c:v>6.8700000000000039E-2</c:v>
                </c:pt>
                <c:pt idx="688">
                  <c:v>6.8800000000000028E-2</c:v>
                </c:pt>
                <c:pt idx="689">
                  <c:v>6.8900000000000031E-2</c:v>
                </c:pt>
                <c:pt idx="690">
                  <c:v>6.9000000000000034E-2</c:v>
                </c:pt>
                <c:pt idx="691">
                  <c:v>6.9100000000000023E-2</c:v>
                </c:pt>
                <c:pt idx="692">
                  <c:v>6.9200000000000039E-2</c:v>
                </c:pt>
                <c:pt idx="693">
                  <c:v>6.9300000000000056E-2</c:v>
                </c:pt>
                <c:pt idx="694">
                  <c:v>6.9400000000000059E-2</c:v>
                </c:pt>
                <c:pt idx="695">
                  <c:v>6.9500000000000034E-2</c:v>
                </c:pt>
                <c:pt idx="696">
                  <c:v>6.9600000000000023E-2</c:v>
                </c:pt>
                <c:pt idx="697">
                  <c:v>6.9700000000000054E-2</c:v>
                </c:pt>
                <c:pt idx="698">
                  <c:v>6.9800000000000056E-2</c:v>
                </c:pt>
                <c:pt idx="699">
                  <c:v>6.9900000000000032E-2</c:v>
                </c:pt>
                <c:pt idx="700">
                  <c:v>7.0000000000000034E-2</c:v>
                </c:pt>
                <c:pt idx="701">
                  <c:v>7.0100000000000023E-2</c:v>
                </c:pt>
                <c:pt idx="702">
                  <c:v>7.0200000000000012E-2</c:v>
                </c:pt>
                <c:pt idx="703">
                  <c:v>7.0300000000000057E-2</c:v>
                </c:pt>
                <c:pt idx="704">
                  <c:v>7.0400000000000032E-2</c:v>
                </c:pt>
                <c:pt idx="705">
                  <c:v>7.0500000000000021E-2</c:v>
                </c:pt>
                <c:pt idx="706">
                  <c:v>7.0600000000000024E-2</c:v>
                </c:pt>
                <c:pt idx="707">
                  <c:v>7.0700000000000054E-2</c:v>
                </c:pt>
                <c:pt idx="708">
                  <c:v>7.080000000000003E-2</c:v>
                </c:pt>
                <c:pt idx="709">
                  <c:v>7.0900000000000032E-2</c:v>
                </c:pt>
                <c:pt idx="710">
                  <c:v>7.1000000000000021E-2</c:v>
                </c:pt>
                <c:pt idx="711">
                  <c:v>7.110000000000001E-2</c:v>
                </c:pt>
                <c:pt idx="712">
                  <c:v>7.1199999999999999E-2</c:v>
                </c:pt>
                <c:pt idx="713">
                  <c:v>7.130000000000003E-2</c:v>
                </c:pt>
                <c:pt idx="714">
                  <c:v>7.1400000000000033E-2</c:v>
                </c:pt>
                <c:pt idx="715">
                  <c:v>7.1499999999999994E-2</c:v>
                </c:pt>
                <c:pt idx="716">
                  <c:v>7.1600000000000011E-2</c:v>
                </c:pt>
                <c:pt idx="717">
                  <c:v>7.1700000000000028E-2</c:v>
                </c:pt>
                <c:pt idx="718">
                  <c:v>7.180000000000003E-2</c:v>
                </c:pt>
                <c:pt idx="719">
                  <c:v>7.1900000000000033E-2</c:v>
                </c:pt>
                <c:pt idx="720">
                  <c:v>7.2000000000000022E-2</c:v>
                </c:pt>
                <c:pt idx="721">
                  <c:v>7.2100000000000039E-2</c:v>
                </c:pt>
                <c:pt idx="722">
                  <c:v>7.2200000000000014E-2</c:v>
                </c:pt>
                <c:pt idx="723">
                  <c:v>7.2300000000000059E-2</c:v>
                </c:pt>
                <c:pt idx="724">
                  <c:v>7.2400000000000034E-2</c:v>
                </c:pt>
                <c:pt idx="725">
                  <c:v>7.2500000000000023E-2</c:v>
                </c:pt>
                <c:pt idx="726">
                  <c:v>7.2600000000000053E-2</c:v>
                </c:pt>
                <c:pt idx="727">
                  <c:v>7.270000000000007E-2</c:v>
                </c:pt>
                <c:pt idx="728">
                  <c:v>7.2800000000000031E-2</c:v>
                </c:pt>
                <c:pt idx="729">
                  <c:v>7.2900000000000034E-2</c:v>
                </c:pt>
                <c:pt idx="730">
                  <c:v>7.3000000000000023E-2</c:v>
                </c:pt>
                <c:pt idx="731">
                  <c:v>7.3100000000000026E-2</c:v>
                </c:pt>
                <c:pt idx="732">
                  <c:v>7.3200000000000029E-2</c:v>
                </c:pt>
                <c:pt idx="733">
                  <c:v>7.3300000000000032E-2</c:v>
                </c:pt>
                <c:pt idx="734">
                  <c:v>7.3400000000000062E-2</c:v>
                </c:pt>
                <c:pt idx="735">
                  <c:v>7.3500000000000024E-2</c:v>
                </c:pt>
                <c:pt idx="736">
                  <c:v>7.3600000000000013E-2</c:v>
                </c:pt>
                <c:pt idx="737">
                  <c:v>7.3700000000000029E-2</c:v>
                </c:pt>
                <c:pt idx="738">
                  <c:v>7.3800000000000032E-2</c:v>
                </c:pt>
                <c:pt idx="739">
                  <c:v>7.3900000000000021E-2</c:v>
                </c:pt>
                <c:pt idx="740">
                  <c:v>7.4000000000000024E-2</c:v>
                </c:pt>
                <c:pt idx="741">
                  <c:v>7.4100000000000055E-2</c:v>
                </c:pt>
                <c:pt idx="742">
                  <c:v>7.420000000000003E-2</c:v>
                </c:pt>
                <c:pt idx="743">
                  <c:v>7.4300000000000088E-2</c:v>
                </c:pt>
                <c:pt idx="744">
                  <c:v>7.4400000000000049E-2</c:v>
                </c:pt>
                <c:pt idx="745">
                  <c:v>7.4500000000000052E-2</c:v>
                </c:pt>
                <c:pt idx="746">
                  <c:v>7.4600000000000055E-2</c:v>
                </c:pt>
                <c:pt idx="747">
                  <c:v>7.4700000000000072E-2</c:v>
                </c:pt>
                <c:pt idx="748">
                  <c:v>7.4800000000000075E-2</c:v>
                </c:pt>
                <c:pt idx="749">
                  <c:v>7.4900000000000022E-2</c:v>
                </c:pt>
                <c:pt idx="750">
                  <c:v>7.5000000000000039E-2</c:v>
                </c:pt>
                <c:pt idx="751">
                  <c:v>7.5100000000000028E-2</c:v>
                </c:pt>
                <c:pt idx="752">
                  <c:v>7.5200000000000031E-2</c:v>
                </c:pt>
                <c:pt idx="753">
                  <c:v>7.5300000000000034E-2</c:v>
                </c:pt>
                <c:pt idx="754">
                  <c:v>7.5400000000000023E-2</c:v>
                </c:pt>
                <c:pt idx="755">
                  <c:v>7.5500000000000039E-2</c:v>
                </c:pt>
                <c:pt idx="756">
                  <c:v>7.5600000000000014E-2</c:v>
                </c:pt>
                <c:pt idx="757">
                  <c:v>7.5700000000000031E-2</c:v>
                </c:pt>
                <c:pt idx="758">
                  <c:v>7.5800000000000034E-2</c:v>
                </c:pt>
                <c:pt idx="759">
                  <c:v>7.5900000000000023E-2</c:v>
                </c:pt>
                <c:pt idx="760">
                  <c:v>7.6000000000000026E-2</c:v>
                </c:pt>
                <c:pt idx="761">
                  <c:v>7.6100000000000029E-2</c:v>
                </c:pt>
                <c:pt idx="762">
                  <c:v>7.6200000000000004E-2</c:v>
                </c:pt>
                <c:pt idx="763">
                  <c:v>7.6300000000000034E-2</c:v>
                </c:pt>
                <c:pt idx="764">
                  <c:v>7.6400000000000023E-2</c:v>
                </c:pt>
                <c:pt idx="765">
                  <c:v>7.6500000000000012E-2</c:v>
                </c:pt>
                <c:pt idx="766">
                  <c:v>7.6600000000000001E-2</c:v>
                </c:pt>
                <c:pt idx="767">
                  <c:v>7.6700000000000032E-2</c:v>
                </c:pt>
                <c:pt idx="768">
                  <c:v>7.6800000000000021E-2</c:v>
                </c:pt>
                <c:pt idx="769">
                  <c:v>7.6900000000000024E-2</c:v>
                </c:pt>
                <c:pt idx="770">
                  <c:v>7.7000000000000055E-2</c:v>
                </c:pt>
                <c:pt idx="771">
                  <c:v>7.710000000000003E-2</c:v>
                </c:pt>
                <c:pt idx="772">
                  <c:v>7.7200000000000032E-2</c:v>
                </c:pt>
                <c:pt idx="773">
                  <c:v>7.7300000000000049E-2</c:v>
                </c:pt>
                <c:pt idx="774">
                  <c:v>7.7400000000000024E-2</c:v>
                </c:pt>
                <c:pt idx="775">
                  <c:v>7.7500000000000055E-2</c:v>
                </c:pt>
                <c:pt idx="776">
                  <c:v>7.760000000000003E-2</c:v>
                </c:pt>
                <c:pt idx="777">
                  <c:v>7.7700000000000075E-2</c:v>
                </c:pt>
                <c:pt idx="778">
                  <c:v>7.780000000000005E-2</c:v>
                </c:pt>
                <c:pt idx="779">
                  <c:v>7.7900000000000039E-2</c:v>
                </c:pt>
                <c:pt idx="780">
                  <c:v>7.8000000000000028E-2</c:v>
                </c:pt>
                <c:pt idx="781">
                  <c:v>7.8100000000000031E-2</c:v>
                </c:pt>
                <c:pt idx="782">
                  <c:v>7.8200000000000033E-2</c:v>
                </c:pt>
                <c:pt idx="783">
                  <c:v>7.8300000000000022E-2</c:v>
                </c:pt>
                <c:pt idx="784">
                  <c:v>7.8400000000000039E-2</c:v>
                </c:pt>
                <c:pt idx="785">
                  <c:v>7.8500000000000014E-2</c:v>
                </c:pt>
                <c:pt idx="786">
                  <c:v>7.8600000000000003E-2</c:v>
                </c:pt>
                <c:pt idx="787">
                  <c:v>7.8700000000000034E-2</c:v>
                </c:pt>
                <c:pt idx="788">
                  <c:v>7.8800000000000023E-2</c:v>
                </c:pt>
                <c:pt idx="789">
                  <c:v>7.8900000000000026E-2</c:v>
                </c:pt>
                <c:pt idx="790">
                  <c:v>7.900000000000007E-2</c:v>
                </c:pt>
                <c:pt idx="791">
                  <c:v>7.9100000000000031E-2</c:v>
                </c:pt>
                <c:pt idx="792">
                  <c:v>7.9200000000000034E-2</c:v>
                </c:pt>
                <c:pt idx="793">
                  <c:v>7.9300000000000065E-2</c:v>
                </c:pt>
                <c:pt idx="794">
                  <c:v>7.9400000000000068E-2</c:v>
                </c:pt>
                <c:pt idx="795">
                  <c:v>7.9500000000000057E-2</c:v>
                </c:pt>
                <c:pt idx="796">
                  <c:v>7.9600000000000032E-2</c:v>
                </c:pt>
                <c:pt idx="797">
                  <c:v>7.9700000000000062E-2</c:v>
                </c:pt>
                <c:pt idx="798">
                  <c:v>7.9800000000000065E-2</c:v>
                </c:pt>
                <c:pt idx="799">
                  <c:v>7.9900000000000054E-2</c:v>
                </c:pt>
                <c:pt idx="800">
                  <c:v>8.0000000000000043E-2</c:v>
                </c:pt>
                <c:pt idx="801">
                  <c:v>8.0100000000000046E-2</c:v>
                </c:pt>
                <c:pt idx="802">
                  <c:v>8.0200000000000063E-2</c:v>
                </c:pt>
                <c:pt idx="803">
                  <c:v>8.0300000000000024E-2</c:v>
                </c:pt>
                <c:pt idx="804">
                  <c:v>8.0400000000000041E-2</c:v>
                </c:pt>
                <c:pt idx="805">
                  <c:v>8.0500000000000071E-2</c:v>
                </c:pt>
                <c:pt idx="806">
                  <c:v>8.060000000000006E-2</c:v>
                </c:pt>
                <c:pt idx="807">
                  <c:v>8.0700000000000063E-2</c:v>
                </c:pt>
                <c:pt idx="808">
                  <c:v>8.0800000000000066E-2</c:v>
                </c:pt>
                <c:pt idx="809">
                  <c:v>8.0900000000000027E-2</c:v>
                </c:pt>
                <c:pt idx="810">
                  <c:v>8.1000000000000044E-2</c:v>
                </c:pt>
                <c:pt idx="811">
                  <c:v>8.1100000000000005E-2</c:v>
                </c:pt>
                <c:pt idx="812">
                  <c:v>8.1200000000000022E-2</c:v>
                </c:pt>
                <c:pt idx="813">
                  <c:v>8.1300000000000011E-2</c:v>
                </c:pt>
                <c:pt idx="814">
                  <c:v>8.14E-2</c:v>
                </c:pt>
                <c:pt idx="815">
                  <c:v>8.1500000000000045E-2</c:v>
                </c:pt>
                <c:pt idx="816">
                  <c:v>8.1600000000000047E-2</c:v>
                </c:pt>
                <c:pt idx="817">
                  <c:v>8.1700000000000064E-2</c:v>
                </c:pt>
                <c:pt idx="818">
                  <c:v>8.1800000000000025E-2</c:v>
                </c:pt>
                <c:pt idx="819">
                  <c:v>8.1900000000000028E-2</c:v>
                </c:pt>
                <c:pt idx="820">
                  <c:v>8.2000000000000003E-2</c:v>
                </c:pt>
                <c:pt idx="821">
                  <c:v>8.2100000000000006E-2</c:v>
                </c:pt>
                <c:pt idx="822">
                  <c:v>8.2200000000000009E-2</c:v>
                </c:pt>
                <c:pt idx="823">
                  <c:v>8.2300000000000012E-2</c:v>
                </c:pt>
                <c:pt idx="824">
                  <c:v>8.2400000000000015E-2</c:v>
                </c:pt>
                <c:pt idx="825">
                  <c:v>8.2500000000000046E-2</c:v>
                </c:pt>
                <c:pt idx="826">
                  <c:v>8.2600000000000048E-2</c:v>
                </c:pt>
                <c:pt idx="827">
                  <c:v>8.2700000000000023E-2</c:v>
                </c:pt>
                <c:pt idx="828">
                  <c:v>8.280000000000004E-2</c:v>
                </c:pt>
                <c:pt idx="829">
                  <c:v>8.2900000000000001E-2</c:v>
                </c:pt>
                <c:pt idx="830">
                  <c:v>8.3000000000000046E-2</c:v>
                </c:pt>
                <c:pt idx="831">
                  <c:v>8.3100000000000063E-2</c:v>
                </c:pt>
                <c:pt idx="832">
                  <c:v>8.3200000000000066E-2</c:v>
                </c:pt>
                <c:pt idx="833">
                  <c:v>8.3300000000000068E-2</c:v>
                </c:pt>
                <c:pt idx="834">
                  <c:v>8.3400000000000044E-2</c:v>
                </c:pt>
                <c:pt idx="835">
                  <c:v>8.3500000000000088E-2</c:v>
                </c:pt>
                <c:pt idx="836">
                  <c:v>8.3600000000000105E-2</c:v>
                </c:pt>
                <c:pt idx="837">
                  <c:v>8.3700000000000066E-2</c:v>
                </c:pt>
                <c:pt idx="838">
                  <c:v>8.3800000000000138E-2</c:v>
                </c:pt>
                <c:pt idx="839">
                  <c:v>8.3900000000000044E-2</c:v>
                </c:pt>
                <c:pt idx="840">
                  <c:v>8.4000000000000061E-2</c:v>
                </c:pt>
                <c:pt idx="841">
                  <c:v>8.4100000000000064E-2</c:v>
                </c:pt>
                <c:pt idx="842">
                  <c:v>8.4200000000000066E-2</c:v>
                </c:pt>
                <c:pt idx="843">
                  <c:v>8.4300000000000028E-2</c:v>
                </c:pt>
                <c:pt idx="844">
                  <c:v>8.4400000000000044E-2</c:v>
                </c:pt>
                <c:pt idx="845">
                  <c:v>8.4500000000000089E-2</c:v>
                </c:pt>
                <c:pt idx="846">
                  <c:v>8.4600000000000092E-2</c:v>
                </c:pt>
                <c:pt idx="847">
                  <c:v>8.4700000000000136E-2</c:v>
                </c:pt>
                <c:pt idx="848">
                  <c:v>8.480000000000007E-2</c:v>
                </c:pt>
                <c:pt idx="849">
                  <c:v>8.4900000000000045E-2</c:v>
                </c:pt>
                <c:pt idx="850">
                  <c:v>8.5000000000000048E-2</c:v>
                </c:pt>
                <c:pt idx="851">
                  <c:v>8.5100000000000064E-2</c:v>
                </c:pt>
                <c:pt idx="852">
                  <c:v>8.5200000000000026E-2</c:v>
                </c:pt>
                <c:pt idx="853">
                  <c:v>8.5300000000000042E-2</c:v>
                </c:pt>
                <c:pt idx="854">
                  <c:v>8.5400000000000004E-2</c:v>
                </c:pt>
                <c:pt idx="855">
                  <c:v>8.5500000000000048E-2</c:v>
                </c:pt>
                <c:pt idx="856">
                  <c:v>8.5600000000000065E-2</c:v>
                </c:pt>
                <c:pt idx="857">
                  <c:v>8.5700000000000068E-2</c:v>
                </c:pt>
                <c:pt idx="858">
                  <c:v>8.5800000000000043E-2</c:v>
                </c:pt>
                <c:pt idx="859">
                  <c:v>8.5900000000000046E-2</c:v>
                </c:pt>
                <c:pt idx="860">
                  <c:v>8.6000000000000063E-2</c:v>
                </c:pt>
                <c:pt idx="861">
                  <c:v>8.6100000000000024E-2</c:v>
                </c:pt>
                <c:pt idx="862">
                  <c:v>8.620000000000004E-2</c:v>
                </c:pt>
                <c:pt idx="863">
                  <c:v>8.6300000000000002E-2</c:v>
                </c:pt>
                <c:pt idx="864">
                  <c:v>8.6400000000000018E-2</c:v>
                </c:pt>
                <c:pt idx="865">
                  <c:v>8.6500000000000063E-2</c:v>
                </c:pt>
                <c:pt idx="866">
                  <c:v>8.6600000000000066E-2</c:v>
                </c:pt>
                <c:pt idx="867">
                  <c:v>8.6700000000000096E-2</c:v>
                </c:pt>
                <c:pt idx="868">
                  <c:v>8.6800000000000044E-2</c:v>
                </c:pt>
                <c:pt idx="869">
                  <c:v>8.6900000000000005E-2</c:v>
                </c:pt>
                <c:pt idx="870">
                  <c:v>8.7000000000000022E-2</c:v>
                </c:pt>
                <c:pt idx="871">
                  <c:v>8.7100000000000025E-2</c:v>
                </c:pt>
                <c:pt idx="872">
                  <c:v>8.72E-2</c:v>
                </c:pt>
                <c:pt idx="873">
                  <c:v>8.7300000000000003E-2</c:v>
                </c:pt>
                <c:pt idx="874">
                  <c:v>8.7400000000000005E-2</c:v>
                </c:pt>
                <c:pt idx="875">
                  <c:v>8.7500000000000064E-2</c:v>
                </c:pt>
                <c:pt idx="876">
                  <c:v>8.7600000000000067E-2</c:v>
                </c:pt>
                <c:pt idx="877">
                  <c:v>8.7700000000000028E-2</c:v>
                </c:pt>
                <c:pt idx="878">
                  <c:v>8.7800000000000045E-2</c:v>
                </c:pt>
                <c:pt idx="879">
                  <c:v>8.7900000000000006E-2</c:v>
                </c:pt>
                <c:pt idx="880">
                  <c:v>8.8000000000000064E-2</c:v>
                </c:pt>
                <c:pt idx="881">
                  <c:v>8.8100000000000137E-2</c:v>
                </c:pt>
                <c:pt idx="882">
                  <c:v>8.8200000000000042E-2</c:v>
                </c:pt>
                <c:pt idx="883">
                  <c:v>8.8300000000000045E-2</c:v>
                </c:pt>
                <c:pt idx="884">
                  <c:v>8.8400000000000048E-2</c:v>
                </c:pt>
                <c:pt idx="885">
                  <c:v>8.8500000000000106E-2</c:v>
                </c:pt>
                <c:pt idx="886">
                  <c:v>8.8600000000000151E-2</c:v>
                </c:pt>
                <c:pt idx="887">
                  <c:v>8.8700000000000084E-2</c:v>
                </c:pt>
                <c:pt idx="888">
                  <c:v>8.8800000000000101E-2</c:v>
                </c:pt>
                <c:pt idx="889">
                  <c:v>8.8900000000000048E-2</c:v>
                </c:pt>
                <c:pt idx="890">
                  <c:v>8.9000000000000065E-2</c:v>
                </c:pt>
                <c:pt idx="891">
                  <c:v>8.9100000000000068E-2</c:v>
                </c:pt>
                <c:pt idx="892">
                  <c:v>8.9200000000000043E-2</c:v>
                </c:pt>
                <c:pt idx="893">
                  <c:v>8.9300000000000046E-2</c:v>
                </c:pt>
                <c:pt idx="894">
                  <c:v>8.9400000000000063E-2</c:v>
                </c:pt>
                <c:pt idx="895">
                  <c:v>8.9500000000000107E-2</c:v>
                </c:pt>
                <c:pt idx="896">
                  <c:v>8.9600000000000138E-2</c:v>
                </c:pt>
                <c:pt idx="897">
                  <c:v>8.9700000000000085E-2</c:v>
                </c:pt>
                <c:pt idx="898">
                  <c:v>8.9800000000000088E-2</c:v>
                </c:pt>
                <c:pt idx="899">
                  <c:v>8.9900000000000063E-2</c:v>
                </c:pt>
                <c:pt idx="900">
                  <c:v>9.0000000000000066E-2</c:v>
                </c:pt>
                <c:pt idx="901">
                  <c:v>9.0100000000000027E-2</c:v>
                </c:pt>
                <c:pt idx="902">
                  <c:v>9.0200000000000044E-2</c:v>
                </c:pt>
                <c:pt idx="903">
                  <c:v>9.0300000000000005E-2</c:v>
                </c:pt>
                <c:pt idx="904">
                  <c:v>9.0400000000000022E-2</c:v>
                </c:pt>
                <c:pt idx="905">
                  <c:v>9.0500000000000067E-2</c:v>
                </c:pt>
                <c:pt idx="906">
                  <c:v>9.0600000000000069E-2</c:v>
                </c:pt>
                <c:pt idx="907">
                  <c:v>9.0700000000000044E-2</c:v>
                </c:pt>
                <c:pt idx="908">
                  <c:v>9.0800000000000047E-2</c:v>
                </c:pt>
                <c:pt idx="909">
                  <c:v>9.0900000000000064E-2</c:v>
                </c:pt>
                <c:pt idx="910">
                  <c:v>9.1000000000000025E-2</c:v>
                </c:pt>
                <c:pt idx="911">
                  <c:v>9.1100000000000028E-2</c:v>
                </c:pt>
                <c:pt idx="912">
                  <c:v>9.1200000000000003E-2</c:v>
                </c:pt>
                <c:pt idx="913">
                  <c:v>9.1300000000000006E-2</c:v>
                </c:pt>
                <c:pt idx="914">
                  <c:v>9.1400000000000009E-2</c:v>
                </c:pt>
                <c:pt idx="915">
                  <c:v>9.1500000000000067E-2</c:v>
                </c:pt>
                <c:pt idx="916">
                  <c:v>9.1600000000000042E-2</c:v>
                </c:pt>
                <c:pt idx="917">
                  <c:v>9.1700000000000045E-2</c:v>
                </c:pt>
                <c:pt idx="918">
                  <c:v>9.1800000000000048E-2</c:v>
                </c:pt>
                <c:pt idx="919">
                  <c:v>9.1900000000000065E-2</c:v>
                </c:pt>
                <c:pt idx="920">
                  <c:v>9.2000000000000026E-2</c:v>
                </c:pt>
                <c:pt idx="921">
                  <c:v>9.2100000000000043E-2</c:v>
                </c:pt>
                <c:pt idx="922">
                  <c:v>9.2200000000000004E-2</c:v>
                </c:pt>
                <c:pt idx="923">
                  <c:v>9.2300000000000021E-2</c:v>
                </c:pt>
                <c:pt idx="924">
                  <c:v>9.240000000000001E-2</c:v>
                </c:pt>
                <c:pt idx="925">
                  <c:v>9.2500000000000068E-2</c:v>
                </c:pt>
                <c:pt idx="926">
                  <c:v>9.2600000000000043E-2</c:v>
                </c:pt>
                <c:pt idx="927">
                  <c:v>9.2700000000000046E-2</c:v>
                </c:pt>
                <c:pt idx="928">
                  <c:v>9.2800000000000063E-2</c:v>
                </c:pt>
                <c:pt idx="929">
                  <c:v>9.2900000000000024E-2</c:v>
                </c:pt>
                <c:pt idx="930">
                  <c:v>9.3000000000000083E-2</c:v>
                </c:pt>
                <c:pt idx="931">
                  <c:v>9.3100000000000085E-2</c:v>
                </c:pt>
                <c:pt idx="932">
                  <c:v>9.3200000000000061E-2</c:v>
                </c:pt>
                <c:pt idx="933">
                  <c:v>9.3300000000000063E-2</c:v>
                </c:pt>
                <c:pt idx="934">
                  <c:v>9.3400000000000066E-2</c:v>
                </c:pt>
                <c:pt idx="935">
                  <c:v>9.3500000000000111E-2</c:v>
                </c:pt>
                <c:pt idx="936">
                  <c:v>9.3600000000000128E-2</c:v>
                </c:pt>
                <c:pt idx="937">
                  <c:v>9.3700000000000089E-2</c:v>
                </c:pt>
                <c:pt idx="938">
                  <c:v>9.3800000000000106E-2</c:v>
                </c:pt>
                <c:pt idx="939">
                  <c:v>9.3900000000000122E-2</c:v>
                </c:pt>
                <c:pt idx="940">
                  <c:v>9.400000000000007E-2</c:v>
                </c:pt>
                <c:pt idx="941">
                  <c:v>9.4100000000000045E-2</c:v>
                </c:pt>
                <c:pt idx="942">
                  <c:v>9.4200000000000048E-2</c:v>
                </c:pt>
                <c:pt idx="943">
                  <c:v>9.4300000000000064E-2</c:v>
                </c:pt>
                <c:pt idx="944">
                  <c:v>9.4400000000000026E-2</c:v>
                </c:pt>
                <c:pt idx="945">
                  <c:v>9.450000000000007E-2</c:v>
                </c:pt>
                <c:pt idx="946">
                  <c:v>9.4600000000000115E-2</c:v>
                </c:pt>
                <c:pt idx="947">
                  <c:v>9.4700000000000048E-2</c:v>
                </c:pt>
                <c:pt idx="948">
                  <c:v>9.4800000000000065E-2</c:v>
                </c:pt>
                <c:pt idx="949">
                  <c:v>9.4900000000000068E-2</c:v>
                </c:pt>
                <c:pt idx="950">
                  <c:v>9.5000000000000043E-2</c:v>
                </c:pt>
                <c:pt idx="951">
                  <c:v>9.5100000000000046E-2</c:v>
                </c:pt>
                <c:pt idx="952">
                  <c:v>9.5200000000000048E-2</c:v>
                </c:pt>
                <c:pt idx="953">
                  <c:v>9.5300000000000024E-2</c:v>
                </c:pt>
                <c:pt idx="954">
                  <c:v>9.540000000000004E-2</c:v>
                </c:pt>
                <c:pt idx="955">
                  <c:v>9.5500000000000085E-2</c:v>
                </c:pt>
                <c:pt idx="956">
                  <c:v>9.5600000000000046E-2</c:v>
                </c:pt>
                <c:pt idx="957">
                  <c:v>9.5700000000000063E-2</c:v>
                </c:pt>
                <c:pt idx="958">
                  <c:v>9.5800000000000066E-2</c:v>
                </c:pt>
                <c:pt idx="959">
                  <c:v>9.5900000000000096E-2</c:v>
                </c:pt>
                <c:pt idx="960">
                  <c:v>9.6000000000000044E-2</c:v>
                </c:pt>
                <c:pt idx="961">
                  <c:v>9.6100000000000046E-2</c:v>
                </c:pt>
                <c:pt idx="962">
                  <c:v>9.6200000000000049E-2</c:v>
                </c:pt>
                <c:pt idx="963">
                  <c:v>9.6300000000000024E-2</c:v>
                </c:pt>
                <c:pt idx="964">
                  <c:v>9.6400000000000013E-2</c:v>
                </c:pt>
                <c:pt idx="965">
                  <c:v>9.6500000000000044E-2</c:v>
                </c:pt>
                <c:pt idx="966">
                  <c:v>9.6600000000000061E-2</c:v>
                </c:pt>
                <c:pt idx="967">
                  <c:v>9.6700000000000064E-2</c:v>
                </c:pt>
                <c:pt idx="968">
                  <c:v>9.6800000000000067E-2</c:v>
                </c:pt>
                <c:pt idx="969">
                  <c:v>9.6900000000000028E-2</c:v>
                </c:pt>
                <c:pt idx="970">
                  <c:v>9.7000000000000045E-2</c:v>
                </c:pt>
                <c:pt idx="971">
                  <c:v>9.7100000000000006E-2</c:v>
                </c:pt>
                <c:pt idx="972">
                  <c:v>9.7200000000000022E-2</c:v>
                </c:pt>
                <c:pt idx="973">
                  <c:v>9.7300000000000011E-2</c:v>
                </c:pt>
                <c:pt idx="974">
                  <c:v>9.74E-2</c:v>
                </c:pt>
                <c:pt idx="975">
                  <c:v>9.7500000000000045E-2</c:v>
                </c:pt>
                <c:pt idx="976">
                  <c:v>9.7600000000000048E-2</c:v>
                </c:pt>
                <c:pt idx="977">
                  <c:v>9.7700000000000065E-2</c:v>
                </c:pt>
                <c:pt idx="978">
                  <c:v>9.7800000000000026E-2</c:v>
                </c:pt>
                <c:pt idx="979">
                  <c:v>9.7900000000000043E-2</c:v>
                </c:pt>
                <c:pt idx="980">
                  <c:v>9.8000000000000101E-2</c:v>
                </c:pt>
                <c:pt idx="981">
                  <c:v>9.8100000000000048E-2</c:v>
                </c:pt>
                <c:pt idx="982">
                  <c:v>9.8200000000000065E-2</c:v>
                </c:pt>
                <c:pt idx="983">
                  <c:v>9.8300000000000068E-2</c:v>
                </c:pt>
                <c:pt idx="984">
                  <c:v>9.8400000000000043E-2</c:v>
                </c:pt>
                <c:pt idx="985">
                  <c:v>9.8500000000000129E-2</c:v>
                </c:pt>
                <c:pt idx="986">
                  <c:v>9.8600000000000146E-2</c:v>
                </c:pt>
                <c:pt idx="987">
                  <c:v>9.8700000000000121E-2</c:v>
                </c:pt>
                <c:pt idx="988">
                  <c:v>9.8800000000000138E-2</c:v>
                </c:pt>
                <c:pt idx="989">
                  <c:v>9.8900000000000085E-2</c:v>
                </c:pt>
                <c:pt idx="990">
                  <c:v>9.9000000000000088E-2</c:v>
                </c:pt>
                <c:pt idx="991">
                  <c:v>9.9100000000000063E-2</c:v>
                </c:pt>
                <c:pt idx="992">
                  <c:v>9.9200000000000066E-2</c:v>
                </c:pt>
                <c:pt idx="993">
                  <c:v>9.9300000000000097E-2</c:v>
                </c:pt>
                <c:pt idx="994">
                  <c:v>9.9400000000000044E-2</c:v>
                </c:pt>
                <c:pt idx="995">
                  <c:v>9.9500000000000088E-2</c:v>
                </c:pt>
                <c:pt idx="996">
                  <c:v>9.9600000000000105E-2</c:v>
                </c:pt>
                <c:pt idx="997">
                  <c:v>9.9700000000000122E-2</c:v>
                </c:pt>
                <c:pt idx="998">
                  <c:v>9.9800000000000069E-2</c:v>
                </c:pt>
                <c:pt idx="999">
                  <c:v>9.9900000000000044E-2</c:v>
                </c:pt>
                <c:pt idx="1000">
                  <c:v>0.1</c:v>
                </c:pt>
              </c:numCache>
            </c:numRef>
          </c:xVal>
          <c:yVal>
            <c:numRef>
              <c:f>log4final!$Y$2:$Y$1002</c:f>
              <c:numCache>
                <c:formatCode>General</c:formatCode>
                <c:ptCount val="1001"/>
                <c:pt idx="0">
                  <c:v>400.00003999292875</c:v>
                </c:pt>
                <c:pt idx="1">
                  <c:v>400.00029555500601</c:v>
                </c:pt>
                <c:pt idx="2">
                  <c:v>400.00055108181601</c:v>
                </c:pt>
                <c:pt idx="3">
                  <c:v>400.00080657339726</c:v>
                </c:pt>
                <c:pt idx="4">
                  <c:v>400.00106202976644</c:v>
                </c:pt>
                <c:pt idx="5">
                  <c:v>400.00131745094757</c:v>
                </c:pt>
                <c:pt idx="6">
                  <c:v>400.00157283699195</c:v>
                </c:pt>
                <c:pt idx="7">
                  <c:v>400.00182818791905</c:v>
                </c:pt>
                <c:pt idx="8">
                  <c:v>400.00208350375152</c:v>
                </c:pt>
                <c:pt idx="9">
                  <c:v>400.00233878451775</c:v>
                </c:pt>
                <c:pt idx="10">
                  <c:v>400.002594030257</c:v>
                </c:pt>
                <c:pt idx="11">
                  <c:v>400.00284924098793</c:v>
                </c:pt>
                <c:pt idx="12">
                  <c:v>400.00310441674696</c:v>
                </c:pt>
                <c:pt idx="13">
                  <c:v>400.00335955755867</c:v>
                </c:pt>
                <c:pt idx="14">
                  <c:v>400.00361466344822</c:v>
                </c:pt>
                <c:pt idx="15">
                  <c:v>400.00386973445524</c:v>
                </c:pt>
                <c:pt idx="16">
                  <c:v>400.00412477059575</c:v>
                </c:pt>
                <c:pt idx="17">
                  <c:v>400.00437977190279</c:v>
                </c:pt>
                <c:pt idx="18">
                  <c:v>400.00463473841904</c:v>
                </c:pt>
                <c:pt idx="19">
                  <c:v>400.00488967015144</c:v>
                </c:pt>
                <c:pt idx="20">
                  <c:v>400.00514456713978</c:v>
                </c:pt>
                <c:pt idx="21">
                  <c:v>400.00539942941475</c:v>
                </c:pt>
                <c:pt idx="22">
                  <c:v>400.0056542569958</c:v>
                </c:pt>
                <c:pt idx="23">
                  <c:v>400.00590904992396</c:v>
                </c:pt>
                <c:pt idx="24">
                  <c:v>400.00616380821873</c:v>
                </c:pt>
                <c:pt idx="25">
                  <c:v>400.00641853189978</c:v>
                </c:pt>
                <c:pt idx="26">
                  <c:v>400.00667322101299</c:v>
                </c:pt>
                <c:pt idx="27">
                  <c:v>400.00692787558978</c:v>
                </c:pt>
                <c:pt idx="28">
                  <c:v>400.00718249564102</c:v>
                </c:pt>
                <c:pt idx="29">
                  <c:v>400.00743708120075</c:v>
                </c:pt>
                <c:pt idx="30">
                  <c:v>400.00769163230927</c:v>
                </c:pt>
                <c:pt idx="31">
                  <c:v>400.00794614897899</c:v>
                </c:pt>
                <c:pt idx="32">
                  <c:v>400.00820063124502</c:v>
                </c:pt>
                <c:pt idx="33">
                  <c:v>400.00845507913397</c:v>
                </c:pt>
                <c:pt idx="34">
                  <c:v>400.00870949267943</c:v>
                </c:pt>
                <c:pt idx="35">
                  <c:v>400.00896387190301</c:v>
                </c:pt>
                <c:pt idx="36">
                  <c:v>400.00921821683698</c:v>
                </c:pt>
                <c:pt idx="37">
                  <c:v>400.009472527512</c:v>
                </c:pt>
                <c:pt idx="38">
                  <c:v>400.0097268039442</c:v>
                </c:pt>
                <c:pt idx="39">
                  <c:v>400.009981046181</c:v>
                </c:pt>
                <c:pt idx="40">
                  <c:v>400.01023525422193</c:v>
                </c:pt>
                <c:pt idx="41">
                  <c:v>400.01048942812974</c:v>
                </c:pt>
                <c:pt idx="42">
                  <c:v>400.01074356791099</c:v>
                </c:pt>
                <c:pt idx="43">
                  <c:v>400.01099767360108</c:v>
                </c:pt>
                <c:pt idx="44">
                  <c:v>400.01125174521565</c:v>
                </c:pt>
                <c:pt idx="45">
                  <c:v>400.01150578280465</c:v>
                </c:pt>
                <c:pt idx="46">
                  <c:v>400.01175978637258</c:v>
                </c:pt>
                <c:pt idx="47">
                  <c:v>398.84028872973045</c:v>
                </c:pt>
                <c:pt idx="48">
                  <c:v>397.7588967529008</c:v>
                </c:pt>
                <c:pt idx="49">
                  <c:v>396.76065225000599</c:v>
                </c:pt>
                <c:pt idx="50">
                  <c:v>396.76091391003195</c:v>
                </c:pt>
                <c:pt idx="51">
                  <c:v>396.76117552687577</c:v>
                </c:pt>
                <c:pt idx="52">
                  <c:v>396.7614371005738</c:v>
                </c:pt>
                <c:pt idx="53">
                  <c:v>396.76169863115808</c:v>
                </c:pt>
                <c:pt idx="54">
                  <c:v>396.761960118665</c:v>
                </c:pt>
                <c:pt idx="55">
                  <c:v>396.76222156313202</c:v>
                </c:pt>
                <c:pt idx="56">
                  <c:v>396.76248296458601</c:v>
                </c:pt>
                <c:pt idx="57">
                  <c:v>396.76274432307122</c:v>
                </c:pt>
                <c:pt idx="58">
                  <c:v>396.76300563861793</c:v>
                </c:pt>
                <c:pt idx="59">
                  <c:v>396.76326691126195</c:v>
                </c:pt>
                <c:pt idx="60">
                  <c:v>396.76352814104075</c:v>
                </c:pt>
                <c:pt idx="61">
                  <c:v>396.76378932798696</c:v>
                </c:pt>
                <c:pt idx="62">
                  <c:v>396.76405047213279</c:v>
                </c:pt>
                <c:pt idx="63">
                  <c:v>396.764311573508</c:v>
                </c:pt>
                <c:pt idx="64">
                  <c:v>396.76457263216298</c:v>
                </c:pt>
                <c:pt idx="65">
                  <c:v>396.76483364812395</c:v>
                </c:pt>
                <c:pt idx="66">
                  <c:v>396.765094621419</c:v>
                </c:pt>
                <c:pt idx="67">
                  <c:v>396.76535555209449</c:v>
                </c:pt>
                <c:pt idx="68">
                  <c:v>396.76561644017249</c:v>
                </c:pt>
                <c:pt idx="69">
                  <c:v>396.76587728570502</c:v>
                </c:pt>
                <c:pt idx="70">
                  <c:v>396.76613808870565</c:v>
                </c:pt>
                <c:pt idx="71">
                  <c:v>396.76639884922366</c:v>
                </c:pt>
                <c:pt idx="72">
                  <c:v>396.76665956729158</c:v>
                </c:pt>
                <c:pt idx="73">
                  <c:v>396.76692024294175</c:v>
                </c:pt>
                <c:pt idx="74">
                  <c:v>396.76718087619696</c:v>
                </c:pt>
                <c:pt idx="75">
                  <c:v>396.76744146711093</c:v>
                </c:pt>
                <c:pt idx="76">
                  <c:v>396.76770201571202</c:v>
                </c:pt>
                <c:pt idx="77">
                  <c:v>396.76796252203002</c:v>
                </c:pt>
                <c:pt idx="78">
                  <c:v>396.76822298609466</c:v>
                </c:pt>
                <c:pt idx="79">
                  <c:v>396.76848340795601</c:v>
                </c:pt>
                <c:pt idx="80">
                  <c:v>396.76874378763478</c:v>
                </c:pt>
                <c:pt idx="81">
                  <c:v>396.76900412517</c:v>
                </c:pt>
                <c:pt idx="82">
                  <c:v>396.76926442059101</c:v>
                </c:pt>
                <c:pt idx="83">
                  <c:v>396.76952467394136</c:v>
                </c:pt>
                <c:pt idx="84">
                  <c:v>396.76978488525123</c:v>
                </c:pt>
                <c:pt idx="85">
                  <c:v>396.77004505454698</c:v>
                </c:pt>
                <c:pt idx="86">
                  <c:v>396.77030518187479</c:v>
                </c:pt>
                <c:pt idx="87">
                  <c:v>396.77056526725778</c:v>
                </c:pt>
                <c:pt idx="88">
                  <c:v>396.77082531074223</c:v>
                </c:pt>
                <c:pt idx="89">
                  <c:v>396.771085312347</c:v>
                </c:pt>
                <c:pt idx="90">
                  <c:v>396.77134527211956</c:v>
                </c:pt>
                <c:pt idx="91">
                  <c:v>396.77160519008299</c:v>
                </c:pt>
                <c:pt idx="92">
                  <c:v>396.77186506627874</c:v>
                </c:pt>
                <c:pt idx="93">
                  <c:v>396.77212490073799</c:v>
                </c:pt>
                <c:pt idx="94">
                  <c:v>396.77238469348902</c:v>
                </c:pt>
                <c:pt idx="95">
                  <c:v>396.77264444458478</c:v>
                </c:pt>
                <c:pt idx="96">
                  <c:v>396.77290415403098</c:v>
                </c:pt>
                <c:pt idx="97">
                  <c:v>396.77316382187894</c:v>
                </c:pt>
                <c:pt idx="98">
                  <c:v>396.77342344816674</c:v>
                </c:pt>
                <c:pt idx="99">
                  <c:v>396.77368303291001</c:v>
                </c:pt>
                <c:pt idx="100">
                  <c:v>396.77394257616299</c:v>
                </c:pt>
                <c:pt idx="101">
                  <c:v>396.77420207794398</c:v>
                </c:pt>
                <c:pt idx="102">
                  <c:v>396.77446153828799</c:v>
                </c:pt>
                <c:pt idx="103">
                  <c:v>396.77472095722578</c:v>
                </c:pt>
                <c:pt idx="104">
                  <c:v>396.77498033481243</c:v>
                </c:pt>
                <c:pt idx="105">
                  <c:v>396.77523967105975</c:v>
                </c:pt>
                <c:pt idx="106">
                  <c:v>396.77549896600374</c:v>
                </c:pt>
                <c:pt idx="107">
                  <c:v>396.77575821969174</c:v>
                </c:pt>
                <c:pt idx="108">
                  <c:v>396.77601743213359</c:v>
                </c:pt>
                <c:pt idx="109">
                  <c:v>396.77627660338499</c:v>
                </c:pt>
                <c:pt idx="110">
                  <c:v>396.77653573347078</c:v>
                </c:pt>
                <c:pt idx="111">
                  <c:v>396.77679482241695</c:v>
                </c:pt>
                <c:pt idx="112">
                  <c:v>396.77705387026396</c:v>
                </c:pt>
                <c:pt idx="113">
                  <c:v>396.77731287704779</c:v>
                </c:pt>
                <c:pt idx="114">
                  <c:v>396.77757184279977</c:v>
                </c:pt>
                <c:pt idx="115">
                  <c:v>396.777830767551</c:v>
                </c:pt>
                <c:pt idx="116">
                  <c:v>396.77808965133198</c:v>
                </c:pt>
                <c:pt idx="117">
                  <c:v>396.77834849418167</c:v>
                </c:pt>
                <c:pt idx="118">
                  <c:v>396.77860729612695</c:v>
                </c:pt>
                <c:pt idx="119">
                  <c:v>396.77886605720465</c:v>
                </c:pt>
                <c:pt idx="120">
                  <c:v>396.77912477745394</c:v>
                </c:pt>
                <c:pt idx="121">
                  <c:v>396.77938345689779</c:v>
                </c:pt>
                <c:pt idx="122">
                  <c:v>396.77964209557302</c:v>
                </c:pt>
                <c:pt idx="123">
                  <c:v>396.77990069351421</c:v>
                </c:pt>
                <c:pt idx="124">
                  <c:v>396.78015925074965</c:v>
                </c:pt>
                <c:pt idx="125">
                  <c:v>396.78041776731675</c:v>
                </c:pt>
                <c:pt idx="126">
                  <c:v>396.78067624324399</c:v>
                </c:pt>
                <c:pt idx="127">
                  <c:v>396.78093467857366</c:v>
                </c:pt>
                <c:pt idx="128">
                  <c:v>396.78119307332599</c:v>
                </c:pt>
                <c:pt idx="129">
                  <c:v>396.78145142753675</c:v>
                </c:pt>
                <c:pt idx="130">
                  <c:v>396.78170974125049</c:v>
                </c:pt>
                <c:pt idx="131">
                  <c:v>396.78196801447694</c:v>
                </c:pt>
                <c:pt idx="132">
                  <c:v>396.78222624727556</c:v>
                </c:pt>
                <c:pt idx="133">
                  <c:v>396.78248443966123</c:v>
                </c:pt>
                <c:pt idx="134">
                  <c:v>396.78274259167199</c:v>
                </c:pt>
                <c:pt idx="135">
                  <c:v>396.78300070333898</c:v>
                </c:pt>
                <c:pt idx="136">
                  <c:v>396.78325877469558</c:v>
                </c:pt>
                <c:pt idx="137">
                  <c:v>396.78351680577458</c:v>
                </c:pt>
                <c:pt idx="138">
                  <c:v>396.78377479661577</c:v>
                </c:pt>
                <c:pt idx="139">
                  <c:v>396.78403274723456</c:v>
                </c:pt>
                <c:pt idx="140">
                  <c:v>396.78429065767477</c:v>
                </c:pt>
                <c:pt idx="141">
                  <c:v>396.78454852797199</c:v>
                </c:pt>
                <c:pt idx="142">
                  <c:v>396.78480635814799</c:v>
                </c:pt>
                <c:pt idx="143">
                  <c:v>396.78506414824778</c:v>
                </c:pt>
                <c:pt idx="144">
                  <c:v>396.78532189829167</c:v>
                </c:pt>
                <c:pt idx="145">
                  <c:v>396.78557960831893</c:v>
                </c:pt>
                <c:pt idx="146">
                  <c:v>396.78583727835479</c:v>
                </c:pt>
                <c:pt idx="147">
                  <c:v>395.862270922562</c:v>
                </c:pt>
                <c:pt idx="148">
                  <c:v>395.009707687076</c:v>
                </c:pt>
                <c:pt idx="149">
                  <c:v>394.22268385204501</c:v>
                </c:pt>
                <c:pt idx="150">
                  <c:v>393.49615613495803</c:v>
                </c:pt>
                <c:pt idx="151">
                  <c:v>392.8254693375672</c:v>
                </c:pt>
                <c:pt idx="152">
                  <c:v>392.82573639195397</c:v>
                </c:pt>
                <c:pt idx="153">
                  <c:v>392.82600339511896</c:v>
                </c:pt>
                <c:pt idx="154">
                  <c:v>392.82627034711965</c:v>
                </c:pt>
                <c:pt idx="155">
                  <c:v>392.82653724797734</c:v>
                </c:pt>
                <c:pt idx="156">
                  <c:v>392.82680409775008</c:v>
                </c:pt>
                <c:pt idx="157">
                  <c:v>392.8270708964622</c:v>
                </c:pt>
                <c:pt idx="158">
                  <c:v>392.82733764416895</c:v>
                </c:pt>
                <c:pt idx="159">
                  <c:v>392.82760434090198</c:v>
                </c:pt>
                <c:pt idx="160">
                  <c:v>392.82787098670502</c:v>
                </c:pt>
                <c:pt idx="161">
                  <c:v>392.82813758162263</c:v>
                </c:pt>
                <c:pt idx="162">
                  <c:v>392.82840412568601</c:v>
                </c:pt>
                <c:pt idx="163">
                  <c:v>392.82867061894302</c:v>
                </c:pt>
                <c:pt idx="164">
                  <c:v>392.82893706143278</c:v>
                </c:pt>
                <c:pt idx="165">
                  <c:v>392.82920345319599</c:v>
                </c:pt>
                <c:pt idx="166">
                  <c:v>392.82946979427493</c:v>
                </c:pt>
                <c:pt idx="167">
                  <c:v>392.82973608470701</c:v>
                </c:pt>
                <c:pt idx="168">
                  <c:v>392.830002324529</c:v>
                </c:pt>
                <c:pt idx="169">
                  <c:v>392.83026851378622</c:v>
                </c:pt>
                <c:pt idx="170">
                  <c:v>392.83053465251874</c:v>
                </c:pt>
                <c:pt idx="171">
                  <c:v>392.83080074077697</c:v>
                </c:pt>
                <c:pt idx="172">
                  <c:v>392.8310667785845</c:v>
                </c:pt>
                <c:pt idx="173">
                  <c:v>392.83133276598556</c:v>
                </c:pt>
                <c:pt idx="174">
                  <c:v>392.83159870302779</c:v>
                </c:pt>
                <c:pt idx="175">
                  <c:v>392.83186458974524</c:v>
                </c:pt>
                <c:pt idx="176">
                  <c:v>392.83213042617456</c:v>
                </c:pt>
                <c:pt idx="177">
                  <c:v>392.83239621236396</c:v>
                </c:pt>
                <c:pt idx="178">
                  <c:v>392.83266194835801</c:v>
                </c:pt>
                <c:pt idx="179">
                  <c:v>392.83292763417597</c:v>
                </c:pt>
                <c:pt idx="180">
                  <c:v>392.83319326988266</c:v>
                </c:pt>
                <c:pt idx="181">
                  <c:v>392.83345885550199</c:v>
                </c:pt>
                <c:pt idx="182">
                  <c:v>392.83372439107478</c:v>
                </c:pt>
                <c:pt idx="183">
                  <c:v>392.83398987665601</c:v>
                </c:pt>
                <c:pt idx="184">
                  <c:v>392.83425531226396</c:v>
                </c:pt>
                <c:pt idx="185">
                  <c:v>392.8345206979522</c:v>
                </c:pt>
                <c:pt idx="186">
                  <c:v>392.83478603375852</c:v>
                </c:pt>
                <c:pt idx="187">
                  <c:v>392.83505131970998</c:v>
                </c:pt>
                <c:pt idx="188">
                  <c:v>392.8353165558716</c:v>
                </c:pt>
                <c:pt idx="189">
                  <c:v>392.83558174226965</c:v>
                </c:pt>
                <c:pt idx="190">
                  <c:v>392.83584687893705</c:v>
                </c:pt>
                <c:pt idx="191">
                  <c:v>392.83611196591858</c:v>
                </c:pt>
                <c:pt idx="192">
                  <c:v>392.83637700326375</c:v>
                </c:pt>
                <c:pt idx="193">
                  <c:v>392.83664199099394</c:v>
                </c:pt>
                <c:pt idx="194">
                  <c:v>392.83690692915894</c:v>
                </c:pt>
                <c:pt idx="195">
                  <c:v>392.83717181780395</c:v>
                </c:pt>
                <c:pt idx="196">
                  <c:v>392.837436656965</c:v>
                </c:pt>
                <c:pt idx="197">
                  <c:v>392.83770144666875</c:v>
                </c:pt>
                <c:pt idx="198">
                  <c:v>392.83796618696402</c:v>
                </c:pt>
                <c:pt idx="199">
                  <c:v>392.83823087790478</c:v>
                </c:pt>
                <c:pt idx="200">
                  <c:v>392.83849551950499</c:v>
                </c:pt>
                <c:pt idx="201">
                  <c:v>392.83876011182002</c:v>
                </c:pt>
                <c:pt idx="202">
                  <c:v>392.83902465488904</c:v>
                </c:pt>
                <c:pt idx="203">
                  <c:v>392.83928914873798</c:v>
                </c:pt>
                <c:pt idx="204">
                  <c:v>392.83955359341502</c:v>
                </c:pt>
                <c:pt idx="205">
                  <c:v>392.83981798895979</c:v>
                </c:pt>
                <c:pt idx="206">
                  <c:v>392.84008233540936</c:v>
                </c:pt>
                <c:pt idx="207">
                  <c:v>392.84034663281136</c:v>
                </c:pt>
                <c:pt idx="208">
                  <c:v>392.84061088119302</c:v>
                </c:pt>
                <c:pt idx="209">
                  <c:v>392.84087508059997</c:v>
                </c:pt>
                <c:pt idx="210">
                  <c:v>392.84113923106696</c:v>
                </c:pt>
                <c:pt idx="211">
                  <c:v>392.84140333263502</c:v>
                </c:pt>
                <c:pt idx="212">
                  <c:v>392.84166738534344</c:v>
                </c:pt>
                <c:pt idx="213">
                  <c:v>392.84193138924098</c:v>
                </c:pt>
                <c:pt idx="214">
                  <c:v>392.84219534434823</c:v>
                </c:pt>
                <c:pt idx="215">
                  <c:v>392.84245925071798</c:v>
                </c:pt>
                <c:pt idx="216">
                  <c:v>392.84272310838122</c:v>
                </c:pt>
                <c:pt idx="217">
                  <c:v>392.84298691737405</c:v>
                </c:pt>
                <c:pt idx="218">
                  <c:v>392.84325067774643</c:v>
                </c:pt>
                <c:pt idx="219">
                  <c:v>392.84351438952802</c:v>
                </c:pt>
                <c:pt idx="220">
                  <c:v>392.84377805276608</c:v>
                </c:pt>
                <c:pt idx="221">
                  <c:v>392.84404166748624</c:v>
                </c:pt>
                <c:pt idx="222">
                  <c:v>392.84430523374436</c:v>
                </c:pt>
                <c:pt idx="223">
                  <c:v>392.84456875156002</c:v>
                </c:pt>
                <c:pt idx="224">
                  <c:v>392.84483222098623</c:v>
                </c:pt>
                <c:pt idx="225">
                  <c:v>392.84509564205598</c:v>
                </c:pt>
                <c:pt idx="226">
                  <c:v>392.84535901480808</c:v>
                </c:pt>
                <c:pt idx="227">
                  <c:v>392.84562233927824</c:v>
                </c:pt>
                <c:pt idx="228">
                  <c:v>392.84588561551152</c:v>
                </c:pt>
                <c:pt idx="229">
                  <c:v>392.84614884354198</c:v>
                </c:pt>
                <c:pt idx="230">
                  <c:v>392.84641202340623</c:v>
                </c:pt>
                <c:pt idx="231">
                  <c:v>392.846675155149</c:v>
                </c:pt>
                <c:pt idx="232">
                  <c:v>392.8469382388048</c:v>
                </c:pt>
                <c:pt idx="233">
                  <c:v>392.84720127440323</c:v>
                </c:pt>
                <c:pt idx="234">
                  <c:v>392.84746426199808</c:v>
                </c:pt>
                <c:pt idx="235">
                  <c:v>392.84772720162397</c:v>
                </c:pt>
                <c:pt idx="236">
                  <c:v>392.84799009330345</c:v>
                </c:pt>
                <c:pt idx="237">
                  <c:v>392.84825293710196</c:v>
                </c:pt>
                <c:pt idx="238">
                  <c:v>392.84851573303501</c:v>
                </c:pt>
                <c:pt idx="239">
                  <c:v>392.84877848114394</c:v>
                </c:pt>
                <c:pt idx="240">
                  <c:v>392.84904118147642</c:v>
                </c:pt>
                <c:pt idx="241">
                  <c:v>392.84930383406538</c:v>
                </c:pt>
                <c:pt idx="242">
                  <c:v>392.84956643894401</c:v>
                </c:pt>
                <c:pt idx="243">
                  <c:v>392.84982899615727</c:v>
                </c:pt>
                <c:pt idx="244">
                  <c:v>392.85009150574223</c:v>
                </c:pt>
                <c:pt idx="245">
                  <c:v>392.85035396772975</c:v>
                </c:pt>
                <c:pt idx="246">
                  <c:v>392.85061638216598</c:v>
                </c:pt>
                <c:pt idx="247">
                  <c:v>392.22747295969174</c:v>
                </c:pt>
                <c:pt idx="248">
                  <c:v>391.65221601434723</c:v>
                </c:pt>
                <c:pt idx="249">
                  <c:v>391.12116062803898</c:v>
                </c:pt>
                <c:pt idx="250">
                  <c:v>390.63090544279873</c:v>
                </c:pt>
                <c:pt idx="251">
                  <c:v>390.17831084034299</c:v>
                </c:pt>
                <c:pt idx="252">
                  <c:v>390.17857965410394</c:v>
                </c:pt>
                <c:pt idx="253">
                  <c:v>390.178848412646</c:v>
                </c:pt>
                <c:pt idx="254">
                  <c:v>390.17911711601101</c:v>
                </c:pt>
                <c:pt idx="255">
                  <c:v>390.17938576424905</c:v>
                </c:pt>
                <c:pt idx="256">
                  <c:v>390.17965435739501</c:v>
                </c:pt>
                <c:pt idx="257">
                  <c:v>390.17992289549522</c:v>
                </c:pt>
                <c:pt idx="258">
                  <c:v>390.18019137859977</c:v>
                </c:pt>
                <c:pt idx="259">
                  <c:v>390.18045980675123</c:v>
                </c:pt>
                <c:pt idx="260">
                  <c:v>390.18072817997802</c:v>
                </c:pt>
                <c:pt idx="261">
                  <c:v>390.18099649835</c:v>
                </c:pt>
                <c:pt idx="262">
                  <c:v>390.18126476188479</c:v>
                </c:pt>
                <c:pt idx="263">
                  <c:v>390.18153297063765</c:v>
                </c:pt>
                <c:pt idx="264">
                  <c:v>390.18180112465637</c:v>
                </c:pt>
                <c:pt idx="265">
                  <c:v>390.182069223979</c:v>
                </c:pt>
                <c:pt idx="266">
                  <c:v>390.18233726864958</c:v>
                </c:pt>
                <c:pt idx="267">
                  <c:v>390.18260525870102</c:v>
                </c:pt>
                <c:pt idx="268">
                  <c:v>390.18287319419323</c:v>
                </c:pt>
                <c:pt idx="269">
                  <c:v>390.18314107516602</c:v>
                </c:pt>
                <c:pt idx="270">
                  <c:v>390.18340890165803</c:v>
                </c:pt>
                <c:pt idx="271">
                  <c:v>390.18367667371137</c:v>
                </c:pt>
                <c:pt idx="272">
                  <c:v>390.18394439137126</c:v>
                </c:pt>
                <c:pt idx="273">
                  <c:v>390.18421205468275</c:v>
                </c:pt>
                <c:pt idx="274">
                  <c:v>390.184479663687</c:v>
                </c:pt>
                <c:pt idx="275">
                  <c:v>390.18474721842398</c:v>
                </c:pt>
                <c:pt idx="276">
                  <c:v>390.18501471894075</c:v>
                </c:pt>
                <c:pt idx="277">
                  <c:v>390.18528216528205</c:v>
                </c:pt>
                <c:pt idx="278">
                  <c:v>390.18554955748277</c:v>
                </c:pt>
                <c:pt idx="279">
                  <c:v>390.185816895595</c:v>
                </c:pt>
                <c:pt idx="280">
                  <c:v>390.18608417965822</c:v>
                </c:pt>
                <c:pt idx="281">
                  <c:v>390.18635140970895</c:v>
                </c:pt>
                <c:pt idx="282">
                  <c:v>390.18661858580299</c:v>
                </c:pt>
                <c:pt idx="283">
                  <c:v>390.18688570797195</c:v>
                </c:pt>
                <c:pt idx="284">
                  <c:v>390.18715277625978</c:v>
                </c:pt>
                <c:pt idx="285">
                  <c:v>390.18741979071501</c:v>
                </c:pt>
                <c:pt idx="286">
                  <c:v>390.18768675137704</c:v>
                </c:pt>
                <c:pt idx="287">
                  <c:v>390.18795365827765</c:v>
                </c:pt>
                <c:pt idx="288">
                  <c:v>390.18822051147993</c:v>
                </c:pt>
                <c:pt idx="289">
                  <c:v>390.18848731102008</c:v>
                </c:pt>
                <c:pt idx="290">
                  <c:v>390.18875405692899</c:v>
                </c:pt>
                <c:pt idx="291">
                  <c:v>390.18902074925802</c:v>
                </c:pt>
                <c:pt idx="292">
                  <c:v>390.18928738804635</c:v>
                </c:pt>
                <c:pt idx="293">
                  <c:v>390.189553973344</c:v>
                </c:pt>
                <c:pt idx="294">
                  <c:v>390.18982050518122</c:v>
                </c:pt>
                <c:pt idx="295">
                  <c:v>390.19008698360898</c:v>
                </c:pt>
                <c:pt idx="296">
                  <c:v>390.19035340866174</c:v>
                </c:pt>
                <c:pt idx="297">
                  <c:v>390.19061978039696</c:v>
                </c:pt>
                <c:pt idx="298">
                  <c:v>390.19088609884324</c:v>
                </c:pt>
                <c:pt idx="299">
                  <c:v>390.19115236404895</c:v>
                </c:pt>
                <c:pt idx="300">
                  <c:v>390.19141857604779</c:v>
                </c:pt>
                <c:pt idx="301">
                  <c:v>390.19168473489123</c:v>
                </c:pt>
                <c:pt idx="302">
                  <c:v>390.19195084061965</c:v>
                </c:pt>
                <c:pt idx="303">
                  <c:v>390.19221689326901</c:v>
                </c:pt>
                <c:pt idx="304">
                  <c:v>390.19248289288726</c:v>
                </c:pt>
                <c:pt idx="305">
                  <c:v>390.19274883950823</c:v>
                </c:pt>
                <c:pt idx="306">
                  <c:v>390.19301473318779</c:v>
                </c:pt>
                <c:pt idx="307">
                  <c:v>390.19328057396137</c:v>
                </c:pt>
                <c:pt idx="308">
                  <c:v>390.19354636186398</c:v>
                </c:pt>
                <c:pt idx="309">
                  <c:v>390.19381209694905</c:v>
                </c:pt>
                <c:pt idx="310">
                  <c:v>390.194077779248</c:v>
                </c:pt>
                <c:pt idx="311">
                  <c:v>390.19434340880099</c:v>
                </c:pt>
                <c:pt idx="312">
                  <c:v>390.19460898566808</c:v>
                </c:pt>
                <c:pt idx="313">
                  <c:v>390.19487450987401</c:v>
                </c:pt>
                <c:pt idx="314">
                  <c:v>390.19513998146175</c:v>
                </c:pt>
                <c:pt idx="315">
                  <c:v>390.19540540047575</c:v>
                </c:pt>
                <c:pt idx="316">
                  <c:v>390.19567076695705</c:v>
                </c:pt>
                <c:pt idx="317">
                  <c:v>390.19593608095403</c:v>
                </c:pt>
                <c:pt idx="318">
                  <c:v>390.19620134249175</c:v>
                </c:pt>
                <c:pt idx="319">
                  <c:v>390.19646655162478</c:v>
                </c:pt>
                <c:pt idx="320">
                  <c:v>390.19673170839667</c:v>
                </c:pt>
                <c:pt idx="321">
                  <c:v>390.19699681283993</c:v>
                </c:pt>
                <c:pt idx="322">
                  <c:v>390.19726186499622</c:v>
                </c:pt>
                <c:pt idx="323">
                  <c:v>390.19752686491398</c:v>
                </c:pt>
                <c:pt idx="324">
                  <c:v>390.19779181263499</c:v>
                </c:pt>
                <c:pt idx="325">
                  <c:v>390.19805670818556</c:v>
                </c:pt>
                <c:pt idx="326">
                  <c:v>390.19832155162266</c:v>
                </c:pt>
                <c:pt idx="327">
                  <c:v>390.1985863429818</c:v>
                </c:pt>
                <c:pt idx="328">
                  <c:v>390.19885108230898</c:v>
                </c:pt>
                <c:pt idx="329">
                  <c:v>390.19911576963977</c:v>
                </c:pt>
                <c:pt idx="330">
                  <c:v>390.19938040501108</c:v>
                </c:pt>
                <c:pt idx="331">
                  <c:v>390.19964498846798</c:v>
                </c:pt>
                <c:pt idx="332">
                  <c:v>390.19990952005497</c:v>
                </c:pt>
                <c:pt idx="333">
                  <c:v>390.20017399980975</c:v>
                </c:pt>
                <c:pt idx="334">
                  <c:v>390.20043842777778</c:v>
                </c:pt>
                <c:pt idx="335">
                  <c:v>390.20070280399204</c:v>
                </c:pt>
                <c:pt idx="336">
                  <c:v>390.20096712850204</c:v>
                </c:pt>
                <c:pt idx="337">
                  <c:v>390.20123140133779</c:v>
                </c:pt>
                <c:pt idx="338">
                  <c:v>390.20149562255102</c:v>
                </c:pt>
                <c:pt idx="339">
                  <c:v>390.20175979217441</c:v>
                </c:pt>
                <c:pt idx="340">
                  <c:v>390.20202391025475</c:v>
                </c:pt>
                <c:pt idx="341">
                  <c:v>390.20228797683501</c:v>
                </c:pt>
                <c:pt idx="342">
                  <c:v>390.20255199193775</c:v>
                </c:pt>
                <c:pt idx="343">
                  <c:v>390.2028159556308</c:v>
                </c:pt>
                <c:pt idx="344">
                  <c:v>390.20307986792466</c:v>
                </c:pt>
                <c:pt idx="345">
                  <c:v>390.20334372888675</c:v>
                </c:pt>
                <c:pt idx="346">
                  <c:v>390.20360753854396</c:v>
                </c:pt>
                <c:pt idx="347">
                  <c:v>389.78053416577279</c:v>
                </c:pt>
                <c:pt idx="348">
                  <c:v>389.38995307938404</c:v>
                </c:pt>
                <c:pt idx="349">
                  <c:v>389.02936391368479</c:v>
                </c:pt>
                <c:pt idx="350">
                  <c:v>388.69645871400093</c:v>
                </c:pt>
                <c:pt idx="351">
                  <c:v>388.38910712997898</c:v>
                </c:pt>
                <c:pt idx="352">
                  <c:v>388.38937538817964</c:v>
                </c:pt>
                <c:pt idx="353">
                  <c:v>388.38964358973652</c:v>
                </c:pt>
                <c:pt idx="354">
                  <c:v>388.38991173468975</c:v>
                </c:pt>
                <c:pt idx="355">
                  <c:v>388.39017982308695</c:v>
                </c:pt>
                <c:pt idx="356">
                  <c:v>388.39044785497299</c:v>
                </c:pt>
                <c:pt idx="357">
                  <c:v>388.39071583038299</c:v>
                </c:pt>
                <c:pt idx="358">
                  <c:v>388.39098374936998</c:v>
                </c:pt>
                <c:pt idx="359">
                  <c:v>388.39125161198399</c:v>
                </c:pt>
                <c:pt idx="360">
                  <c:v>388.39151941825151</c:v>
                </c:pt>
                <c:pt idx="361">
                  <c:v>388.39178716823699</c:v>
                </c:pt>
                <c:pt idx="362">
                  <c:v>388.39205486196698</c:v>
                </c:pt>
                <c:pt idx="363">
                  <c:v>388.392322499503</c:v>
                </c:pt>
                <c:pt idx="364">
                  <c:v>388.392590080876</c:v>
                </c:pt>
                <c:pt idx="365">
                  <c:v>388.39285760613802</c:v>
                </c:pt>
                <c:pt idx="366">
                  <c:v>388.39312507532975</c:v>
                </c:pt>
                <c:pt idx="367">
                  <c:v>388.39339248850763</c:v>
                </c:pt>
                <c:pt idx="368">
                  <c:v>388.3936598456786</c:v>
                </c:pt>
                <c:pt idx="369">
                  <c:v>388.39392714692775</c:v>
                </c:pt>
                <c:pt idx="370">
                  <c:v>388.39419439228578</c:v>
                </c:pt>
                <c:pt idx="371">
                  <c:v>388.39446158179322</c:v>
                </c:pt>
                <c:pt idx="372">
                  <c:v>388.39472871549395</c:v>
                </c:pt>
                <c:pt idx="373">
                  <c:v>388.39499579343624</c:v>
                </c:pt>
                <c:pt idx="374">
                  <c:v>388.39526281565702</c:v>
                </c:pt>
                <c:pt idx="375">
                  <c:v>388.3955297822086</c:v>
                </c:pt>
                <c:pt idx="376">
                  <c:v>388.395796693129</c:v>
                </c:pt>
                <c:pt idx="377">
                  <c:v>388.39606354846194</c:v>
                </c:pt>
                <c:pt idx="378">
                  <c:v>388.39633034825056</c:v>
                </c:pt>
                <c:pt idx="379">
                  <c:v>388.39659709255199</c:v>
                </c:pt>
                <c:pt idx="380">
                  <c:v>388.39686378139203</c:v>
                </c:pt>
                <c:pt idx="381">
                  <c:v>388.39713041482003</c:v>
                </c:pt>
                <c:pt idx="382">
                  <c:v>388.39739699288458</c:v>
                </c:pt>
                <c:pt idx="383">
                  <c:v>388.39766351562201</c:v>
                </c:pt>
                <c:pt idx="384">
                  <c:v>388.39792998307894</c:v>
                </c:pt>
                <c:pt idx="385">
                  <c:v>388.39819639530396</c:v>
                </c:pt>
                <c:pt idx="386">
                  <c:v>388.39846275233197</c:v>
                </c:pt>
                <c:pt idx="387">
                  <c:v>388.39872905421078</c:v>
                </c:pt>
                <c:pt idx="388">
                  <c:v>388.39899530098779</c:v>
                </c:pt>
                <c:pt idx="389">
                  <c:v>388.39926149270201</c:v>
                </c:pt>
                <c:pt idx="390">
                  <c:v>388.39952762939123</c:v>
                </c:pt>
                <c:pt idx="391">
                  <c:v>388.39979371110394</c:v>
                </c:pt>
                <c:pt idx="392">
                  <c:v>388.40005973788965</c:v>
                </c:pt>
                <c:pt idx="393">
                  <c:v>388.40032570978275</c:v>
                </c:pt>
                <c:pt idx="394">
                  <c:v>388.400591626829</c:v>
                </c:pt>
                <c:pt idx="395">
                  <c:v>388.40085748906995</c:v>
                </c:pt>
                <c:pt idx="396">
                  <c:v>388.40112329654966</c:v>
                </c:pt>
                <c:pt idx="397">
                  <c:v>388.40138904932195</c:v>
                </c:pt>
                <c:pt idx="398">
                  <c:v>388.40165474741565</c:v>
                </c:pt>
                <c:pt idx="399">
                  <c:v>388.40192039086998</c:v>
                </c:pt>
                <c:pt idx="400">
                  <c:v>388.40218597974905</c:v>
                </c:pt>
                <c:pt idx="401">
                  <c:v>388.40245151407697</c:v>
                </c:pt>
                <c:pt idx="402">
                  <c:v>388.40271699389979</c:v>
                </c:pt>
                <c:pt idx="403">
                  <c:v>388.402982419262</c:v>
                </c:pt>
                <c:pt idx="404">
                  <c:v>388.40324779021699</c:v>
                </c:pt>
                <c:pt idx="405">
                  <c:v>388.40351310678778</c:v>
                </c:pt>
                <c:pt idx="406">
                  <c:v>388.40377836904099</c:v>
                </c:pt>
                <c:pt idx="407">
                  <c:v>388.40404357699299</c:v>
                </c:pt>
                <c:pt idx="408">
                  <c:v>388.404308730705</c:v>
                </c:pt>
                <c:pt idx="409">
                  <c:v>388.40457383021396</c:v>
                </c:pt>
                <c:pt idx="410">
                  <c:v>388.40483887555808</c:v>
                </c:pt>
                <c:pt idx="411">
                  <c:v>388.40510386679279</c:v>
                </c:pt>
                <c:pt idx="412">
                  <c:v>388.40536880394501</c:v>
                </c:pt>
                <c:pt idx="413">
                  <c:v>388.40563368706802</c:v>
                </c:pt>
                <c:pt idx="414">
                  <c:v>388.40589851620075</c:v>
                </c:pt>
                <c:pt idx="415">
                  <c:v>388.40616329138265</c:v>
                </c:pt>
                <c:pt idx="416">
                  <c:v>388.40642801266478</c:v>
                </c:pt>
                <c:pt idx="417">
                  <c:v>388.40669268008003</c:v>
                </c:pt>
                <c:pt idx="418">
                  <c:v>388.40695729367457</c:v>
                </c:pt>
                <c:pt idx="419">
                  <c:v>388.407221853495</c:v>
                </c:pt>
                <c:pt idx="420">
                  <c:v>388.407486359573</c:v>
                </c:pt>
                <c:pt idx="421">
                  <c:v>388.40775081195397</c:v>
                </c:pt>
                <c:pt idx="422">
                  <c:v>388.40801521069164</c:v>
                </c:pt>
                <c:pt idx="423">
                  <c:v>388.40827955581699</c:v>
                </c:pt>
                <c:pt idx="424">
                  <c:v>388.40854384737366</c:v>
                </c:pt>
                <c:pt idx="425">
                  <c:v>388.40880808540697</c:v>
                </c:pt>
                <c:pt idx="426">
                  <c:v>388.409072269955</c:v>
                </c:pt>
                <c:pt idx="427">
                  <c:v>388.40933640106465</c:v>
                </c:pt>
                <c:pt idx="428">
                  <c:v>388.40960047876996</c:v>
                </c:pt>
                <c:pt idx="429">
                  <c:v>388.40986450312522</c:v>
                </c:pt>
                <c:pt idx="430">
                  <c:v>388.41012847415777</c:v>
                </c:pt>
                <c:pt idx="431">
                  <c:v>388.41039239192293</c:v>
                </c:pt>
                <c:pt idx="432">
                  <c:v>388.41065625644779</c:v>
                </c:pt>
                <c:pt idx="433">
                  <c:v>388.41092006778399</c:v>
                </c:pt>
                <c:pt idx="434">
                  <c:v>388.41118382598574</c:v>
                </c:pt>
                <c:pt idx="435">
                  <c:v>388.41144753106101</c:v>
                </c:pt>
                <c:pt idx="436">
                  <c:v>388.41171118308893</c:v>
                </c:pt>
                <c:pt idx="437">
                  <c:v>388.41197478208056</c:v>
                </c:pt>
                <c:pt idx="438">
                  <c:v>388.41223832809777</c:v>
                </c:pt>
                <c:pt idx="439">
                  <c:v>388.41250182117375</c:v>
                </c:pt>
                <c:pt idx="440">
                  <c:v>388.41276526134999</c:v>
                </c:pt>
                <c:pt idx="441">
                  <c:v>388.41302864867049</c:v>
                </c:pt>
                <c:pt idx="442">
                  <c:v>388.41329198317965</c:v>
                </c:pt>
                <c:pt idx="443">
                  <c:v>388.41355526491066</c:v>
                </c:pt>
                <c:pt idx="444">
                  <c:v>388.41381849391075</c:v>
                </c:pt>
                <c:pt idx="445">
                  <c:v>388.414081670212</c:v>
                </c:pt>
                <c:pt idx="446">
                  <c:v>388.41434479387397</c:v>
                </c:pt>
                <c:pt idx="447">
                  <c:v>388.12457476271396</c:v>
                </c:pt>
                <c:pt idx="448">
                  <c:v>387.85704063025338</c:v>
                </c:pt>
                <c:pt idx="449">
                  <c:v>387.61003123068275</c:v>
                </c:pt>
                <c:pt idx="450">
                  <c:v>387.38196708238979</c:v>
                </c:pt>
                <c:pt idx="451">
                  <c:v>387.38223284109603</c:v>
                </c:pt>
                <c:pt idx="452">
                  <c:v>387.382498543981</c:v>
                </c:pt>
                <c:pt idx="453">
                  <c:v>387.38276419107405</c:v>
                </c:pt>
                <c:pt idx="454">
                  <c:v>387.38302978243195</c:v>
                </c:pt>
                <c:pt idx="455">
                  <c:v>387.38329531809279</c:v>
                </c:pt>
                <c:pt idx="456">
                  <c:v>387.38356079810399</c:v>
                </c:pt>
                <c:pt idx="457">
                  <c:v>387.38382622251203</c:v>
                </c:pt>
                <c:pt idx="458">
                  <c:v>387.38409159135023</c:v>
                </c:pt>
                <c:pt idx="459">
                  <c:v>387.38435690467065</c:v>
                </c:pt>
                <c:pt idx="460">
                  <c:v>387.38462216251298</c:v>
                </c:pt>
                <c:pt idx="461">
                  <c:v>387.38488736492036</c:v>
                </c:pt>
                <c:pt idx="462">
                  <c:v>387.38515251193775</c:v>
                </c:pt>
                <c:pt idx="463">
                  <c:v>387.38541760362205</c:v>
                </c:pt>
                <c:pt idx="464">
                  <c:v>387.38568263998837</c:v>
                </c:pt>
                <c:pt idx="465">
                  <c:v>387.38594762110205</c:v>
                </c:pt>
                <c:pt idx="466">
                  <c:v>387.38621254699666</c:v>
                </c:pt>
                <c:pt idx="467">
                  <c:v>387.38647741772479</c:v>
                </c:pt>
                <c:pt idx="468">
                  <c:v>387.38674223331702</c:v>
                </c:pt>
                <c:pt idx="469">
                  <c:v>387.38700699382622</c:v>
                </c:pt>
                <c:pt idx="470">
                  <c:v>387.38727169929098</c:v>
                </c:pt>
                <c:pt idx="471">
                  <c:v>387.38753634975905</c:v>
                </c:pt>
                <c:pt idx="472">
                  <c:v>387.387800945268</c:v>
                </c:pt>
                <c:pt idx="473">
                  <c:v>387.38806548586405</c:v>
                </c:pt>
                <c:pt idx="474">
                  <c:v>387.38832997158943</c:v>
                </c:pt>
                <c:pt idx="475">
                  <c:v>387.38859440249263</c:v>
                </c:pt>
                <c:pt idx="476">
                  <c:v>387.38885877860565</c:v>
                </c:pt>
                <c:pt idx="477">
                  <c:v>387.38912309998</c:v>
                </c:pt>
                <c:pt idx="478">
                  <c:v>387.38938736666</c:v>
                </c:pt>
                <c:pt idx="479">
                  <c:v>387.38965157868279</c:v>
                </c:pt>
                <c:pt idx="480">
                  <c:v>387.38991573609394</c:v>
                </c:pt>
                <c:pt idx="481">
                  <c:v>387.39017983893194</c:v>
                </c:pt>
                <c:pt idx="482">
                  <c:v>387.39044388724398</c:v>
                </c:pt>
                <c:pt idx="483">
                  <c:v>387.3907078810708</c:v>
                </c:pt>
                <c:pt idx="484">
                  <c:v>387.39097182045901</c:v>
                </c:pt>
                <c:pt idx="485">
                  <c:v>387.39123570544899</c:v>
                </c:pt>
                <c:pt idx="486">
                  <c:v>387.39149953607699</c:v>
                </c:pt>
                <c:pt idx="487">
                  <c:v>387.39176331240395</c:v>
                </c:pt>
                <c:pt idx="488">
                  <c:v>387.39202703445324</c:v>
                </c:pt>
                <c:pt idx="489">
                  <c:v>387.39229070227458</c:v>
                </c:pt>
                <c:pt idx="490">
                  <c:v>387.39255431591403</c:v>
                </c:pt>
                <c:pt idx="491">
                  <c:v>387.3928178754</c:v>
                </c:pt>
                <c:pt idx="492">
                  <c:v>387.39308138079701</c:v>
                </c:pt>
                <c:pt idx="493">
                  <c:v>387.39334483213003</c:v>
                </c:pt>
                <c:pt idx="494">
                  <c:v>387.39360822944502</c:v>
                </c:pt>
                <c:pt idx="495">
                  <c:v>387.393871572796</c:v>
                </c:pt>
                <c:pt idx="496">
                  <c:v>387.39413486220957</c:v>
                </c:pt>
                <c:pt idx="497">
                  <c:v>387.39439809773501</c:v>
                </c:pt>
                <c:pt idx="498">
                  <c:v>387.39466127940921</c:v>
                </c:pt>
                <c:pt idx="499">
                  <c:v>387.39492440728264</c:v>
                </c:pt>
                <c:pt idx="500">
                  <c:v>387.39518748139875</c:v>
                </c:pt>
                <c:pt idx="501">
                  <c:v>387.39545050178975</c:v>
                </c:pt>
                <c:pt idx="502">
                  <c:v>387.39571346850056</c:v>
                </c:pt>
                <c:pt idx="503">
                  <c:v>387.39597638158079</c:v>
                </c:pt>
                <c:pt idx="504">
                  <c:v>387.39623924106058</c:v>
                </c:pt>
                <c:pt idx="505">
                  <c:v>387.39650204699365</c:v>
                </c:pt>
                <c:pt idx="506">
                  <c:v>387.39676479941602</c:v>
                </c:pt>
                <c:pt idx="507">
                  <c:v>387.39702749836903</c:v>
                </c:pt>
                <c:pt idx="508">
                  <c:v>387.39729014389621</c:v>
                </c:pt>
                <c:pt idx="509">
                  <c:v>387.39755273603703</c:v>
                </c:pt>
                <c:pt idx="510">
                  <c:v>387.39781527484001</c:v>
                </c:pt>
                <c:pt idx="511">
                  <c:v>387.39807776034195</c:v>
                </c:pt>
                <c:pt idx="512">
                  <c:v>387.39834019258194</c:v>
                </c:pt>
                <c:pt idx="513">
                  <c:v>387.39860257160694</c:v>
                </c:pt>
                <c:pt idx="514">
                  <c:v>387.3988648974522</c:v>
                </c:pt>
                <c:pt idx="515">
                  <c:v>387.39912717016205</c:v>
                </c:pt>
                <c:pt idx="516">
                  <c:v>387.39938938978497</c:v>
                </c:pt>
                <c:pt idx="517">
                  <c:v>387.39965155635622</c:v>
                </c:pt>
                <c:pt idx="518">
                  <c:v>387.39991366991501</c:v>
                </c:pt>
                <c:pt idx="519">
                  <c:v>387.40017573050977</c:v>
                </c:pt>
                <c:pt idx="520">
                  <c:v>387.40043773817865</c:v>
                </c:pt>
                <c:pt idx="521">
                  <c:v>387.40069969296098</c:v>
                </c:pt>
                <c:pt idx="522">
                  <c:v>387.40096159489798</c:v>
                </c:pt>
                <c:pt idx="523">
                  <c:v>387.40122344403375</c:v>
                </c:pt>
                <c:pt idx="524">
                  <c:v>387.40148524041575</c:v>
                </c:pt>
                <c:pt idx="525">
                  <c:v>387.40174698406895</c:v>
                </c:pt>
                <c:pt idx="526">
                  <c:v>387.40200867505001</c:v>
                </c:pt>
                <c:pt idx="527">
                  <c:v>387.40227031339123</c:v>
                </c:pt>
                <c:pt idx="528">
                  <c:v>387.40253189913898</c:v>
                </c:pt>
                <c:pt idx="529">
                  <c:v>387.402793432328</c:v>
                </c:pt>
                <c:pt idx="530">
                  <c:v>387.40305491300393</c:v>
                </c:pt>
                <c:pt idx="531">
                  <c:v>387.40331634120935</c:v>
                </c:pt>
                <c:pt idx="532">
                  <c:v>387.40357771698558</c:v>
                </c:pt>
                <c:pt idx="533">
                  <c:v>387.40383904036503</c:v>
                </c:pt>
                <c:pt idx="534">
                  <c:v>387.40410031140499</c:v>
                </c:pt>
                <c:pt idx="535">
                  <c:v>387.40436153012826</c:v>
                </c:pt>
                <c:pt idx="536">
                  <c:v>387.40462269658798</c:v>
                </c:pt>
                <c:pt idx="537">
                  <c:v>387.40488381081923</c:v>
                </c:pt>
                <c:pt idx="538">
                  <c:v>387.40514487286799</c:v>
                </c:pt>
                <c:pt idx="539">
                  <c:v>387.40540588277003</c:v>
                </c:pt>
                <c:pt idx="540">
                  <c:v>387.40566684056301</c:v>
                </c:pt>
                <c:pt idx="541">
                  <c:v>387.40592774629943</c:v>
                </c:pt>
                <c:pt idx="542">
                  <c:v>387.40618860001075</c:v>
                </c:pt>
                <c:pt idx="543">
                  <c:v>387.40644940174195</c:v>
                </c:pt>
                <c:pt idx="544">
                  <c:v>387.40671015153174</c:v>
                </c:pt>
                <c:pt idx="545">
                  <c:v>387.40697084941399</c:v>
                </c:pt>
                <c:pt idx="546">
                  <c:v>387.19004902129194</c:v>
                </c:pt>
                <c:pt idx="547">
                  <c:v>386.989758769731</c:v>
                </c:pt>
                <c:pt idx="548">
                  <c:v>386.80482015136238</c:v>
                </c:pt>
                <c:pt idx="549">
                  <c:v>386.63405172668695</c:v>
                </c:pt>
                <c:pt idx="550">
                  <c:v>386.47636297925465</c:v>
                </c:pt>
                <c:pt idx="551">
                  <c:v>386.47662620518673</c:v>
                </c:pt>
                <c:pt idx="552">
                  <c:v>386.47688937615897</c:v>
                </c:pt>
                <c:pt idx="553">
                  <c:v>386.47715249219158</c:v>
                </c:pt>
                <c:pt idx="554">
                  <c:v>386.47741555334397</c:v>
                </c:pt>
                <c:pt idx="555">
                  <c:v>386.47767855965895</c:v>
                </c:pt>
                <c:pt idx="556">
                  <c:v>386.47794151116898</c:v>
                </c:pt>
                <c:pt idx="557">
                  <c:v>386.47820440792873</c:v>
                </c:pt>
                <c:pt idx="558">
                  <c:v>386.47846724997373</c:v>
                </c:pt>
                <c:pt idx="559">
                  <c:v>386.47873003734395</c:v>
                </c:pt>
                <c:pt idx="560">
                  <c:v>386.47899277009577</c:v>
                </c:pt>
                <c:pt idx="561">
                  <c:v>386.47925544825756</c:v>
                </c:pt>
                <c:pt idx="562">
                  <c:v>386.47951807188258</c:v>
                </c:pt>
                <c:pt idx="563">
                  <c:v>386.47978064100198</c:v>
                </c:pt>
                <c:pt idx="564">
                  <c:v>386.48004315567778</c:v>
                </c:pt>
                <c:pt idx="565">
                  <c:v>386.48030561592896</c:v>
                </c:pt>
                <c:pt idx="566">
                  <c:v>386.48056802180975</c:v>
                </c:pt>
                <c:pt idx="567">
                  <c:v>386.4808303733642</c:v>
                </c:pt>
                <c:pt idx="568">
                  <c:v>386.48109267063279</c:v>
                </c:pt>
                <c:pt idx="569">
                  <c:v>386.48135491366065</c:v>
                </c:pt>
                <c:pt idx="570">
                  <c:v>386.4816171024886</c:v>
                </c:pt>
                <c:pt idx="571">
                  <c:v>386.48187923715699</c:v>
                </c:pt>
                <c:pt idx="572">
                  <c:v>386.482141317708</c:v>
                </c:pt>
                <c:pt idx="573">
                  <c:v>386.48240334419199</c:v>
                </c:pt>
                <c:pt idx="574">
                  <c:v>386.48266531663904</c:v>
                </c:pt>
                <c:pt idx="575">
                  <c:v>386.48292723509979</c:v>
                </c:pt>
                <c:pt idx="576">
                  <c:v>386.48318909960977</c:v>
                </c:pt>
                <c:pt idx="577">
                  <c:v>386.48345091022566</c:v>
                </c:pt>
                <c:pt idx="578">
                  <c:v>386.48371266696779</c:v>
                </c:pt>
                <c:pt idx="579">
                  <c:v>386.48397436989478</c:v>
                </c:pt>
                <c:pt idx="580">
                  <c:v>386.48423601904102</c:v>
                </c:pt>
                <c:pt idx="581">
                  <c:v>386.48449761445636</c:v>
                </c:pt>
                <c:pt idx="582">
                  <c:v>386.48475915617456</c:v>
                </c:pt>
                <c:pt idx="583">
                  <c:v>386.48502064424895</c:v>
                </c:pt>
                <c:pt idx="584">
                  <c:v>386.48528207871101</c:v>
                </c:pt>
                <c:pt idx="585">
                  <c:v>386.48554345960673</c:v>
                </c:pt>
                <c:pt idx="586">
                  <c:v>386.48580478697374</c:v>
                </c:pt>
                <c:pt idx="587">
                  <c:v>386.48606606085394</c:v>
                </c:pt>
                <c:pt idx="588">
                  <c:v>386.48632728129644</c:v>
                </c:pt>
                <c:pt idx="589">
                  <c:v>386.4865884483375</c:v>
                </c:pt>
                <c:pt idx="590">
                  <c:v>386.48684956202675</c:v>
                </c:pt>
                <c:pt idx="591">
                  <c:v>386.4871106223938</c:v>
                </c:pt>
                <c:pt idx="592">
                  <c:v>386.48737162948493</c:v>
                </c:pt>
                <c:pt idx="593">
                  <c:v>386.48763258333997</c:v>
                </c:pt>
                <c:pt idx="594">
                  <c:v>386.48789348401397</c:v>
                </c:pt>
                <c:pt idx="595">
                  <c:v>386.48815433153175</c:v>
                </c:pt>
                <c:pt idx="596">
                  <c:v>386.48841512594396</c:v>
                </c:pt>
                <c:pt idx="597">
                  <c:v>386.48867586728159</c:v>
                </c:pt>
                <c:pt idx="598">
                  <c:v>386.48893655560443</c:v>
                </c:pt>
                <c:pt idx="599">
                  <c:v>386.48919719093499</c:v>
                </c:pt>
                <c:pt idx="600">
                  <c:v>386.48945777332705</c:v>
                </c:pt>
                <c:pt idx="601">
                  <c:v>386.48971830282579</c:v>
                </c:pt>
                <c:pt idx="602">
                  <c:v>386.48997877945499</c:v>
                </c:pt>
                <c:pt idx="603">
                  <c:v>386.49023920326579</c:v>
                </c:pt>
                <c:pt idx="604">
                  <c:v>386.49049957430475</c:v>
                </c:pt>
                <c:pt idx="605">
                  <c:v>386.49075989261058</c:v>
                </c:pt>
                <c:pt idx="606">
                  <c:v>386.49102015821757</c:v>
                </c:pt>
                <c:pt idx="607">
                  <c:v>386.49128037116975</c:v>
                </c:pt>
                <c:pt idx="608">
                  <c:v>386.49154053151278</c:v>
                </c:pt>
                <c:pt idx="609">
                  <c:v>386.491800639286</c:v>
                </c:pt>
                <c:pt idx="610">
                  <c:v>386.49206069452498</c:v>
                </c:pt>
                <c:pt idx="611">
                  <c:v>386.49232069727458</c:v>
                </c:pt>
                <c:pt idx="612">
                  <c:v>386.49258064758175</c:v>
                </c:pt>
                <c:pt idx="613">
                  <c:v>386.49284054548195</c:v>
                </c:pt>
                <c:pt idx="614">
                  <c:v>386.49310039101465</c:v>
                </c:pt>
                <c:pt idx="615">
                  <c:v>386.49336018422099</c:v>
                </c:pt>
                <c:pt idx="616">
                  <c:v>386.49361992514866</c:v>
                </c:pt>
                <c:pt idx="617">
                  <c:v>386.49387961383002</c:v>
                </c:pt>
                <c:pt idx="618">
                  <c:v>386.49413925031058</c:v>
                </c:pt>
                <c:pt idx="619">
                  <c:v>386.49439883462696</c:v>
                </c:pt>
                <c:pt idx="620">
                  <c:v>386.49465836682299</c:v>
                </c:pt>
                <c:pt idx="621">
                  <c:v>386.49491784694266</c:v>
                </c:pt>
                <c:pt idx="622">
                  <c:v>386.49517727502456</c:v>
                </c:pt>
                <c:pt idx="623">
                  <c:v>386.49543665109957</c:v>
                </c:pt>
                <c:pt idx="624">
                  <c:v>386.49569597522458</c:v>
                </c:pt>
                <c:pt idx="625">
                  <c:v>386.49595524742557</c:v>
                </c:pt>
                <c:pt idx="626">
                  <c:v>386.49621446775365</c:v>
                </c:pt>
                <c:pt idx="627">
                  <c:v>386.49647363624803</c:v>
                </c:pt>
                <c:pt idx="628">
                  <c:v>386.49673275294157</c:v>
                </c:pt>
                <c:pt idx="629">
                  <c:v>386.49699181788174</c:v>
                </c:pt>
                <c:pt idx="630">
                  <c:v>386.49725083110195</c:v>
                </c:pt>
                <c:pt idx="631">
                  <c:v>386.49750979265758</c:v>
                </c:pt>
                <c:pt idx="632">
                  <c:v>386.49776870257756</c:v>
                </c:pt>
                <c:pt idx="633">
                  <c:v>386.49802756089565</c:v>
                </c:pt>
                <c:pt idx="634">
                  <c:v>386.49828636766779</c:v>
                </c:pt>
                <c:pt idx="635">
                  <c:v>386.49854512291893</c:v>
                </c:pt>
                <c:pt idx="636">
                  <c:v>386.49880382670801</c:v>
                </c:pt>
                <c:pt idx="637">
                  <c:v>386.49906247906102</c:v>
                </c:pt>
                <c:pt idx="638">
                  <c:v>386.49932108001479</c:v>
                </c:pt>
                <c:pt idx="639">
                  <c:v>386.49957962962196</c:v>
                </c:pt>
                <c:pt idx="640">
                  <c:v>386.499838127911</c:v>
                </c:pt>
                <c:pt idx="641">
                  <c:v>386.50009657493302</c:v>
                </c:pt>
                <c:pt idx="642">
                  <c:v>386.50035497072599</c:v>
                </c:pt>
                <c:pt idx="643">
                  <c:v>386.50061331531623</c:v>
                </c:pt>
                <c:pt idx="644">
                  <c:v>386.50087160875637</c:v>
                </c:pt>
                <c:pt idx="645">
                  <c:v>386.50112985108666</c:v>
                </c:pt>
                <c:pt idx="646">
                  <c:v>386.50138804234075</c:v>
                </c:pt>
                <c:pt idx="647">
                  <c:v>386.34906202859622</c:v>
                </c:pt>
                <c:pt idx="648">
                  <c:v>386.20839818282599</c:v>
                </c:pt>
                <c:pt idx="649">
                  <c:v>386.0784989406875</c:v>
                </c:pt>
                <c:pt idx="650">
                  <c:v>385.95853581883978</c:v>
                </c:pt>
                <c:pt idx="651">
                  <c:v>385.95879560262199</c:v>
                </c:pt>
                <c:pt idx="652">
                  <c:v>385.95905533339123</c:v>
                </c:pt>
                <c:pt idx="653">
                  <c:v>385.95931501118673</c:v>
                </c:pt>
                <c:pt idx="654">
                  <c:v>385.95957463603997</c:v>
                </c:pt>
                <c:pt idx="655">
                  <c:v>385.95983420800894</c:v>
                </c:pt>
                <c:pt idx="656">
                  <c:v>385.96009372712575</c:v>
                </c:pt>
                <c:pt idx="657">
                  <c:v>385.96035319342701</c:v>
                </c:pt>
                <c:pt idx="658">
                  <c:v>385.96061260696501</c:v>
                </c:pt>
                <c:pt idx="659">
                  <c:v>385.96087196777694</c:v>
                </c:pt>
                <c:pt idx="660">
                  <c:v>385.96113127589257</c:v>
                </c:pt>
                <c:pt idx="661">
                  <c:v>385.96139053137478</c:v>
                </c:pt>
                <c:pt idx="662">
                  <c:v>385.96164973425101</c:v>
                </c:pt>
                <c:pt idx="663">
                  <c:v>385.96190888455897</c:v>
                </c:pt>
                <c:pt idx="664">
                  <c:v>385.96216798235099</c:v>
                </c:pt>
                <c:pt idx="665">
                  <c:v>385.96242702765801</c:v>
                </c:pt>
                <c:pt idx="666">
                  <c:v>385.96268602052902</c:v>
                </c:pt>
                <c:pt idx="667">
                  <c:v>385.96294496100279</c:v>
                </c:pt>
                <c:pt idx="668">
                  <c:v>385.96320384911979</c:v>
                </c:pt>
                <c:pt idx="669">
                  <c:v>385.96346268491823</c:v>
                </c:pt>
                <c:pt idx="670">
                  <c:v>385.96372146844078</c:v>
                </c:pt>
                <c:pt idx="671">
                  <c:v>385.96398019973145</c:v>
                </c:pt>
                <c:pt idx="672">
                  <c:v>385.96423887882474</c:v>
                </c:pt>
                <c:pt idx="673">
                  <c:v>385.9644975057692</c:v>
                </c:pt>
                <c:pt idx="674">
                  <c:v>385.96475608059279</c:v>
                </c:pt>
                <c:pt idx="675">
                  <c:v>385.96501460335298</c:v>
                </c:pt>
                <c:pt idx="676">
                  <c:v>385.96527307407979</c:v>
                </c:pt>
                <c:pt idx="677">
                  <c:v>385.96553149282079</c:v>
                </c:pt>
                <c:pt idx="678">
                  <c:v>385.96578985960895</c:v>
                </c:pt>
                <c:pt idx="679">
                  <c:v>385.966048174496</c:v>
                </c:pt>
                <c:pt idx="680">
                  <c:v>385.96630643750058</c:v>
                </c:pt>
                <c:pt idx="681">
                  <c:v>385.96656464868443</c:v>
                </c:pt>
                <c:pt idx="682">
                  <c:v>385.96682280808579</c:v>
                </c:pt>
                <c:pt idx="683">
                  <c:v>385.96708091573208</c:v>
                </c:pt>
                <c:pt idx="684">
                  <c:v>385.96733897167735</c:v>
                </c:pt>
                <c:pt idx="685">
                  <c:v>385.96759697595593</c:v>
                </c:pt>
                <c:pt idx="686">
                  <c:v>385.96785492860693</c:v>
                </c:pt>
                <c:pt idx="687">
                  <c:v>385.9681128296736</c:v>
                </c:pt>
                <c:pt idx="688">
                  <c:v>385.96837067919699</c:v>
                </c:pt>
                <c:pt idx="689">
                  <c:v>385.96862847721059</c:v>
                </c:pt>
                <c:pt idx="690">
                  <c:v>385.96888622377008</c:v>
                </c:pt>
                <c:pt idx="691">
                  <c:v>385.96914391889874</c:v>
                </c:pt>
                <c:pt idx="692">
                  <c:v>385.96940156264475</c:v>
                </c:pt>
                <c:pt idx="693">
                  <c:v>385.96965915504097</c:v>
                </c:pt>
                <c:pt idx="694">
                  <c:v>385.96991669614101</c:v>
                </c:pt>
                <c:pt idx="695">
                  <c:v>385.97017418597778</c:v>
                </c:pt>
                <c:pt idx="696">
                  <c:v>385.97043162459101</c:v>
                </c:pt>
                <c:pt idx="697">
                  <c:v>385.970689012013</c:v>
                </c:pt>
                <c:pt idx="698">
                  <c:v>385.97094634829665</c:v>
                </c:pt>
                <c:pt idx="699">
                  <c:v>385.97120363347602</c:v>
                </c:pt>
                <c:pt idx="700">
                  <c:v>385.97146086759375</c:v>
                </c:pt>
                <c:pt idx="701">
                  <c:v>385.97171805067933</c:v>
                </c:pt>
                <c:pt idx="702">
                  <c:v>385.97197518278978</c:v>
                </c:pt>
                <c:pt idx="703">
                  <c:v>385.97223226395198</c:v>
                </c:pt>
                <c:pt idx="704">
                  <c:v>385.97248929421198</c:v>
                </c:pt>
                <c:pt idx="705">
                  <c:v>385.97274627360395</c:v>
                </c:pt>
                <c:pt idx="706">
                  <c:v>385.97300320217363</c:v>
                </c:pt>
                <c:pt idx="707">
                  <c:v>385.97326007995798</c:v>
                </c:pt>
                <c:pt idx="708">
                  <c:v>385.97351690698844</c:v>
                </c:pt>
                <c:pt idx="709">
                  <c:v>385.97377368332621</c:v>
                </c:pt>
                <c:pt idx="710">
                  <c:v>385.97403040898956</c:v>
                </c:pt>
                <c:pt idx="711">
                  <c:v>385.97428708402998</c:v>
                </c:pt>
                <c:pt idx="712">
                  <c:v>385.97454370847458</c:v>
                </c:pt>
                <c:pt idx="713">
                  <c:v>385.97480028237999</c:v>
                </c:pt>
                <c:pt idx="714">
                  <c:v>385.97505680576995</c:v>
                </c:pt>
                <c:pt idx="715">
                  <c:v>385.97531327869842</c:v>
                </c:pt>
                <c:pt idx="716">
                  <c:v>385.97556970119365</c:v>
                </c:pt>
                <c:pt idx="717">
                  <c:v>385.97582607329599</c:v>
                </c:pt>
                <c:pt idx="718">
                  <c:v>385.97608239504501</c:v>
                </c:pt>
                <c:pt idx="719">
                  <c:v>385.97633866648442</c:v>
                </c:pt>
                <c:pt idx="720">
                  <c:v>385.97659488765765</c:v>
                </c:pt>
                <c:pt idx="721">
                  <c:v>385.97685105859057</c:v>
                </c:pt>
                <c:pt idx="722">
                  <c:v>385.97710717933501</c:v>
                </c:pt>
                <c:pt idx="723">
                  <c:v>385.97736324991979</c:v>
                </c:pt>
                <c:pt idx="724">
                  <c:v>385.97761927038778</c:v>
                </c:pt>
                <c:pt idx="725">
                  <c:v>385.97787524078279</c:v>
                </c:pt>
                <c:pt idx="726">
                  <c:v>385.97813116113366</c:v>
                </c:pt>
                <c:pt idx="727">
                  <c:v>385.97838703149779</c:v>
                </c:pt>
                <c:pt idx="728">
                  <c:v>385.97864285188979</c:v>
                </c:pt>
                <c:pt idx="729">
                  <c:v>385.97889862236701</c:v>
                </c:pt>
                <c:pt idx="730">
                  <c:v>385.97915434295459</c:v>
                </c:pt>
                <c:pt idx="731">
                  <c:v>385.97941001370822</c:v>
                </c:pt>
                <c:pt idx="732">
                  <c:v>385.97966563465224</c:v>
                </c:pt>
                <c:pt idx="733">
                  <c:v>385.97992120584001</c:v>
                </c:pt>
                <c:pt idx="734">
                  <c:v>385.98017672728542</c:v>
                </c:pt>
                <c:pt idx="735">
                  <c:v>385.98043219905202</c:v>
                </c:pt>
                <c:pt idx="736">
                  <c:v>385.98068762116998</c:v>
                </c:pt>
                <c:pt idx="737">
                  <c:v>385.98094299367875</c:v>
                </c:pt>
                <c:pt idx="738">
                  <c:v>385.9811983166145</c:v>
                </c:pt>
                <c:pt idx="739">
                  <c:v>385.98145359001779</c:v>
                </c:pt>
                <c:pt idx="740">
                  <c:v>385.9817088139248</c:v>
                </c:pt>
                <c:pt idx="741">
                  <c:v>385.98196398837365</c:v>
                </c:pt>
                <c:pt idx="742">
                  <c:v>385.98221911341301</c:v>
                </c:pt>
                <c:pt idx="743">
                  <c:v>385.98247418906124</c:v>
                </c:pt>
                <c:pt idx="744">
                  <c:v>385.98272921538575</c:v>
                </c:pt>
                <c:pt idx="745">
                  <c:v>385.98298419240001</c:v>
                </c:pt>
                <c:pt idx="746">
                  <c:v>385.98323912014899</c:v>
                </c:pt>
                <c:pt idx="747">
                  <c:v>385.86565357628803</c:v>
                </c:pt>
                <c:pt idx="748">
                  <c:v>385.75705820580396</c:v>
                </c:pt>
                <c:pt idx="749">
                  <c:v>385.65676103263201</c:v>
                </c:pt>
                <c:pt idx="750">
                  <c:v>385.56412334340308</c:v>
                </c:pt>
                <c:pt idx="751">
                  <c:v>385.56437963155798</c:v>
                </c:pt>
                <c:pt idx="752">
                  <c:v>385.56463586878499</c:v>
                </c:pt>
                <c:pt idx="753">
                  <c:v>385.56489205511201</c:v>
                </c:pt>
                <c:pt idx="754">
                  <c:v>385.56514819059203</c:v>
                </c:pt>
                <c:pt idx="755">
                  <c:v>385.56540427525198</c:v>
                </c:pt>
                <c:pt idx="756">
                  <c:v>385.56566030914536</c:v>
                </c:pt>
                <c:pt idx="757">
                  <c:v>385.56591629230195</c:v>
                </c:pt>
                <c:pt idx="758">
                  <c:v>385.56617222475904</c:v>
                </c:pt>
                <c:pt idx="759">
                  <c:v>385.56642810657195</c:v>
                </c:pt>
                <c:pt idx="760">
                  <c:v>385.56668393776408</c:v>
                </c:pt>
                <c:pt idx="761">
                  <c:v>385.56693971838865</c:v>
                </c:pt>
                <c:pt idx="762">
                  <c:v>385.56719544846175</c:v>
                </c:pt>
                <c:pt idx="763">
                  <c:v>385.56745112804708</c:v>
                </c:pt>
                <c:pt idx="764">
                  <c:v>385.56770675717559</c:v>
                </c:pt>
                <c:pt idx="765">
                  <c:v>385.56796233588324</c:v>
                </c:pt>
                <c:pt idx="766">
                  <c:v>385.56821786421699</c:v>
                </c:pt>
                <c:pt idx="767">
                  <c:v>385.56847334221078</c:v>
                </c:pt>
                <c:pt idx="768">
                  <c:v>385.56872876990099</c:v>
                </c:pt>
                <c:pt idx="769">
                  <c:v>385.56898414733598</c:v>
                </c:pt>
                <c:pt idx="770">
                  <c:v>385.56923947454897</c:v>
                </c:pt>
                <c:pt idx="771">
                  <c:v>385.56949475157694</c:v>
                </c:pt>
                <c:pt idx="772">
                  <c:v>385.56974997846396</c:v>
                </c:pt>
                <c:pt idx="773">
                  <c:v>385.57000515524396</c:v>
                </c:pt>
                <c:pt idx="774">
                  <c:v>385.57026028196998</c:v>
                </c:pt>
                <c:pt idx="775">
                  <c:v>385.57051535866458</c:v>
                </c:pt>
                <c:pt idx="776">
                  <c:v>385.57077038537705</c:v>
                </c:pt>
                <c:pt idx="777">
                  <c:v>385.57102536213375</c:v>
                </c:pt>
                <c:pt idx="778">
                  <c:v>385.57128028898575</c:v>
                </c:pt>
                <c:pt idx="779">
                  <c:v>385.57153516597174</c:v>
                </c:pt>
                <c:pt idx="780">
                  <c:v>385.57178999313101</c:v>
                </c:pt>
                <c:pt idx="781">
                  <c:v>385.57204477048975</c:v>
                </c:pt>
                <c:pt idx="782">
                  <c:v>385.57229949810193</c:v>
                </c:pt>
                <c:pt idx="783">
                  <c:v>385.57255417599799</c:v>
                </c:pt>
                <c:pt idx="784">
                  <c:v>385.57280880422621</c:v>
                </c:pt>
                <c:pt idx="785">
                  <c:v>385.57306338281597</c:v>
                </c:pt>
                <c:pt idx="786">
                  <c:v>385.57331791180258</c:v>
                </c:pt>
                <c:pt idx="787">
                  <c:v>385.57357239123979</c:v>
                </c:pt>
                <c:pt idx="788">
                  <c:v>385.57382682114797</c:v>
                </c:pt>
                <c:pt idx="789">
                  <c:v>385.574081201583</c:v>
                </c:pt>
                <c:pt idx="790">
                  <c:v>385.57433553256999</c:v>
                </c:pt>
                <c:pt idx="791">
                  <c:v>385.57458981415402</c:v>
                </c:pt>
                <c:pt idx="792">
                  <c:v>385.574844046377</c:v>
                </c:pt>
                <c:pt idx="793">
                  <c:v>385.57509822926397</c:v>
                </c:pt>
                <c:pt idx="794">
                  <c:v>385.57535236287373</c:v>
                </c:pt>
                <c:pt idx="795">
                  <c:v>385.57560644722867</c:v>
                </c:pt>
                <c:pt idx="796">
                  <c:v>385.57586048236902</c:v>
                </c:pt>
                <c:pt idx="797">
                  <c:v>385.57611446834557</c:v>
                </c:pt>
                <c:pt idx="798">
                  <c:v>385.57636840517358</c:v>
                </c:pt>
                <c:pt idx="799">
                  <c:v>385.57662229292299</c:v>
                </c:pt>
                <c:pt idx="800">
                  <c:v>385.57687613160499</c:v>
                </c:pt>
                <c:pt idx="801">
                  <c:v>385.57712992126699</c:v>
                </c:pt>
                <c:pt idx="802">
                  <c:v>385.577383661949</c:v>
                </c:pt>
                <c:pt idx="803">
                  <c:v>385.57763735368479</c:v>
                </c:pt>
                <c:pt idx="804">
                  <c:v>385.57789099651802</c:v>
                </c:pt>
                <c:pt idx="805">
                  <c:v>385.57814459048575</c:v>
                </c:pt>
                <c:pt idx="806">
                  <c:v>385.578398135621</c:v>
                </c:pt>
                <c:pt idx="807">
                  <c:v>385.57865163197198</c:v>
                </c:pt>
                <c:pt idx="808">
                  <c:v>385.57890507956608</c:v>
                </c:pt>
                <c:pt idx="809">
                  <c:v>385.57915847844373</c:v>
                </c:pt>
                <c:pt idx="810">
                  <c:v>385.57941182864698</c:v>
                </c:pt>
                <c:pt idx="811">
                  <c:v>385.57966513021228</c:v>
                </c:pt>
                <c:pt idx="812">
                  <c:v>385.57991838317696</c:v>
                </c:pt>
                <c:pt idx="813">
                  <c:v>385.58017158757758</c:v>
                </c:pt>
                <c:pt idx="814">
                  <c:v>385.58042474345802</c:v>
                </c:pt>
                <c:pt idx="815">
                  <c:v>385.58067785084501</c:v>
                </c:pt>
                <c:pt idx="816">
                  <c:v>385.58093090978196</c:v>
                </c:pt>
                <c:pt idx="817">
                  <c:v>385.58118392031503</c:v>
                </c:pt>
                <c:pt idx="818">
                  <c:v>385.58143688246895</c:v>
                </c:pt>
                <c:pt idx="819">
                  <c:v>385.58168979628675</c:v>
                </c:pt>
                <c:pt idx="820">
                  <c:v>385.581942661813</c:v>
                </c:pt>
                <c:pt idx="821">
                  <c:v>385.58219547907373</c:v>
                </c:pt>
                <c:pt idx="822">
                  <c:v>385.58244824811078</c:v>
                </c:pt>
                <c:pt idx="823">
                  <c:v>385.58270096895694</c:v>
                </c:pt>
                <c:pt idx="824">
                  <c:v>385.58295364166003</c:v>
                </c:pt>
                <c:pt idx="825">
                  <c:v>385.58320626625465</c:v>
                </c:pt>
                <c:pt idx="826">
                  <c:v>385.58345884277765</c:v>
                </c:pt>
                <c:pt idx="827">
                  <c:v>385.58371137125778</c:v>
                </c:pt>
                <c:pt idx="828">
                  <c:v>385.58396385174905</c:v>
                </c:pt>
                <c:pt idx="829">
                  <c:v>385.58421628427578</c:v>
                </c:pt>
                <c:pt idx="830">
                  <c:v>385.58446866887601</c:v>
                </c:pt>
                <c:pt idx="831">
                  <c:v>385.58472100559698</c:v>
                </c:pt>
                <c:pt idx="832">
                  <c:v>385.58497329446323</c:v>
                </c:pt>
                <c:pt idx="833">
                  <c:v>385.58522553551597</c:v>
                </c:pt>
                <c:pt idx="834">
                  <c:v>385.58547772880303</c:v>
                </c:pt>
                <c:pt idx="835">
                  <c:v>385.58572987435201</c:v>
                </c:pt>
                <c:pt idx="836">
                  <c:v>385.58598197219777</c:v>
                </c:pt>
                <c:pt idx="837">
                  <c:v>385.58623402237765</c:v>
                </c:pt>
                <c:pt idx="838">
                  <c:v>385.58648602493798</c:v>
                </c:pt>
                <c:pt idx="839">
                  <c:v>385.58673797990963</c:v>
                </c:pt>
                <c:pt idx="840">
                  <c:v>385.58698988732999</c:v>
                </c:pt>
                <c:pt idx="841">
                  <c:v>385.58724174723977</c:v>
                </c:pt>
                <c:pt idx="842">
                  <c:v>385.58749355966302</c:v>
                </c:pt>
                <c:pt idx="843">
                  <c:v>385.58774532465122</c:v>
                </c:pt>
                <c:pt idx="844">
                  <c:v>385.58799704223958</c:v>
                </c:pt>
                <c:pt idx="845">
                  <c:v>385.58824871245793</c:v>
                </c:pt>
                <c:pt idx="846">
                  <c:v>385.49592976780366</c:v>
                </c:pt>
                <c:pt idx="847">
                  <c:v>385.41065791021458</c:v>
                </c:pt>
                <c:pt idx="848">
                  <c:v>385.33189066913502</c:v>
                </c:pt>
                <c:pt idx="849">
                  <c:v>385.25912733332638</c:v>
                </c:pt>
                <c:pt idx="850">
                  <c:v>385.19190573620779</c:v>
                </c:pt>
                <c:pt idx="851">
                  <c:v>385.19215884259864</c:v>
                </c:pt>
                <c:pt idx="852">
                  <c:v>385.19241189984336</c:v>
                </c:pt>
                <c:pt idx="853">
                  <c:v>385.192664907981</c:v>
                </c:pt>
                <c:pt idx="854">
                  <c:v>385.19291786705293</c:v>
                </c:pt>
                <c:pt idx="855">
                  <c:v>385.19317077709957</c:v>
                </c:pt>
                <c:pt idx="856">
                  <c:v>385.19342363815502</c:v>
                </c:pt>
                <c:pt idx="857">
                  <c:v>385.19367645026279</c:v>
                </c:pt>
                <c:pt idx="858">
                  <c:v>385.19392921345002</c:v>
                </c:pt>
                <c:pt idx="859">
                  <c:v>385.19418192776402</c:v>
                </c:pt>
                <c:pt idx="860">
                  <c:v>385.19443459324702</c:v>
                </c:pt>
                <c:pt idx="861">
                  <c:v>385.19468720992523</c:v>
                </c:pt>
                <c:pt idx="862">
                  <c:v>385.19493977784799</c:v>
                </c:pt>
                <c:pt idx="863">
                  <c:v>385.19519229704395</c:v>
                </c:pt>
                <c:pt idx="864">
                  <c:v>385.19544476756101</c:v>
                </c:pt>
                <c:pt idx="865">
                  <c:v>385.19569718942142</c:v>
                </c:pt>
                <c:pt idx="866">
                  <c:v>385.19594956267866</c:v>
                </c:pt>
                <c:pt idx="867">
                  <c:v>385.19620188737099</c:v>
                </c:pt>
                <c:pt idx="868">
                  <c:v>385.19645416353001</c:v>
                </c:pt>
                <c:pt idx="869">
                  <c:v>385.19670639119175</c:v>
                </c:pt>
                <c:pt idx="870">
                  <c:v>385.19695857039778</c:v>
                </c:pt>
                <c:pt idx="871">
                  <c:v>385.19721070118464</c:v>
                </c:pt>
                <c:pt idx="872">
                  <c:v>385.19746278359497</c:v>
                </c:pt>
                <c:pt idx="873">
                  <c:v>385.19771481766003</c:v>
                </c:pt>
                <c:pt idx="874">
                  <c:v>385.19796680342137</c:v>
                </c:pt>
                <c:pt idx="875">
                  <c:v>385.19821874091565</c:v>
                </c:pt>
                <c:pt idx="876">
                  <c:v>385.19847063017897</c:v>
                </c:pt>
                <c:pt idx="877">
                  <c:v>385.19872247125465</c:v>
                </c:pt>
                <c:pt idx="878">
                  <c:v>385.19897426416799</c:v>
                </c:pt>
                <c:pt idx="879">
                  <c:v>385.19922600897075</c:v>
                </c:pt>
                <c:pt idx="880">
                  <c:v>385.19947770569075</c:v>
                </c:pt>
                <c:pt idx="881">
                  <c:v>385.19972935437198</c:v>
                </c:pt>
                <c:pt idx="882">
                  <c:v>385.199980955054</c:v>
                </c:pt>
                <c:pt idx="883">
                  <c:v>385.20023250776597</c:v>
                </c:pt>
                <c:pt idx="884">
                  <c:v>385.200484012549</c:v>
                </c:pt>
                <c:pt idx="885">
                  <c:v>385.20073546943979</c:v>
                </c:pt>
                <c:pt idx="886">
                  <c:v>385.20098687847775</c:v>
                </c:pt>
                <c:pt idx="887">
                  <c:v>385.20123823969874</c:v>
                </c:pt>
                <c:pt idx="888">
                  <c:v>385.20148955314397</c:v>
                </c:pt>
                <c:pt idx="889">
                  <c:v>385.20174081884397</c:v>
                </c:pt>
                <c:pt idx="890">
                  <c:v>385.20199203683904</c:v>
                </c:pt>
                <c:pt idx="891">
                  <c:v>385.2022432071708</c:v>
                </c:pt>
                <c:pt idx="892">
                  <c:v>385.20249432987123</c:v>
                </c:pt>
                <c:pt idx="893">
                  <c:v>385.20274540497275</c:v>
                </c:pt>
                <c:pt idx="894">
                  <c:v>385.20299643252275</c:v>
                </c:pt>
                <c:pt idx="895">
                  <c:v>385.20324741255899</c:v>
                </c:pt>
                <c:pt idx="896">
                  <c:v>385.20349834511279</c:v>
                </c:pt>
                <c:pt idx="897">
                  <c:v>385.20374923021399</c:v>
                </c:pt>
                <c:pt idx="898">
                  <c:v>385.20400006791698</c:v>
                </c:pt>
                <c:pt idx="899">
                  <c:v>385.20425085823979</c:v>
                </c:pt>
                <c:pt idx="900">
                  <c:v>385.20450160124204</c:v>
                </c:pt>
                <c:pt idx="901">
                  <c:v>385.20475229694205</c:v>
                </c:pt>
                <c:pt idx="902">
                  <c:v>385.20500294538675</c:v>
                </c:pt>
                <c:pt idx="903">
                  <c:v>385.20525354660174</c:v>
                </c:pt>
                <c:pt idx="904">
                  <c:v>385.205504100638</c:v>
                </c:pt>
                <c:pt idx="905">
                  <c:v>385.20575460751979</c:v>
                </c:pt>
                <c:pt idx="906">
                  <c:v>385.20600506729556</c:v>
                </c:pt>
                <c:pt idx="907">
                  <c:v>385.20625547999077</c:v>
                </c:pt>
                <c:pt idx="908">
                  <c:v>385.20650584565675</c:v>
                </c:pt>
                <c:pt idx="909">
                  <c:v>385.20675616430799</c:v>
                </c:pt>
                <c:pt idx="910">
                  <c:v>385.20700643600293</c:v>
                </c:pt>
                <c:pt idx="911">
                  <c:v>385.2072566607672</c:v>
                </c:pt>
                <c:pt idx="912">
                  <c:v>385.20750683864696</c:v>
                </c:pt>
                <c:pt idx="913">
                  <c:v>385.20775696965399</c:v>
                </c:pt>
                <c:pt idx="914">
                  <c:v>385.20800705385898</c:v>
                </c:pt>
                <c:pt idx="915">
                  <c:v>385.20825709127365</c:v>
                </c:pt>
                <c:pt idx="916">
                  <c:v>385.20850708194899</c:v>
                </c:pt>
                <c:pt idx="917">
                  <c:v>385.20875702591275</c:v>
                </c:pt>
                <c:pt idx="918">
                  <c:v>385.209006923206</c:v>
                </c:pt>
                <c:pt idx="919">
                  <c:v>385.20925677386123</c:v>
                </c:pt>
                <c:pt idx="920">
                  <c:v>385.20950657791394</c:v>
                </c:pt>
                <c:pt idx="921">
                  <c:v>385.20975633540502</c:v>
                </c:pt>
                <c:pt idx="922">
                  <c:v>385.21000604636896</c:v>
                </c:pt>
                <c:pt idx="923">
                  <c:v>385.21025571083999</c:v>
                </c:pt>
                <c:pt idx="924">
                  <c:v>385.21050532886898</c:v>
                </c:pt>
                <c:pt idx="925">
                  <c:v>385.21075490046195</c:v>
                </c:pt>
                <c:pt idx="926">
                  <c:v>385.21100442568667</c:v>
                </c:pt>
                <c:pt idx="927">
                  <c:v>385.21125390455899</c:v>
                </c:pt>
                <c:pt idx="928">
                  <c:v>385.21150333712779</c:v>
                </c:pt>
                <c:pt idx="929">
                  <c:v>385.21175272341696</c:v>
                </c:pt>
                <c:pt idx="930">
                  <c:v>385.21200206346901</c:v>
                </c:pt>
                <c:pt idx="931">
                  <c:v>385.21225135732499</c:v>
                </c:pt>
                <c:pt idx="932">
                  <c:v>385.21250060501001</c:v>
                </c:pt>
                <c:pt idx="933">
                  <c:v>385.21274980656301</c:v>
                </c:pt>
                <c:pt idx="934">
                  <c:v>385.21299896203078</c:v>
                </c:pt>
                <c:pt idx="935">
                  <c:v>385.21324807143895</c:v>
                </c:pt>
                <c:pt idx="936">
                  <c:v>385.21349713482022</c:v>
                </c:pt>
                <c:pt idx="937">
                  <c:v>385.21374615222373</c:v>
                </c:pt>
                <c:pt idx="938">
                  <c:v>385.21399512366997</c:v>
                </c:pt>
                <c:pt idx="939">
                  <c:v>385.21424404920299</c:v>
                </c:pt>
                <c:pt idx="940">
                  <c:v>385.214492928862</c:v>
                </c:pt>
                <c:pt idx="941">
                  <c:v>385.21474176267577</c:v>
                </c:pt>
                <c:pt idx="942">
                  <c:v>385.21499055069279</c:v>
                </c:pt>
                <c:pt idx="943">
                  <c:v>385.2152392929288</c:v>
                </c:pt>
                <c:pt idx="944">
                  <c:v>385.21548798942501</c:v>
                </c:pt>
                <c:pt idx="945">
                  <c:v>385.21573664022867</c:v>
                </c:pt>
                <c:pt idx="946">
                  <c:v>385.14684070021701</c:v>
                </c:pt>
                <c:pt idx="947">
                  <c:v>385.083190433651</c:v>
                </c:pt>
                <c:pt idx="948">
                  <c:v>385.02438198892895</c:v>
                </c:pt>
                <c:pt idx="949">
                  <c:v>384.97004260698395</c:v>
                </c:pt>
                <c:pt idx="950">
                  <c:v>384.919828227442</c:v>
                </c:pt>
                <c:pt idx="951">
                  <c:v>384.92007807812956</c:v>
                </c:pt>
                <c:pt idx="952">
                  <c:v>384.92032788160958</c:v>
                </c:pt>
                <c:pt idx="953">
                  <c:v>384.92057763794196</c:v>
                </c:pt>
                <c:pt idx="954">
                  <c:v>384.92082734715075</c:v>
                </c:pt>
                <c:pt idx="955">
                  <c:v>384.9210770092775</c:v>
                </c:pt>
                <c:pt idx="956">
                  <c:v>384.92132662435301</c:v>
                </c:pt>
                <c:pt idx="957">
                  <c:v>384.92157619241277</c:v>
                </c:pt>
                <c:pt idx="958">
                  <c:v>384.92182571350696</c:v>
                </c:pt>
                <c:pt idx="959">
                  <c:v>384.92207518765775</c:v>
                </c:pt>
                <c:pt idx="960">
                  <c:v>384.92232461490801</c:v>
                </c:pt>
                <c:pt idx="961">
                  <c:v>384.9225739952945</c:v>
                </c:pt>
                <c:pt idx="962">
                  <c:v>384.92282332886123</c:v>
                </c:pt>
                <c:pt idx="963">
                  <c:v>384.92307261562979</c:v>
                </c:pt>
                <c:pt idx="964">
                  <c:v>384.92332185564464</c:v>
                </c:pt>
                <c:pt idx="965">
                  <c:v>384.92357104894063</c:v>
                </c:pt>
                <c:pt idx="966">
                  <c:v>384.92382019556322</c:v>
                </c:pt>
                <c:pt idx="967">
                  <c:v>384.92406929554198</c:v>
                </c:pt>
                <c:pt idx="968">
                  <c:v>384.92431834890249</c:v>
                </c:pt>
                <c:pt idx="969">
                  <c:v>384.92456735569777</c:v>
                </c:pt>
                <c:pt idx="970">
                  <c:v>384.92481631596098</c:v>
                </c:pt>
                <c:pt idx="971">
                  <c:v>384.92506522972201</c:v>
                </c:pt>
                <c:pt idx="972">
                  <c:v>384.92531409702457</c:v>
                </c:pt>
                <c:pt idx="973">
                  <c:v>384.9255629178968</c:v>
                </c:pt>
                <c:pt idx="974">
                  <c:v>384.92581169237775</c:v>
                </c:pt>
                <c:pt idx="975">
                  <c:v>384.92606042051278</c:v>
                </c:pt>
                <c:pt idx="976">
                  <c:v>384.92630910232765</c:v>
                </c:pt>
                <c:pt idx="977">
                  <c:v>384.92655773786674</c:v>
                </c:pt>
                <c:pt idx="978">
                  <c:v>384.92680632715394</c:v>
                </c:pt>
                <c:pt idx="979">
                  <c:v>384.92705487024477</c:v>
                </c:pt>
                <c:pt idx="980">
                  <c:v>384.92730336715277</c:v>
                </c:pt>
                <c:pt idx="981">
                  <c:v>384.92755181792978</c:v>
                </c:pt>
                <c:pt idx="982">
                  <c:v>384.92780022260075</c:v>
                </c:pt>
                <c:pt idx="983">
                  <c:v>384.92804858121565</c:v>
                </c:pt>
                <c:pt idx="984">
                  <c:v>384.928296893805</c:v>
                </c:pt>
                <c:pt idx="985">
                  <c:v>384.92854516039699</c:v>
                </c:pt>
                <c:pt idx="986">
                  <c:v>384.92879338103694</c:v>
                </c:pt>
                <c:pt idx="987">
                  <c:v>384.929041555749</c:v>
                </c:pt>
                <c:pt idx="988">
                  <c:v>384.92928968459</c:v>
                </c:pt>
                <c:pt idx="989">
                  <c:v>384.92953776757844</c:v>
                </c:pt>
                <c:pt idx="990">
                  <c:v>384.92978580475227</c:v>
                </c:pt>
                <c:pt idx="991">
                  <c:v>384.93003379615175</c:v>
                </c:pt>
                <c:pt idx="992">
                  <c:v>384.93028174180699</c:v>
                </c:pt>
                <c:pt idx="993">
                  <c:v>384.93052964175979</c:v>
                </c:pt>
                <c:pt idx="994">
                  <c:v>384.93077749604458</c:v>
                </c:pt>
                <c:pt idx="995">
                  <c:v>384.93102530470196</c:v>
                </c:pt>
                <c:pt idx="996">
                  <c:v>384.93127306775875</c:v>
                </c:pt>
                <c:pt idx="997">
                  <c:v>384.93152078525173</c:v>
                </c:pt>
                <c:pt idx="998">
                  <c:v>384.93176845721933</c:v>
                </c:pt>
                <c:pt idx="999">
                  <c:v>384.93201608369867</c:v>
                </c:pt>
                <c:pt idx="1000">
                  <c:v>384.93226366471822</c:v>
                </c:pt>
              </c:numCache>
            </c:numRef>
          </c:yVal>
        </c:ser>
        <c:ser>
          <c:idx val="1"/>
          <c:order val="1"/>
          <c:tx>
            <c:strRef>
              <c:f>log4final!$Z$1</c:f>
              <c:strCache>
                <c:ptCount val="1"/>
                <c:pt idx="0">
                  <c:v>NT_FE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ymbol val="circle"/>
            <c:size val="5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log4final!$X$2:$X$1002</c:f>
              <c:numCache>
                <c:formatCode>General</c:formatCode>
                <c:ptCount val="1001"/>
                <c:pt idx="0">
                  <c:v>0</c:v>
                </c:pt>
                <c:pt idx="1">
                  <c:v>1.0000000000000011E-4</c:v>
                </c:pt>
                <c:pt idx="2">
                  <c:v>2.0000000000000017E-4</c:v>
                </c:pt>
                <c:pt idx="3">
                  <c:v>3.0000000000000024E-4</c:v>
                </c:pt>
                <c:pt idx="4">
                  <c:v>4.0000000000000034E-4</c:v>
                </c:pt>
                <c:pt idx="5">
                  <c:v>5.0000000000000034E-4</c:v>
                </c:pt>
                <c:pt idx="6">
                  <c:v>6.0000000000000071E-4</c:v>
                </c:pt>
                <c:pt idx="7">
                  <c:v>7.0000000000000075E-4</c:v>
                </c:pt>
                <c:pt idx="8">
                  <c:v>8.0000000000000069E-4</c:v>
                </c:pt>
                <c:pt idx="9">
                  <c:v>9.0000000000000128E-4</c:v>
                </c:pt>
                <c:pt idx="10">
                  <c:v>1.0000000000000009E-3</c:v>
                </c:pt>
                <c:pt idx="11">
                  <c:v>1.1000000000000009E-3</c:v>
                </c:pt>
                <c:pt idx="12">
                  <c:v>1.2000000000000003E-3</c:v>
                </c:pt>
                <c:pt idx="13">
                  <c:v>1.2999999999999995E-3</c:v>
                </c:pt>
                <c:pt idx="14">
                  <c:v>1.4000000000000009E-3</c:v>
                </c:pt>
                <c:pt idx="15">
                  <c:v>1.5000000000000013E-3</c:v>
                </c:pt>
                <c:pt idx="16">
                  <c:v>1.6000000000000016E-3</c:v>
                </c:pt>
                <c:pt idx="17">
                  <c:v>1.7000000000000014E-3</c:v>
                </c:pt>
                <c:pt idx="18">
                  <c:v>1.8000000000000017E-3</c:v>
                </c:pt>
                <c:pt idx="19">
                  <c:v>1.9000000000000017E-3</c:v>
                </c:pt>
                <c:pt idx="20">
                  <c:v>2.0000000000000018E-3</c:v>
                </c:pt>
                <c:pt idx="21">
                  <c:v>2.1000000000000012E-3</c:v>
                </c:pt>
                <c:pt idx="22">
                  <c:v>2.2000000000000019E-3</c:v>
                </c:pt>
                <c:pt idx="23">
                  <c:v>2.3000000000000017E-3</c:v>
                </c:pt>
                <c:pt idx="24">
                  <c:v>2.4000000000000011E-3</c:v>
                </c:pt>
                <c:pt idx="25">
                  <c:v>2.5000000000000018E-3</c:v>
                </c:pt>
                <c:pt idx="26">
                  <c:v>2.600000000000002E-3</c:v>
                </c:pt>
                <c:pt idx="27">
                  <c:v>2.7000000000000032E-3</c:v>
                </c:pt>
                <c:pt idx="28">
                  <c:v>2.8000000000000017E-3</c:v>
                </c:pt>
                <c:pt idx="29">
                  <c:v>2.9000000000000011E-3</c:v>
                </c:pt>
                <c:pt idx="30">
                  <c:v>3.0000000000000027E-3</c:v>
                </c:pt>
                <c:pt idx="31">
                  <c:v>3.1000000000000021E-3</c:v>
                </c:pt>
                <c:pt idx="32">
                  <c:v>3.2000000000000032E-3</c:v>
                </c:pt>
                <c:pt idx="33">
                  <c:v>3.3000000000000017E-3</c:v>
                </c:pt>
                <c:pt idx="34">
                  <c:v>3.400000000000002E-3</c:v>
                </c:pt>
                <c:pt idx="35">
                  <c:v>3.5000000000000027E-3</c:v>
                </c:pt>
                <c:pt idx="36">
                  <c:v>3.6000000000000021E-3</c:v>
                </c:pt>
                <c:pt idx="37">
                  <c:v>3.7000000000000041E-3</c:v>
                </c:pt>
                <c:pt idx="38">
                  <c:v>3.8000000000000026E-3</c:v>
                </c:pt>
                <c:pt idx="39">
                  <c:v>3.900000000000002E-3</c:v>
                </c:pt>
                <c:pt idx="40">
                  <c:v>4.0000000000000036E-3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4.3000000000000035E-3</c:v>
                </c:pt>
                <c:pt idx="44">
                  <c:v>4.4000000000000037E-3</c:v>
                </c:pt>
                <c:pt idx="45">
                  <c:v>4.5000000000000023E-3</c:v>
                </c:pt>
                <c:pt idx="46">
                  <c:v>4.6000000000000034E-3</c:v>
                </c:pt>
                <c:pt idx="47">
                  <c:v>4.7000000000000037E-3</c:v>
                </c:pt>
                <c:pt idx="48">
                  <c:v>4.8000000000000022E-3</c:v>
                </c:pt>
                <c:pt idx="49">
                  <c:v>4.9000000000000042E-3</c:v>
                </c:pt>
                <c:pt idx="50">
                  <c:v>5.0000000000000036E-3</c:v>
                </c:pt>
                <c:pt idx="51">
                  <c:v>5.1000000000000021E-3</c:v>
                </c:pt>
                <c:pt idx="52">
                  <c:v>5.2000000000000041E-3</c:v>
                </c:pt>
                <c:pt idx="53">
                  <c:v>5.3000000000000035E-3</c:v>
                </c:pt>
                <c:pt idx="54">
                  <c:v>5.4000000000000064E-3</c:v>
                </c:pt>
                <c:pt idx="55">
                  <c:v>5.5000000000000023E-3</c:v>
                </c:pt>
                <c:pt idx="56">
                  <c:v>5.6000000000000034E-3</c:v>
                </c:pt>
                <c:pt idx="57">
                  <c:v>5.7000000000000063E-3</c:v>
                </c:pt>
                <c:pt idx="58">
                  <c:v>5.8000000000000022E-3</c:v>
                </c:pt>
                <c:pt idx="59">
                  <c:v>5.9000000000000059E-3</c:v>
                </c:pt>
                <c:pt idx="60">
                  <c:v>6.0000000000000062E-3</c:v>
                </c:pt>
                <c:pt idx="61">
                  <c:v>6.1000000000000021E-3</c:v>
                </c:pt>
                <c:pt idx="62">
                  <c:v>6.2000000000000041E-3</c:v>
                </c:pt>
                <c:pt idx="63">
                  <c:v>6.3000000000000035E-3</c:v>
                </c:pt>
                <c:pt idx="64">
                  <c:v>6.4000000000000064E-3</c:v>
                </c:pt>
                <c:pt idx="65">
                  <c:v>6.500000000000004E-3</c:v>
                </c:pt>
                <c:pt idx="66">
                  <c:v>6.6000000000000034E-3</c:v>
                </c:pt>
                <c:pt idx="67">
                  <c:v>6.7000000000000063E-3</c:v>
                </c:pt>
                <c:pt idx="68">
                  <c:v>6.800000000000004E-3</c:v>
                </c:pt>
                <c:pt idx="69">
                  <c:v>6.900000000000006E-3</c:v>
                </c:pt>
                <c:pt idx="70">
                  <c:v>7.0000000000000062E-3</c:v>
                </c:pt>
                <c:pt idx="71">
                  <c:v>7.1000000000000039E-3</c:v>
                </c:pt>
                <c:pt idx="72">
                  <c:v>7.2000000000000041E-3</c:v>
                </c:pt>
                <c:pt idx="73">
                  <c:v>7.3000000000000053E-3</c:v>
                </c:pt>
                <c:pt idx="74">
                  <c:v>7.4000000000000081E-3</c:v>
                </c:pt>
                <c:pt idx="75">
                  <c:v>7.5000000000000058E-3</c:v>
                </c:pt>
                <c:pt idx="76">
                  <c:v>7.6000000000000052E-3</c:v>
                </c:pt>
                <c:pt idx="77">
                  <c:v>7.7000000000000072E-3</c:v>
                </c:pt>
                <c:pt idx="78">
                  <c:v>7.800000000000004E-3</c:v>
                </c:pt>
                <c:pt idx="79">
                  <c:v>7.9000000000000077E-3</c:v>
                </c:pt>
                <c:pt idx="80">
                  <c:v>8.0000000000000088E-3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8.3000000000000088E-3</c:v>
                </c:pt>
                <c:pt idx="84">
                  <c:v>8.4000000000000064E-3</c:v>
                </c:pt>
                <c:pt idx="85">
                  <c:v>8.5000000000000075E-3</c:v>
                </c:pt>
                <c:pt idx="86">
                  <c:v>8.6000000000000069E-3</c:v>
                </c:pt>
                <c:pt idx="87">
                  <c:v>8.7000000000000046E-3</c:v>
                </c:pt>
                <c:pt idx="88">
                  <c:v>8.8000000000000075E-3</c:v>
                </c:pt>
                <c:pt idx="89">
                  <c:v>8.9000000000000138E-3</c:v>
                </c:pt>
                <c:pt idx="90">
                  <c:v>9.0000000000000063E-3</c:v>
                </c:pt>
                <c:pt idx="91">
                  <c:v>9.1000000000000057E-3</c:v>
                </c:pt>
                <c:pt idx="92">
                  <c:v>9.2000000000000068E-3</c:v>
                </c:pt>
                <c:pt idx="93">
                  <c:v>9.3000000000000079E-3</c:v>
                </c:pt>
                <c:pt idx="94">
                  <c:v>9.4000000000000073E-3</c:v>
                </c:pt>
                <c:pt idx="95">
                  <c:v>9.5000000000000067E-3</c:v>
                </c:pt>
                <c:pt idx="96">
                  <c:v>9.6000000000000061E-3</c:v>
                </c:pt>
                <c:pt idx="97">
                  <c:v>9.7000000000000038E-3</c:v>
                </c:pt>
                <c:pt idx="98">
                  <c:v>9.8000000000000118E-3</c:v>
                </c:pt>
                <c:pt idx="99">
                  <c:v>9.9000000000000078E-3</c:v>
                </c:pt>
                <c:pt idx="100">
                  <c:v>1.0000000000000005E-2</c:v>
                </c:pt>
                <c:pt idx="101">
                  <c:v>1.0100000000000001E-2</c:v>
                </c:pt>
                <c:pt idx="102">
                  <c:v>1.0200000000000008E-2</c:v>
                </c:pt>
                <c:pt idx="103">
                  <c:v>1.0300000000000005E-2</c:v>
                </c:pt>
                <c:pt idx="104">
                  <c:v>1.0400000000000008E-2</c:v>
                </c:pt>
                <c:pt idx="105">
                  <c:v>1.0500000000000008E-2</c:v>
                </c:pt>
                <c:pt idx="106">
                  <c:v>1.0600000000000009E-2</c:v>
                </c:pt>
                <c:pt idx="107">
                  <c:v>1.0699999999999998E-2</c:v>
                </c:pt>
                <c:pt idx="108">
                  <c:v>1.0800000000000011E-2</c:v>
                </c:pt>
                <c:pt idx="109">
                  <c:v>1.0900000000000009E-2</c:v>
                </c:pt>
                <c:pt idx="110">
                  <c:v>1.0999999999999998E-2</c:v>
                </c:pt>
                <c:pt idx="111">
                  <c:v>1.1100000000000011E-2</c:v>
                </c:pt>
                <c:pt idx="112">
                  <c:v>1.1200000000000009E-2</c:v>
                </c:pt>
                <c:pt idx="113">
                  <c:v>1.1299999999999998E-2</c:v>
                </c:pt>
                <c:pt idx="114">
                  <c:v>1.1400000000000011E-2</c:v>
                </c:pt>
                <c:pt idx="115">
                  <c:v>1.1500000000000008E-2</c:v>
                </c:pt>
                <c:pt idx="116">
                  <c:v>1.1599999999999996E-2</c:v>
                </c:pt>
                <c:pt idx="117">
                  <c:v>1.1700000000000016E-2</c:v>
                </c:pt>
                <c:pt idx="118">
                  <c:v>1.1800000000000014E-2</c:v>
                </c:pt>
                <c:pt idx="119">
                  <c:v>1.1900000000000015E-2</c:v>
                </c:pt>
                <c:pt idx="120">
                  <c:v>1.2000000000000005E-2</c:v>
                </c:pt>
                <c:pt idx="121">
                  <c:v>1.2100000000000001E-2</c:v>
                </c:pt>
                <c:pt idx="122">
                  <c:v>1.2200000000000008E-2</c:v>
                </c:pt>
                <c:pt idx="123">
                  <c:v>1.2300000000000005E-2</c:v>
                </c:pt>
                <c:pt idx="124">
                  <c:v>1.2400000000000008E-2</c:v>
                </c:pt>
                <c:pt idx="125">
                  <c:v>1.2500000000000008E-2</c:v>
                </c:pt>
                <c:pt idx="126">
                  <c:v>1.2600000000000005E-2</c:v>
                </c:pt>
                <c:pt idx="127">
                  <c:v>1.2699999999999998E-2</c:v>
                </c:pt>
                <c:pt idx="128">
                  <c:v>1.2800000000000011E-2</c:v>
                </c:pt>
                <c:pt idx="129">
                  <c:v>1.2900000000000009E-2</c:v>
                </c:pt>
                <c:pt idx="130">
                  <c:v>1.2999999999999998E-2</c:v>
                </c:pt>
                <c:pt idx="131">
                  <c:v>1.3100000000000011E-2</c:v>
                </c:pt>
                <c:pt idx="132">
                  <c:v>1.3200000000000009E-2</c:v>
                </c:pt>
                <c:pt idx="133">
                  <c:v>1.3299999999999998E-2</c:v>
                </c:pt>
                <c:pt idx="134">
                  <c:v>1.3400000000000011E-2</c:v>
                </c:pt>
                <c:pt idx="135">
                  <c:v>1.3500000000000009E-2</c:v>
                </c:pt>
                <c:pt idx="136">
                  <c:v>1.3599999999999998E-2</c:v>
                </c:pt>
                <c:pt idx="137">
                  <c:v>1.3700000000000011E-2</c:v>
                </c:pt>
                <c:pt idx="138">
                  <c:v>1.3800000000000014E-2</c:v>
                </c:pt>
                <c:pt idx="139">
                  <c:v>1.3899999999999999E-2</c:v>
                </c:pt>
                <c:pt idx="140">
                  <c:v>1.4000000000000005E-2</c:v>
                </c:pt>
                <c:pt idx="141">
                  <c:v>1.4100000000000001E-2</c:v>
                </c:pt>
                <c:pt idx="142">
                  <c:v>1.4200000000000008E-2</c:v>
                </c:pt>
                <c:pt idx="143">
                  <c:v>1.4300000000000005E-2</c:v>
                </c:pt>
                <c:pt idx="144">
                  <c:v>1.4400000000000005E-2</c:v>
                </c:pt>
                <c:pt idx="145">
                  <c:v>1.4500000000000008E-2</c:v>
                </c:pt>
                <c:pt idx="146">
                  <c:v>1.4600000000000005E-2</c:v>
                </c:pt>
                <c:pt idx="147">
                  <c:v>1.4700000000000008E-2</c:v>
                </c:pt>
                <c:pt idx="148">
                  <c:v>1.4800000000000008E-2</c:v>
                </c:pt>
                <c:pt idx="149">
                  <c:v>1.490000000000001E-2</c:v>
                </c:pt>
                <c:pt idx="150">
                  <c:v>1.4999999999999998E-2</c:v>
                </c:pt>
                <c:pt idx="151">
                  <c:v>1.5100000000000011E-2</c:v>
                </c:pt>
                <c:pt idx="152">
                  <c:v>1.5200000000000009E-2</c:v>
                </c:pt>
                <c:pt idx="153">
                  <c:v>1.5299999999999998E-2</c:v>
                </c:pt>
                <c:pt idx="154">
                  <c:v>1.5400000000000011E-2</c:v>
                </c:pt>
                <c:pt idx="155">
                  <c:v>1.5500000000000009E-2</c:v>
                </c:pt>
                <c:pt idx="156">
                  <c:v>1.5599999999999998E-2</c:v>
                </c:pt>
                <c:pt idx="157">
                  <c:v>1.5699999999999999E-2</c:v>
                </c:pt>
                <c:pt idx="158">
                  <c:v>1.5800000000000015E-2</c:v>
                </c:pt>
                <c:pt idx="159">
                  <c:v>1.5900000000000015E-2</c:v>
                </c:pt>
                <c:pt idx="160">
                  <c:v>1.6000000000000014E-2</c:v>
                </c:pt>
                <c:pt idx="161">
                  <c:v>1.6100000000000014E-2</c:v>
                </c:pt>
                <c:pt idx="162">
                  <c:v>1.6199999999999999E-2</c:v>
                </c:pt>
                <c:pt idx="163">
                  <c:v>1.6299999999999999E-2</c:v>
                </c:pt>
                <c:pt idx="164">
                  <c:v>1.6400000000000015E-2</c:v>
                </c:pt>
                <c:pt idx="165">
                  <c:v>1.6500000000000015E-2</c:v>
                </c:pt>
                <c:pt idx="166">
                  <c:v>1.6600000000000018E-2</c:v>
                </c:pt>
                <c:pt idx="167">
                  <c:v>1.6700000000000013E-2</c:v>
                </c:pt>
                <c:pt idx="168">
                  <c:v>1.6799999999999999E-2</c:v>
                </c:pt>
                <c:pt idx="169">
                  <c:v>1.6900000000000016E-2</c:v>
                </c:pt>
                <c:pt idx="170">
                  <c:v>1.7000000000000015E-2</c:v>
                </c:pt>
                <c:pt idx="171">
                  <c:v>1.7100000000000011E-2</c:v>
                </c:pt>
                <c:pt idx="172">
                  <c:v>1.7200000000000017E-2</c:v>
                </c:pt>
                <c:pt idx="173">
                  <c:v>1.7299999999999996E-2</c:v>
                </c:pt>
                <c:pt idx="174">
                  <c:v>1.7400000000000009E-2</c:v>
                </c:pt>
                <c:pt idx="175">
                  <c:v>1.7500000000000022E-2</c:v>
                </c:pt>
                <c:pt idx="176">
                  <c:v>1.7600000000000011E-2</c:v>
                </c:pt>
                <c:pt idx="177">
                  <c:v>1.7700000000000018E-2</c:v>
                </c:pt>
                <c:pt idx="178">
                  <c:v>1.7800000000000021E-2</c:v>
                </c:pt>
                <c:pt idx="179">
                  <c:v>1.7900000000000017E-2</c:v>
                </c:pt>
                <c:pt idx="180">
                  <c:v>1.8000000000000013E-2</c:v>
                </c:pt>
                <c:pt idx="181">
                  <c:v>1.8100000000000015E-2</c:v>
                </c:pt>
                <c:pt idx="182">
                  <c:v>1.8200000000000015E-2</c:v>
                </c:pt>
                <c:pt idx="183">
                  <c:v>1.8300000000000014E-2</c:v>
                </c:pt>
                <c:pt idx="184">
                  <c:v>1.8400000000000014E-2</c:v>
                </c:pt>
                <c:pt idx="185">
                  <c:v>1.8499999999999999E-2</c:v>
                </c:pt>
                <c:pt idx="186">
                  <c:v>1.8599999999999998E-2</c:v>
                </c:pt>
                <c:pt idx="187">
                  <c:v>1.8700000000000015E-2</c:v>
                </c:pt>
                <c:pt idx="188">
                  <c:v>1.8800000000000015E-2</c:v>
                </c:pt>
                <c:pt idx="189">
                  <c:v>1.8900000000000017E-2</c:v>
                </c:pt>
                <c:pt idx="190">
                  <c:v>1.9000000000000013E-2</c:v>
                </c:pt>
                <c:pt idx="191">
                  <c:v>1.9099999999999999E-2</c:v>
                </c:pt>
                <c:pt idx="192">
                  <c:v>1.9199999999999998E-2</c:v>
                </c:pt>
                <c:pt idx="193">
                  <c:v>1.9300000000000019E-2</c:v>
                </c:pt>
                <c:pt idx="194">
                  <c:v>1.9400000000000018E-2</c:v>
                </c:pt>
                <c:pt idx="195">
                  <c:v>1.9500000000000014E-2</c:v>
                </c:pt>
                <c:pt idx="196">
                  <c:v>1.9599999999999999E-2</c:v>
                </c:pt>
                <c:pt idx="197">
                  <c:v>1.9699999999999999E-2</c:v>
                </c:pt>
                <c:pt idx="198">
                  <c:v>1.9800000000000019E-2</c:v>
                </c:pt>
                <c:pt idx="199">
                  <c:v>1.9900000000000018E-2</c:v>
                </c:pt>
                <c:pt idx="200">
                  <c:v>2.0000000000000011E-2</c:v>
                </c:pt>
                <c:pt idx="201">
                  <c:v>2.010000000000001E-2</c:v>
                </c:pt>
                <c:pt idx="202">
                  <c:v>2.0199999999999999E-2</c:v>
                </c:pt>
                <c:pt idx="203">
                  <c:v>2.0299999999999999E-2</c:v>
                </c:pt>
                <c:pt idx="204">
                  <c:v>2.0400000000000012E-2</c:v>
                </c:pt>
                <c:pt idx="205">
                  <c:v>2.0500000000000001E-2</c:v>
                </c:pt>
                <c:pt idx="206">
                  <c:v>2.0600000000000011E-2</c:v>
                </c:pt>
                <c:pt idx="207">
                  <c:v>2.070000000000001E-2</c:v>
                </c:pt>
                <c:pt idx="208">
                  <c:v>2.0799999999999999E-2</c:v>
                </c:pt>
                <c:pt idx="209">
                  <c:v>2.0900000000000002E-2</c:v>
                </c:pt>
                <c:pt idx="210">
                  <c:v>2.1000000000000012E-2</c:v>
                </c:pt>
                <c:pt idx="211">
                  <c:v>2.1100000000000011E-2</c:v>
                </c:pt>
                <c:pt idx="212">
                  <c:v>2.1200000000000017E-2</c:v>
                </c:pt>
                <c:pt idx="213">
                  <c:v>2.1300000000000006E-2</c:v>
                </c:pt>
                <c:pt idx="214">
                  <c:v>2.1400000000000013E-2</c:v>
                </c:pt>
                <c:pt idx="215">
                  <c:v>2.1500000000000002E-2</c:v>
                </c:pt>
                <c:pt idx="216">
                  <c:v>2.1600000000000012E-2</c:v>
                </c:pt>
                <c:pt idx="217">
                  <c:v>2.1700000000000011E-2</c:v>
                </c:pt>
                <c:pt idx="218">
                  <c:v>2.1800000000000021E-2</c:v>
                </c:pt>
                <c:pt idx="219">
                  <c:v>2.190000000000001E-2</c:v>
                </c:pt>
                <c:pt idx="220">
                  <c:v>2.2000000000000013E-2</c:v>
                </c:pt>
                <c:pt idx="221">
                  <c:v>2.2100000000000012E-2</c:v>
                </c:pt>
                <c:pt idx="222">
                  <c:v>2.2200000000000022E-2</c:v>
                </c:pt>
                <c:pt idx="223">
                  <c:v>2.2300000000000011E-2</c:v>
                </c:pt>
                <c:pt idx="224">
                  <c:v>2.2400000000000024E-2</c:v>
                </c:pt>
                <c:pt idx="225">
                  <c:v>2.2500000000000017E-2</c:v>
                </c:pt>
                <c:pt idx="226">
                  <c:v>2.2600000000000012E-2</c:v>
                </c:pt>
                <c:pt idx="227">
                  <c:v>2.2700000000000012E-2</c:v>
                </c:pt>
                <c:pt idx="228">
                  <c:v>2.2800000000000022E-2</c:v>
                </c:pt>
                <c:pt idx="229">
                  <c:v>2.2900000000000011E-2</c:v>
                </c:pt>
                <c:pt idx="230">
                  <c:v>2.300000000000001E-2</c:v>
                </c:pt>
                <c:pt idx="231">
                  <c:v>2.3099999999999999E-2</c:v>
                </c:pt>
                <c:pt idx="232">
                  <c:v>2.3199999999999991E-2</c:v>
                </c:pt>
                <c:pt idx="233">
                  <c:v>2.3299999999999998E-2</c:v>
                </c:pt>
                <c:pt idx="234">
                  <c:v>2.3400000000000011E-2</c:v>
                </c:pt>
                <c:pt idx="235">
                  <c:v>2.35E-2</c:v>
                </c:pt>
                <c:pt idx="236">
                  <c:v>2.3599999999999993E-2</c:v>
                </c:pt>
                <c:pt idx="237">
                  <c:v>2.3699999999999999E-2</c:v>
                </c:pt>
                <c:pt idx="238">
                  <c:v>2.3800000000000012E-2</c:v>
                </c:pt>
                <c:pt idx="239">
                  <c:v>2.3900000000000001E-2</c:v>
                </c:pt>
                <c:pt idx="240">
                  <c:v>2.4000000000000011E-2</c:v>
                </c:pt>
                <c:pt idx="241">
                  <c:v>2.4100000000000007E-2</c:v>
                </c:pt>
                <c:pt idx="242">
                  <c:v>2.4199999999999992E-2</c:v>
                </c:pt>
                <c:pt idx="243">
                  <c:v>2.4299999999999999E-2</c:v>
                </c:pt>
                <c:pt idx="244">
                  <c:v>2.4400000000000012E-2</c:v>
                </c:pt>
                <c:pt idx="245">
                  <c:v>2.4500000000000001E-2</c:v>
                </c:pt>
                <c:pt idx="246">
                  <c:v>2.4600000000000011E-2</c:v>
                </c:pt>
                <c:pt idx="247">
                  <c:v>2.470000000000001E-2</c:v>
                </c:pt>
                <c:pt idx="248">
                  <c:v>2.4799999999999999E-2</c:v>
                </c:pt>
                <c:pt idx="249">
                  <c:v>2.4900000000000002E-2</c:v>
                </c:pt>
                <c:pt idx="250">
                  <c:v>2.5000000000000012E-2</c:v>
                </c:pt>
                <c:pt idx="251">
                  <c:v>2.5100000000000011E-2</c:v>
                </c:pt>
                <c:pt idx="252">
                  <c:v>2.5200000000000011E-2</c:v>
                </c:pt>
                <c:pt idx="253">
                  <c:v>2.530000000000001E-2</c:v>
                </c:pt>
                <c:pt idx="254">
                  <c:v>2.5400000000000006E-2</c:v>
                </c:pt>
                <c:pt idx="255">
                  <c:v>2.5500000000000002E-2</c:v>
                </c:pt>
                <c:pt idx="256">
                  <c:v>2.5600000000000012E-2</c:v>
                </c:pt>
                <c:pt idx="257">
                  <c:v>2.5700000000000011E-2</c:v>
                </c:pt>
                <c:pt idx="258">
                  <c:v>2.5800000000000021E-2</c:v>
                </c:pt>
                <c:pt idx="259">
                  <c:v>2.5900000000000006E-2</c:v>
                </c:pt>
                <c:pt idx="260">
                  <c:v>2.6000000000000013E-2</c:v>
                </c:pt>
                <c:pt idx="261">
                  <c:v>2.6100000000000012E-2</c:v>
                </c:pt>
                <c:pt idx="262">
                  <c:v>2.6200000000000011E-2</c:v>
                </c:pt>
                <c:pt idx="263">
                  <c:v>2.6300000000000011E-2</c:v>
                </c:pt>
                <c:pt idx="264">
                  <c:v>2.6400000000000021E-2</c:v>
                </c:pt>
                <c:pt idx="265">
                  <c:v>2.650000000000001E-2</c:v>
                </c:pt>
                <c:pt idx="266">
                  <c:v>2.6600000000000013E-2</c:v>
                </c:pt>
                <c:pt idx="267">
                  <c:v>2.6700000000000012E-2</c:v>
                </c:pt>
                <c:pt idx="268">
                  <c:v>2.6800000000000022E-2</c:v>
                </c:pt>
                <c:pt idx="269">
                  <c:v>2.6900000000000011E-2</c:v>
                </c:pt>
                <c:pt idx="270">
                  <c:v>2.7000000000000031E-2</c:v>
                </c:pt>
                <c:pt idx="271">
                  <c:v>2.7100000000000016E-2</c:v>
                </c:pt>
                <c:pt idx="272">
                  <c:v>2.7200000000000012E-2</c:v>
                </c:pt>
                <c:pt idx="273">
                  <c:v>2.7300000000000012E-2</c:v>
                </c:pt>
                <c:pt idx="274">
                  <c:v>2.7400000000000022E-2</c:v>
                </c:pt>
                <c:pt idx="275">
                  <c:v>2.7500000000000011E-2</c:v>
                </c:pt>
                <c:pt idx="276">
                  <c:v>2.7600000000000027E-2</c:v>
                </c:pt>
                <c:pt idx="277">
                  <c:v>2.7700000000000016E-2</c:v>
                </c:pt>
                <c:pt idx="278">
                  <c:v>2.7800000000000019E-2</c:v>
                </c:pt>
                <c:pt idx="279">
                  <c:v>2.7900000000000012E-2</c:v>
                </c:pt>
                <c:pt idx="280">
                  <c:v>2.8000000000000011E-2</c:v>
                </c:pt>
                <c:pt idx="281">
                  <c:v>2.81E-2</c:v>
                </c:pt>
                <c:pt idx="282">
                  <c:v>2.8199999999999992E-2</c:v>
                </c:pt>
                <c:pt idx="283">
                  <c:v>2.8299999999999999E-2</c:v>
                </c:pt>
                <c:pt idx="284">
                  <c:v>2.8400000000000012E-2</c:v>
                </c:pt>
                <c:pt idx="285">
                  <c:v>2.8500000000000001E-2</c:v>
                </c:pt>
                <c:pt idx="286">
                  <c:v>2.8600000000000011E-2</c:v>
                </c:pt>
                <c:pt idx="287">
                  <c:v>2.870000000000001E-2</c:v>
                </c:pt>
                <c:pt idx="288">
                  <c:v>2.8799999999999999E-2</c:v>
                </c:pt>
                <c:pt idx="289">
                  <c:v>2.8899999999999999E-2</c:v>
                </c:pt>
                <c:pt idx="290">
                  <c:v>2.9000000000000012E-2</c:v>
                </c:pt>
                <c:pt idx="291">
                  <c:v>2.9100000000000008E-2</c:v>
                </c:pt>
                <c:pt idx="292">
                  <c:v>2.9200000000000011E-2</c:v>
                </c:pt>
                <c:pt idx="293">
                  <c:v>2.930000000000001E-2</c:v>
                </c:pt>
                <c:pt idx="294">
                  <c:v>2.9399999999999999E-2</c:v>
                </c:pt>
                <c:pt idx="295">
                  <c:v>2.9500000000000002E-2</c:v>
                </c:pt>
                <c:pt idx="296">
                  <c:v>2.9600000000000012E-2</c:v>
                </c:pt>
                <c:pt idx="297">
                  <c:v>2.9700000000000011E-2</c:v>
                </c:pt>
                <c:pt idx="298">
                  <c:v>2.9800000000000021E-2</c:v>
                </c:pt>
                <c:pt idx="299">
                  <c:v>2.9900000000000006E-2</c:v>
                </c:pt>
                <c:pt idx="300">
                  <c:v>3.0000000000000016E-2</c:v>
                </c:pt>
                <c:pt idx="301">
                  <c:v>3.0100000000000009E-2</c:v>
                </c:pt>
                <c:pt idx="302">
                  <c:v>3.0200000000000012E-2</c:v>
                </c:pt>
                <c:pt idx="303">
                  <c:v>3.0300000000000011E-2</c:v>
                </c:pt>
                <c:pt idx="304">
                  <c:v>3.0400000000000021E-2</c:v>
                </c:pt>
                <c:pt idx="305">
                  <c:v>3.050000000000001E-2</c:v>
                </c:pt>
                <c:pt idx="306">
                  <c:v>3.0600000000000013E-2</c:v>
                </c:pt>
                <c:pt idx="307">
                  <c:v>3.0700000000000012E-2</c:v>
                </c:pt>
                <c:pt idx="308">
                  <c:v>3.0800000000000022E-2</c:v>
                </c:pt>
                <c:pt idx="309">
                  <c:v>3.0900000000000011E-2</c:v>
                </c:pt>
                <c:pt idx="310">
                  <c:v>3.1000000000000028E-2</c:v>
                </c:pt>
                <c:pt idx="311">
                  <c:v>3.110000000000001E-2</c:v>
                </c:pt>
                <c:pt idx="312">
                  <c:v>3.1200000000000012E-2</c:v>
                </c:pt>
                <c:pt idx="313">
                  <c:v>3.1300000000000015E-2</c:v>
                </c:pt>
                <c:pt idx="314">
                  <c:v>3.1400000000000011E-2</c:v>
                </c:pt>
                <c:pt idx="315">
                  <c:v>3.1500000000000014E-2</c:v>
                </c:pt>
                <c:pt idx="316">
                  <c:v>3.1600000000000031E-2</c:v>
                </c:pt>
                <c:pt idx="317">
                  <c:v>3.1700000000000013E-2</c:v>
                </c:pt>
                <c:pt idx="318">
                  <c:v>3.1800000000000016E-2</c:v>
                </c:pt>
                <c:pt idx="319">
                  <c:v>3.1900000000000012E-2</c:v>
                </c:pt>
                <c:pt idx="320">
                  <c:v>3.2000000000000028E-2</c:v>
                </c:pt>
                <c:pt idx="321">
                  <c:v>3.210000000000001E-2</c:v>
                </c:pt>
                <c:pt idx="322">
                  <c:v>3.2200000000000027E-2</c:v>
                </c:pt>
                <c:pt idx="323">
                  <c:v>3.2300000000000016E-2</c:v>
                </c:pt>
                <c:pt idx="324">
                  <c:v>3.2400000000000012E-2</c:v>
                </c:pt>
                <c:pt idx="325">
                  <c:v>3.2500000000000015E-2</c:v>
                </c:pt>
                <c:pt idx="326">
                  <c:v>3.2600000000000025E-2</c:v>
                </c:pt>
                <c:pt idx="327">
                  <c:v>3.2700000000000014E-2</c:v>
                </c:pt>
                <c:pt idx="328">
                  <c:v>3.2800000000000037E-2</c:v>
                </c:pt>
                <c:pt idx="329">
                  <c:v>3.2900000000000026E-2</c:v>
                </c:pt>
                <c:pt idx="330">
                  <c:v>3.3000000000000002E-2</c:v>
                </c:pt>
                <c:pt idx="331">
                  <c:v>3.3100000000000004E-2</c:v>
                </c:pt>
                <c:pt idx="332">
                  <c:v>3.3200000000000014E-2</c:v>
                </c:pt>
                <c:pt idx="333">
                  <c:v>3.330000000000001E-2</c:v>
                </c:pt>
                <c:pt idx="334">
                  <c:v>3.3399999999999999E-2</c:v>
                </c:pt>
                <c:pt idx="335">
                  <c:v>3.3500000000000002E-2</c:v>
                </c:pt>
                <c:pt idx="336">
                  <c:v>3.3599999999999998E-2</c:v>
                </c:pt>
                <c:pt idx="337">
                  <c:v>3.3700000000000001E-2</c:v>
                </c:pt>
                <c:pt idx="338">
                  <c:v>3.3800000000000011E-2</c:v>
                </c:pt>
                <c:pt idx="339">
                  <c:v>3.3900000000000013E-2</c:v>
                </c:pt>
                <c:pt idx="340">
                  <c:v>3.4000000000000002E-2</c:v>
                </c:pt>
                <c:pt idx="341">
                  <c:v>3.4100000000000005E-2</c:v>
                </c:pt>
                <c:pt idx="342">
                  <c:v>3.4200000000000015E-2</c:v>
                </c:pt>
                <c:pt idx="343">
                  <c:v>3.4300000000000011E-2</c:v>
                </c:pt>
                <c:pt idx="344">
                  <c:v>3.4400000000000014E-2</c:v>
                </c:pt>
                <c:pt idx="345">
                  <c:v>3.450000000000001E-2</c:v>
                </c:pt>
                <c:pt idx="346">
                  <c:v>3.4599999999999999E-2</c:v>
                </c:pt>
                <c:pt idx="347">
                  <c:v>3.4700000000000002E-2</c:v>
                </c:pt>
                <c:pt idx="348">
                  <c:v>3.4800000000000011E-2</c:v>
                </c:pt>
                <c:pt idx="349">
                  <c:v>3.4900000000000014E-2</c:v>
                </c:pt>
                <c:pt idx="350">
                  <c:v>3.5000000000000031E-2</c:v>
                </c:pt>
                <c:pt idx="351">
                  <c:v>3.5100000000000006E-2</c:v>
                </c:pt>
                <c:pt idx="352">
                  <c:v>3.5200000000000016E-2</c:v>
                </c:pt>
                <c:pt idx="353">
                  <c:v>3.5300000000000012E-2</c:v>
                </c:pt>
                <c:pt idx="354">
                  <c:v>3.5400000000000015E-2</c:v>
                </c:pt>
                <c:pt idx="355">
                  <c:v>3.5500000000000011E-2</c:v>
                </c:pt>
                <c:pt idx="356">
                  <c:v>3.5600000000000027E-2</c:v>
                </c:pt>
                <c:pt idx="357">
                  <c:v>3.5700000000000016E-2</c:v>
                </c:pt>
                <c:pt idx="358">
                  <c:v>3.5800000000000012E-2</c:v>
                </c:pt>
                <c:pt idx="359">
                  <c:v>3.5900000000000015E-2</c:v>
                </c:pt>
                <c:pt idx="360">
                  <c:v>3.6000000000000011E-2</c:v>
                </c:pt>
                <c:pt idx="361">
                  <c:v>3.6100000000000014E-2</c:v>
                </c:pt>
                <c:pt idx="362">
                  <c:v>3.6200000000000031E-2</c:v>
                </c:pt>
                <c:pt idx="363">
                  <c:v>3.6300000000000027E-2</c:v>
                </c:pt>
                <c:pt idx="364">
                  <c:v>3.6400000000000016E-2</c:v>
                </c:pt>
                <c:pt idx="365">
                  <c:v>3.6500000000000012E-2</c:v>
                </c:pt>
                <c:pt idx="366">
                  <c:v>3.6600000000000028E-2</c:v>
                </c:pt>
                <c:pt idx="367">
                  <c:v>3.6700000000000031E-2</c:v>
                </c:pt>
                <c:pt idx="368">
                  <c:v>3.6800000000000027E-2</c:v>
                </c:pt>
                <c:pt idx="369">
                  <c:v>3.6900000000000016E-2</c:v>
                </c:pt>
                <c:pt idx="370">
                  <c:v>3.7000000000000012E-2</c:v>
                </c:pt>
                <c:pt idx="371">
                  <c:v>3.7100000000000015E-2</c:v>
                </c:pt>
                <c:pt idx="372">
                  <c:v>3.7200000000000025E-2</c:v>
                </c:pt>
                <c:pt idx="373">
                  <c:v>3.7300000000000028E-2</c:v>
                </c:pt>
                <c:pt idx="374">
                  <c:v>3.7400000000000044E-2</c:v>
                </c:pt>
                <c:pt idx="375">
                  <c:v>3.7500000000000012E-2</c:v>
                </c:pt>
                <c:pt idx="376">
                  <c:v>3.7600000000000029E-2</c:v>
                </c:pt>
                <c:pt idx="377">
                  <c:v>3.7700000000000011E-2</c:v>
                </c:pt>
                <c:pt idx="378">
                  <c:v>3.7800000000000035E-2</c:v>
                </c:pt>
                <c:pt idx="379">
                  <c:v>3.7900000000000031E-2</c:v>
                </c:pt>
                <c:pt idx="380">
                  <c:v>3.8000000000000013E-2</c:v>
                </c:pt>
                <c:pt idx="381">
                  <c:v>3.8100000000000002E-2</c:v>
                </c:pt>
                <c:pt idx="382">
                  <c:v>3.8200000000000012E-2</c:v>
                </c:pt>
                <c:pt idx="383">
                  <c:v>3.8300000000000001E-2</c:v>
                </c:pt>
                <c:pt idx="384">
                  <c:v>3.8400000000000011E-2</c:v>
                </c:pt>
                <c:pt idx="385">
                  <c:v>3.8500000000000006E-2</c:v>
                </c:pt>
                <c:pt idx="386">
                  <c:v>3.8600000000000016E-2</c:v>
                </c:pt>
                <c:pt idx="387">
                  <c:v>3.8700000000000005E-2</c:v>
                </c:pt>
                <c:pt idx="388">
                  <c:v>3.8800000000000015E-2</c:v>
                </c:pt>
                <c:pt idx="389">
                  <c:v>3.8900000000000011E-2</c:v>
                </c:pt>
                <c:pt idx="390">
                  <c:v>3.9000000000000014E-2</c:v>
                </c:pt>
                <c:pt idx="391">
                  <c:v>3.9100000000000017E-2</c:v>
                </c:pt>
                <c:pt idx="392">
                  <c:v>3.9200000000000026E-2</c:v>
                </c:pt>
                <c:pt idx="393">
                  <c:v>3.9300000000000002E-2</c:v>
                </c:pt>
                <c:pt idx="394">
                  <c:v>3.9400000000000011E-2</c:v>
                </c:pt>
                <c:pt idx="395">
                  <c:v>3.9500000000000014E-2</c:v>
                </c:pt>
                <c:pt idx="396">
                  <c:v>3.9600000000000031E-2</c:v>
                </c:pt>
                <c:pt idx="397">
                  <c:v>3.9700000000000013E-2</c:v>
                </c:pt>
                <c:pt idx="398">
                  <c:v>3.9800000000000016E-2</c:v>
                </c:pt>
                <c:pt idx="399">
                  <c:v>3.9900000000000012E-2</c:v>
                </c:pt>
                <c:pt idx="400">
                  <c:v>4.0000000000000022E-2</c:v>
                </c:pt>
                <c:pt idx="401">
                  <c:v>4.0100000000000004E-2</c:v>
                </c:pt>
                <c:pt idx="402">
                  <c:v>4.0200000000000007E-2</c:v>
                </c:pt>
                <c:pt idx="403">
                  <c:v>4.0300000000000023E-2</c:v>
                </c:pt>
                <c:pt idx="404">
                  <c:v>4.0400000000000019E-2</c:v>
                </c:pt>
                <c:pt idx="405">
                  <c:v>4.0500000000000022E-2</c:v>
                </c:pt>
                <c:pt idx="406">
                  <c:v>4.0599999999999997E-2</c:v>
                </c:pt>
                <c:pt idx="407">
                  <c:v>4.0700000000000035E-2</c:v>
                </c:pt>
                <c:pt idx="408">
                  <c:v>4.0800000000000024E-2</c:v>
                </c:pt>
                <c:pt idx="409">
                  <c:v>4.0900000000000013E-2</c:v>
                </c:pt>
                <c:pt idx="410">
                  <c:v>4.1000000000000002E-2</c:v>
                </c:pt>
                <c:pt idx="411">
                  <c:v>4.1100000000000005E-2</c:v>
                </c:pt>
                <c:pt idx="412">
                  <c:v>4.1199999999999987E-2</c:v>
                </c:pt>
                <c:pt idx="413">
                  <c:v>4.1300000000000024E-2</c:v>
                </c:pt>
                <c:pt idx="414">
                  <c:v>4.1400000000000013E-2</c:v>
                </c:pt>
                <c:pt idx="415">
                  <c:v>4.1500000000000002E-2</c:v>
                </c:pt>
                <c:pt idx="416">
                  <c:v>4.1599999999999998E-2</c:v>
                </c:pt>
                <c:pt idx="417">
                  <c:v>4.1700000000000022E-2</c:v>
                </c:pt>
                <c:pt idx="418">
                  <c:v>4.1800000000000004E-2</c:v>
                </c:pt>
                <c:pt idx="419">
                  <c:v>4.19E-2</c:v>
                </c:pt>
                <c:pt idx="420">
                  <c:v>4.2000000000000023E-2</c:v>
                </c:pt>
                <c:pt idx="421">
                  <c:v>4.2100000000000019E-2</c:v>
                </c:pt>
                <c:pt idx="422">
                  <c:v>4.2200000000000022E-2</c:v>
                </c:pt>
                <c:pt idx="423">
                  <c:v>4.2300000000000025E-2</c:v>
                </c:pt>
                <c:pt idx="424">
                  <c:v>4.2400000000000035E-2</c:v>
                </c:pt>
                <c:pt idx="425">
                  <c:v>4.2500000000000024E-2</c:v>
                </c:pt>
                <c:pt idx="426">
                  <c:v>4.2600000000000013E-2</c:v>
                </c:pt>
                <c:pt idx="427">
                  <c:v>4.2700000000000043E-2</c:v>
                </c:pt>
                <c:pt idx="428">
                  <c:v>4.2800000000000032E-2</c:v>
                </c:pt>
                <c:pt idx="429">
                  <c:v>4.2900000000000021E-2</c:v>
                </c:pt>
                <c:pt idx="430">
                  <c:v>4.3000000000000003E-2</c:v>
                </c:pt>
                <c:pt idx="431">
                  <c:v>4.3100000000000006E-2</c:v>
                </c:pt>
                <c:pt idx="432">
                  <c:v>4.3199999999999995E-2</c:v>
                </c:pt>
                <c:pt idx="433">
                  <c:v>4.3299999999999998E-2</c:v>
                </c:pt>
                <c:pt idx="434">
                  <c:v>4.3400000000000022E-2</c:v>
                </c:pt>
                <c:pt idx="435">
                  <c:v>4.3500000000000004E-2</c:v>
                </c:pt>
                <c:pt idx="436">
                  <c:v>4.36E-2</c:v>
                </c:pt>
                <c:pt idx="437">
                  <c:v>4.3700000000000024E-2</c:v>
                </c:pt>
                <c:pt idx="438">
                  <c:v>4.3800000000000019E-2</c:v>
                </c:pt>
                <c:pt idx="439">
                  <c:v>4.3900000000000022E-2</c:v>
                </c:pt>
                <c:pt idx="440">
                  <c:v>4.4000000000000025E-2</c:v>
                </c:pt>
                <c:pt idx="441">
                  <c:v>4.4100000000000021E-2</c:v>
                </c:pt>
                <c:pt idx="442">
                  <c:v>4.4200000000000024E-2</c:v>
                </c:pt>
                <c:pt idx="443">
                  <c:v>4.4300000000000055E-2</c:v>
                </c:pt>
                <c:pt idx="444">
                  <c:v>4.4400000000000044E-2</c:v>
                </c:pt>
                <c:pt idx="445">
                  <c:v>4.4500000000000033E-2</c:v>
                </c:pt>
                <c:pt idx="446">
                  <c:v>4.4600000000000022E-2</c:v>
                </c:pt>
                <c:pt idx="447">
                  <c:v>4.4700000000000038E-2</c:v>
                </c:pt>
                <c:pt idx="448">
                  <c:v>4.4800000000000034E-2</c:v>
                </c:pt>
                <c:pt idx="449">
                  <c:v>4.4900000000000023E-2</c:v>
                </c:pt>
                <c:pt idx="450">
                  <c:v>4.5000000000000033E-2</c:v>
                </c:pt>
                <c:pt idx="451">
                  <c:v>4.5100000000000022E-2</c:v>
                </c:pt>
                <c:pt idx="452">
                  <c:v>4.5200000000000004E-2</c:v>
                </c:pt>
                <c:pt idx="453">
                  <c:v>4.5300000000000035E-2</c:v>
                </c:pt>
                <c:pt idx="454">
                  <c:v>4.5400000000000024E-2</c:v>
                </c:pt>
                <c:pt idx="455">
                  <c:v>4.5500000000000013E-2</c:v>
                </c:pt>
                <c:pt idx="456">
                  <c:v>4.5600000000000002E-2</c:v>
                </c:pt>
                <c:pt idx="457">
                  <c:v>4.5700000000000032E-2</c:v>
                </c:pt>
                <c:pt idx="458">
                  <c:v>4.5800000000000021E-2</c:v>
                </c:pt>
                <c:pt idx="459">
                  <c:v>4.5900000000000024E-2</c:v>
                </c:pt>
                <c:pt idx="460">
                  <c:v>4.6000000000000013E-2</c:v>
                </c:pt>
                <c:pt idx="461">
                  <c:v>4.6100000000000002E-2</c:v>
                </c:pt>
                <c:pt idx="462">
                  <c:v>4.6199999999999998E-2</c:v>
                </c:pt>
                <c:pt idx="463">
                  <c:v>4.6300000000000022E-2</c:v>
                </c:pt>
                <c:pt idx="464">
                  <c:v>4.6400000000000004E-2</c:v>
                </c:pt>
                <c:pt idx="465">
                  <c:v>4.6500000000000007E-2</c:v>
                </c:pt>
                <c:pt idx="466">
                  <c:v>4.6599999999999996E-2</c:v>
                </c:pt>
                <c:pt idx="467">
                  <c:v>4.6699999999999998E-2</c:v>
                </c:pt>
                <c:pt idx="468">
                  <c:v>4.6800000000000022E-2</c:v>
                </c:pt>
                <c:pt idx="469">
                  <c:v>4.6899999999999997E-2</c:v>
                </c:pt>
                <c:pt idx="470">
                  <c:v>4.7000000000000035E-2</c:v>
                </c:pt>
                <c:pt idx="471">
                  <c:v>4.7100000000000024E-2</c:v>
                </c:pt>
                <c:pt idx="472">
                  <c:v>4.7200000000000013E-2</c:v>
                </c:pt>
                <c:pt idx="473">
                  <c:v>4.7300000000000043E-2</c:v>
                </c:pt>
                <c:pt idx="474">
                  <c:v>4.7400000000000032E-2</c:v>
                </c:pt>
                <c:pt idx="475">
                  <c:v>4.7500000000000021E-2</c:v>
                </c:pt>
                <c:pt idx="476">
                  <c:v>4.7600000000000024E-2</c:v>
                </c:pt>
                <c:pt idx="477">
                  <c:v>4.7700000000000034E-2</c:v>
                </c:pt>
                <c:pt idx="478">
                  <c:v>4.7800000000000023E-2</c:v>
                </c:pt>
                <c:pt idx="479">
                  <c:v>4.7900000000000033E-2</c:v>
                </c:pt>
                <c:pt idx="480">
                  <c:v>4.8000000000000022E-2</c:v>
                </c:pt>
                <c:pt idx="481">
                  <c:v>4.8100000000000004E-2</c:v>
                </c:pt>
                <c:pt idx="482">
                  <c:v>4.8200000000000007E-2</c:v>
                </c:pt>
                <c:pt idx="483">
                  <c:v>4.8300000000000023E-2</c:v>
                </c:pt>
                <c:pt idx="484">
                  <c:v>4.8400000000000019E-2</c:v>
                </c:pt>
                <c:pt idx="485">
                  <c:v>4.8500000000000022E-2</c:v>
                </c:pt>
                <c:pt idx="486">
                  <c:v>4.8599999999999997E-2</c:v>
                </c:pt>
                <c:pt idx="487">
                  <c:v>4.8700000000000021E-2</c:v>
                </c:pt>
                <c:pt idx="488">
                  <c:v>4.8800000000000024E-2</c:v>
                </c:pt>
                <c:pt idx="489">
                  <c:v>4.8900000000000013E-2</c:v>
                </c:pt>
                <c:pt idx="490">
                  <c:v>4.9000000000000044E-2</c:v>
                </c:pt>
                <c:pt idx="491">
                  <c:v>4.9100000000000033E-2</c:v>
                </c:pt>
                <c:pt idx="492">
                  <c:v>4.9200000000000021E-2</c:v>
                </c:pt>
                <c:pt idx="493">
                  <c:v>4.9300000000000038E-2</c:v>
                </c:pt>
                <c:pt idx="494">
                  <c:v>4.9400000000000034E-2</c:v>
                </c:pt>
                <c:pt idx="495">
                  <c:v>4.9500000000000023E-2</c:v>
                </c:pt>
                <c:pt idx="496">
                  <c:v>4.9600000000000033E-2</c:v>
                </c:pt>
                <c:pt idx="497">
                  <c:v>4.9700000000000064E-2</c:v>
                </c:pt>
                <c:pt idx="498">
                  <c:v>4.9800000000000046E-2</c:v>
                </c:pt>
                <c:pt idx="499">
                  <c:v>4.9900000000000035E-2</c:v>
                </c:pt>
                <c:pt idx="500">
                  <c:v>5.0000000000000024E-2</c:v>
                </c:pt>
                <c:pt idx="501">
                  <c:v>5.010000000000002E-2</c:v>
                </c:pt>
                <c:pt idx="502">
                  <c:v>5.0200000000000022E-2</c:v>
                </c:pt>
                <c:pt idx="503">
                  <c:v>5.0300000000000025E-2</c:v>
                </c:pt>
                <c:pt idx="504">
                  <c:v>5.0400000000000021E-2</c:v>
                </c:pt>
                <c:pt idx="505">
                  <c:v>5.0500000000000024E-2</c:v>
                </c:pt>
                <c:pt idx="506">
                  <c:v>5.0600000000000013E-2</c:v>
                </c:pt>
                <c:pt idx="507">
                  <c:v>5.0700000000000044E-2</c:v>
                </c:pt>
                <c:pt idx="508">
                  <c:v>5.0800000000000033E-2</c:v>
                </c:pt>
                <c:pt idx="509">
                  <c:v>5.0900000000000022E-2</c:v>
                </c:pt>
                <c:pt idx="510">
                  <c:v>5.1000000000000004E-2</c:v>
                </c:pt>
                <c:pt idx="511">
                  <c:v>5.1100000000000007E-2</c:v>
                </c:pt>
                <c:pt idx="512">
                  <c:v>5.1199999999999996E-2</c:v>
                </c:pt>
                <c:pt idx="513">
                  <c:v>5.1299999999999998E-2</c:v>
                </c:pt>
                <c:pt idx="514">
                  <c:v>5.1400000000000022E-2</c:v>
                </c:pt>
                <c:pt idx="515">
                  <c:v>5.1499999999999997E-2</c:v>
                </c:pt>
                <c:pt idx="516">
                  <c:v>5.16E-2</c:v>
                </c:pt>
                <c:pt idx="517">
                  <c:v>5.1700000000000024E-2</c:v>
                </c:pt>
                <c:pt idx="518">
                  <c:v>5.1800000000000013E-2</c:v>
                </c:pt>
                <c:pt idx="519">
                  <c:v>5.1900000000000002E-2</c:v>
                </c:pt>
                <c:pt idx="520">
                  <c:v>5.2000000000000032E-2</c:v>
                </c:pt>
                <c:pt idx="521">
                  <c:v>5.2100000000000021E-2</c:v>
                </c:pt>
                <c:pt idx="522">
                  <c:v>5.2200000000000024E-2</c:v>
                </c:pt>
                <c:pt idx="523">
                  <c:v>5.2300000000000034E-2</c:v>
                </c:pt>
                <c:pt idx="524">
                  <c:v>5.2400000000000023E-2</c:v>
                </c:pt>
                <c:pt idx="525">
                  <c:v>5.2500000000000033E-2</c:v>
                </c:pt>
                <c:pt idx="526">
                  <c:v>5.2600000000000022E-2</c:v>
                </c:pt>
                <c:pt idx="527">
                  <c:v>5.2700000000000038E-2</c:v>
                </c:pt>
                <c:pt idx="528">
                  <c:v>5.2800000000000034E-2</c:v>
                </c:pt>
                <c:pt idx="529">
                  <c:v>5.2900000000000023E-2</c:v>
                </c:pt>
                <c:pt idx="530">
                  <c:v>5.3000000000000019E-2</c:v>
                </c:pt>
                <c:pt idx="531">
                  <c:v>5.3100000000000022E-2</c:v>
                </c:pt>
                <c:pt idx="532">
                  <c:v>5.3199999999999997E-2</c:v>
                </c:pt>
                <c:pt idx="533">
                  <c:v>5.3300000000000021E-2</c:v>
                </c:pt>
                <c:pt idx="534">
                  <c:v>5.3400000000000024E-2</c:v>
                </c:pt>
                <c:pt idx="535">
                  <c:v>5.3500000000000013E-2</c:v>
                </c:pt>
                <c:pt idx="536">
                  <c:v>5.3600000000000002E-2</c:v>
                </c:pt>
                <c:pt idx="537">
                  <c:v>5.3700000000000032E-2</c:v>
                </c:pt>
                <c:pt idx="538">
                  <c:v>5.3800000000000021E-2</c:v>
                </c:pt>
                <c:pt idx="539">
                  <c:v>5.3900000000000017E-2</c:v>
                </c:pt>
                <c:pt idx="540">
                  <c:v>5.4000000000000034E-2</c:v>
                </c:pt>
                <c:pt idx="541">
                  <c:v>5.4100000000000023E-2</c:v>
                </c:pt>
                <c:pt idx="542">
                  <c:v>5.4200000000000033E-2</c:v>
                </c:pt>
                <c:pt idx="543">
                  <c:v>5.4300000000000063E-2</c:v>
                </c:pt>
                <c:pt idx="544">
                  <c:v>5.4400000000000046E-2</c:v>
                </c:pt>
                <c:pt idx="545">
                  <c:v>5.4500000000000035E-2</c:v>
                </c:pt>
                <c:pt idx="546">
                  <c:v>5.4600000000000024E-2</c:v>
                </c:pt>
                <c:pt idx="547">
                  <c:v>5.4700000000000054E-2</c:v>
                </c:pt>
                <c:pt idx="548">
                  <c:v>5.4800000000000043E-2</c:v>
                </c:pt>
                <c:pt idx="549">
                  <c:v>5.4900000000000032E-2</c:v>
                </c:pt>
                <c:pt idx="550">
                  <c:v>5.5000000000000021E-2</c:v>
                </c:pt>
                <c:pt idx="551">
                  <c:v>5.5100000000000024E-2</c:v>
                </c:pt>
                <c:pt idx="552">
                  <c:v>5.5200000000000013E-2</c:v>
                </c:pt>
                <c:pt idx="553">
                  <c:v>5.5300000000000044E-2</c:v>
                </c:pt>
                <c:pt idx="554">
                  <c:v>5.5400000000000033E-2</c:v>
                </c:pt>
                <c:pt idx="555">
                  <c:v>5.5500000000000022E-2</c:v>
                </c:pt>
                <c:pt idx="556">
                  <c:v>5.5600000000000004E-2</c:v>
                </c:pt>
                <c:pt idx="557">
                  <c:v>5.5700000000000034E-2</c:v>
                </c:pt>
                <c:pt idx="558">
                  <c:v>5.5800000000000023E-2</c:v>
                </c:pt>
                <c:pt idx="559">
                  <c:v>5.5900000000000019E-2</c:v>
                </c:pt>
                <c:pt idx="560">
                  <c:v>5.6000000000000022E-2</c:v>
                </c:pt>
                <c:pt idx="561">
                  <c:v>5.6099999999999997E-2</c:v>
                </c:pt>
                <c:pt idx="562">
                  <c:v>5.62E-2</c:v>
                </c:pt>
                <c:pt idx="563">
                  <c:v>5.6300000000000024E-2</c:v>
                </c:pt>
                <c:pt idx="564">
                  <c:v>5.640000000000002E-2</c:v>
                </c:pt>
                <c:pt idx="565">
                  <c:v>5.6500000000000015E-2</c:v>
                </c:pt>
                <c:pt idx="566">
                  <c:v>5.6599999999999998E-2</c:v>
                </c:pt>
                <c:pt idx="567">
                  <c:v>5.6700000000000021E-2</c:v>
                </c:pt>
                <c:pt idx="568">
                  <c:v>5.6800000000000024E-2</c:v>
                </c:pt>
                <c:pt idx="569">
                  <c:v>5.6900000000000013E-2</c:v>
                </c:pt>
                <c:pt idx="570">
                  <c:v>5.7000000000000044E-2</c:v>
                </c:pt>
                <c:pt idx="571">
                  <c:v>5.7100000000000033E-2</c:v>
                </c:pt>
                <c:pt idx="572">
                  <c:v>5.7200000000000022E-2</c:v>
                </c:pt>
                <c:pt idx="573">
                  <c:v>5.7300000000000038E-2</c:v>
                </c:pt>
                <c:pt idx="574">
                  <c:v>5.7400000000000034E-2</c:v>
                </c:pt>
                <c:pt idx="575">
                  <c:v>5.7500000000000023E-2</c:v>
                </c:pt>
                <c:pt idx="576">
                  <c:v>5.7600000000000019E-2</c:v>
                </c:pt>
                <c:pt idx="577">
                  <c:v>5.7700000000000064E-2</c:v>
                </c:pt>
                <c:pt idx="578">
                  <c:v>5.7800000000000046E-2</c:v>
                </c:pt>
                <c:pt idx="579">
                  <c:v>5.7900000000000035E-2</c:v>
                </c:pt>
                <c:pt idx="580">
                  <c:v>5.8000000000000024E-2</c:v>
                </c:pt>
                <c:pt idx="581">
                  <c:v>5.810000000000002E-2</c:v>
                </c:pt>
                <c:pt idx="582">
                  <c:v>5.8200000000000016E-2</c:v>
                </c:pt>
                <c:pt idx="583">
                  <c:v>5.8300000000000032E-2</c:v>
                </c:pt>
                <c:pt idx="584">
                  <c:v>5.8400000000000021E-2</c:v>
                </c:pt>
                <c:pt idx="585">
                  <c:v>5.8500000000000017E-2</c:v>
                </c:pt>
                <c:pt idx="586">
                  <c:v>5.8600000000000006E-2</c:v>
                </c:pt>
                <c:pt idx="587">
                  <c:v>5.8700000000000023E-2</c:v>
                </c:pt>
                <c:pt idx="588">
                  <c:v>5.8800000000000033E-2</c:v>
                </c:pt>
                <c:pt idx="589">
                  <c:v>5.8900000000000022E-2</c:v>
                </c:pt>
                <c:pt idx="590">
                  <c:v>5.9000000000000039E-2</c:v>
                </c:pt>
                <c:pt idx="591">
                  <c:v>5.9100000000000034E-2</c:v>
                </c:pt>
                <c:pt idx="592">
                  <c:v>5.9200000000000023E-2</c:v>
                </c:pt>
                <c:pt idx="593">
                  <c:v>5.9300000000000054E-2</c:v>
                </c:pt>
                <c:pt idx="594">
                  <c:v>5.9400000000000057E-2</c:v>
                </c:pt>
                <c:pt idx="595">
                  <c:v>5.9500000000000032E-2</c:v>
                </c:pt>
                <c:pt idx="596">
                  <c:v>5.9600000000000021E-2</c:v>
                </c:pt>
                <c:pt idx="597">
                  <c:v>5.9700000000000066E-2</c:v>
                </c:pt>
                <c:pt idx="598">
                  <c:v>5.9800000000000055E-2</c:v>
                </c:pt>
                <c:pt idx="599">
                  <c:v>5.9900000000000043E-2</c:v>
                </c:pt>
                <c:pt idx="600">
                  <c:v>6.0000000000000032E-2</c:v>
                </c:pt>
                <c:pt idx="601">
                  <c:v>6.0100000000000021E-2</c:v>
                </c:pt>
                <c:pt idx="602">
                  <c:v>6.0200000000000017E-2</c:v>
                </c:pt>
                <c:pt idx="603">
                  <c:v>6.0300000000000034E-2</c:v>
                </c:pt>
                <c:pt idx="604">
                  <c:v>6.0400000000000023E-2</c:v>
                </c:pt>
                <c:pt idx="605">
                  <c:v>6.0500000000000033E-2</c:v>
                </c:pt>
                <c:pt idx="606">
                  <c:v>6.0600000000000022E-2</c:v>
                </c:pt>
                <c:pt idx="607">
                  <c:v>6.0700000000000039E-2</c:v>
                </c:pt>
                <c:pt idx="608">
                  <c:v>6.0800000000000035E-2</c:v>
                </c:pt>
                <c:pt idx="609">
                  <c:v>6.0900000000000024E-2</c:v>
                </c:pt>
                <c:pt idx="610">
                  <c:v>6.1000000000000019E-2</c:v>
                </c:pt>
                <c:pt idx="611">
                  <c:v>6.1100000000000015E-2</c:v>
                </c:pt>
                <c:pt idx="612">
                  <c:v>6.1199999999999997E-2</c:v>
                </c:pt>
                <c:pt idx="613">
                  <c:v>6.1300000000000021E-2</c:v>
                </c:pt>
                <c:pt idx="614">
                  <c:v>6.1400000000000024E-2</c:v>
                </c:pt>
                <c:pt idx="615">
                  <c:v>6.1500000000000013E-2</c:v>
                </c:pt>
                <c:pt idx="616">
                  <c:v>6.1600000000000002E-2</c:v>
                </c:pt>
                <c:pt idx="617">
                  <c:v>6.1700000000000033E-2</c:v>
                </c:pt>
                <c:pt idx="618">
                  <c:v>6.1800000000000022E-2</c:v>
                </c:pt>
                <c:pt idx="619">
                  <c:v>6.1900000000000004E-2</c:v>
                </c:pt>
                <c:pt idx="620">
                  <c:v>6.2000000000000034E-2</c:v>
                </c:pt>
                <c:pt idx="621">
                  <c:v>6.2100000000000023E-2</c:v>
                </c:pt>
                <c:pt idx="622">
                  <c:v>6.2200000000000019E-2</c:v>
                </c:pt>
                <c:pt idx="623">
                  <c:v>6.2300000000000064E-2</c:v>
                </c:pt>
                <c:pt idx="624">
                  <c:v>6.2400000000000046E-2</c:v>
                </c:pt>
                <c:pt idx="625">
                  <c:v>6.2500000000000028E-2</c:v>
                </c:pt>
                <c:pt idx="626">
                  <c:v>6.2600000000000031E-2</c:v>
                </c:pt>
                <c:pt idx="627">
                  <c:v>6.2700000000000033E-2</c:v>
                </c:pt>
                <c:pt idx="628">
                  <c:v>6.2800000000000022E-2</c:v>
                </c:pt>
                <c:pt idx="629">
                  <c:v>6.2900000000000039E-2</c:v>
                </c:pt>
                <c:pt idx="630">
                  <c:v>6.3000000000000014E-2</c:v>
                </c:pt>
                <c:pt idx="631">
                  <c:v>6.3100000000000003E-2</c:v>
                </c:pt>
                <c:pt idx="632">
                  <c:v>6.320000000000002E-2</c:v>
                </c:pt>
                <c:pt idx="633">
                  <c:v>6.3300000000000023E-2</c:v>
                </c:pt>
                <c:pt idx="634">
                  <c:v>6.3400000000000026E-2</c:v>
                </c:pt>
                <c:pt idx="635">
                  <c:v>6.3500000000000029E-2</c:v>
                </c:pt>
                <c:pt idx="636">
                  <c:v>6.3600000000000004E-2</c:v>
                </c:pt>
                <c:pt idx="637">
                  <c:v>6.3700000000000034E-2</c:v>
                </c:pt>
                <c:pt idx="638">
                  <c:v>6.3800000000000023E-2</c:v>
                </c:pt>
                <c:pt idx="639">
                  <c:v>6.3900000000000012E-2</c:v>
                </c:pt>
                <c:pt idx="640">
                  <c:v>6.4000000000000057E-2</c:v>
                </c:pt>
                <c:pt idx="641">
                  <c:v>6.4100000000000032E-2</c:v>
                </c:pt>
                <c:pt idx="642">
                  <c:v>6.4200000000000021E-2</c:v>
                </c:pt>
                <c:pt idx="643">
                  <c:v>6.4300000000000052E-2</c:v>
                </c:pt>
                <c:pt idx="644">
                  <c:v>6.4400000000000054E-2</c:v>
                </c:pt>
                <c:pt idx="645">
                  <c:v>6.450000000000003E-2</c:v>
                </c:pt>
                <c:pt idx="646">
                  <c:v>6.4600000000000032E-2</c:v>
                </c:pt>
                <c:pt idx="647">
                  <c:v>6.4700000000000049E-2</c:v>
                </c:pt>
                <c:pt idx="648">
                  <c:v>6.4800000000000024E-2</c:v>
                </c:pt>
                <c:pt idx="649">
                  <c:v>6.4900000000000055E-2</c:v>
                </c:pt>
                <c:pt idx="650">
                  <c:v>6.500000000000003E-2</c:v>
                </c:pt>
                <c:pt idx="651">
                  <c:v>6.5100000000000033E-2</c:v>
                </c:pt>
                <c:pt idx="652">
                  <c:v>6.5199999999999994E-2</c:v>
                </c:pt>
                <c:pt idx="653">
                  <c:v>6.5300000000000039E-2</c:v>
                </c:pt>
                <c:pt idx="654">
                  <c:v>6.5400000000000028E-2</c:v>
                </c:pt>
                <c:pt idx="655">
                  <c:v>6.550000000000003E-2</c:v>
                </c:pt>
                <c:pt idx="656">
                  <c:v>6.5600000000000033E-2</c:v>
                </c:pt>
                <c:pt idx="657">
                  <c:v>6.5700000000000022E-2</c:v>
                </c:pt>
                <c:pt idx="658">
                  <c:v>6.5800000000000039E-2</c:v>
                </c:pt>
                <c:pt idx="659">
                  <c:v>6.5900000000000014E-2</c:v>
                </c:pt>
                <c:pt idx="660">
                  <c:v>6.6000000000000003E-2</c:v>
                </c:pt>
                <c:pt idx="661">
                  <c:v>6.610000000000002E-2</c:v>
                </c:pt>
                <c:pt idx="662">
                  <c:v>6.6200000000000009E-2</c:v>
                </c:pt>
                <c:pt idx="663">
                  <c:v>6.6299999999999998E-2</c:v>
                </c:pt>
                <c:pt idx="664">
                  <c:v>6.6400000000000028E-2</c:v>
                </c:pt>
                <c:pt idx="665">
                  <c:v>6.6500000000000004E-2</c:v>
                </c:pt>
                <c:pt idx="666">
                  <c:v>6.660000000000002E-2</c:v>
                </c:pt>
                <c:pt idx="667">
                  <c:v>6.6700000000000023E-2</c:v>
                </c:pt>
                <c:pt idx="668">
                  <c:v>6.6800000000000012E-2</c:v>
                </c:pt>
                <c:pt idx="669">
                  <c:v>6.6900000000000001E-2</c:v>
                </c:pt>
                <c:pt idx="670">
                  <c:v>6.7000000000000032E-2</c:v>
                </c:pt>
                <c:pt idx="671">
                  <c:v>6.7100000000000062E-2</c:v>
                </c:pt>
                <c:pt idx="672">
                  <c:v>6.7200000000000024E-2</c:v>
                </c:pt>
                <c:pt idx="673">
                  <c:v>6.7300000000000054E-2</c:v>
                </c:pt>
                <c:pt idx="674">
                  <c:v>6.7400000000000029E-2</c:v>
                </c:pt>
                <c:pt idx="675">
                  <c:v>6.7500000000000032E-2</c:v>
                </c:pt>
                <c:pt idx="676">
                  <c:v>6.7600000000000021E-2</c:v>
                </c:pt>
                <c:pt idx="677">
                  <c:v>6.7700000000000024E-2</c:v>
                </c:pt>
                <c:pt idx="678">
                  <c:v>6.7800000000000055E-2</c:v>
                </c:pt>
                <c:pt idx="679">
                  <c:v>6.790000000000003E-2</c:v>
                </c:pt>
                <c:pt idx="680">
                  <c:v>6.8000000000000033E-2</c:v>
                </c:pt>
                <c:pt idx="681">
                  <c:v>6.8099999999999994E-2</c:v>
                </c:pt>
                <c:pt idx="682">
                  <c:v>6.8200000000000011E-2</c:v>
                </c:pt>
                <c:pt idx="683">
                  <c:v>6.8300000000000055E-2</c:v>
                </c:pt>
                <c:pt idx="684">
                  <c:v>6.840000000000003E-2</c:v>
                </c:pt>
                <c:pt idx="685">
                  <c:v>6.8500000000000033E-2</c:v>
                </c:pt>
                <c:pt idx="686">
                  <c:v>6.8599999999999994E-2</c:v>
                </c:pt>
                <c:pt idx="687">
                  <c:v>6.8700000000000039E-2</c:v>
                </c:pt>
                <c:pt idx="688">
                  <c:v>6.8800000000000028E-2</c:v>
                </c:pt>
                <c:pt idx="689">
                  <c:v>6.8900000000000031E-2</c:v>
                </c:pt>
                <c:pt idx="690">
                  <c:v>6.9000000000000034E-2</c:v>
                </c:pt>
                <c:pt idx="691">
                  <c:v>6.9100000000000023E-2</c:v>
                </c:pt>
                <c:pt idx="692">
                  <c:v>6.9200000000000039E-2</c:v>
                </c:pt>
                <c:pt idx="693">
                  <c:v>6.9300000000000056E-2</c:v>
                </c:pt>
                <c:pt idx="694">
                  <c:v>6.9400000000000059E-2</c:v>
                </c:pt>
                <c:pt idx="695">
                  <c:v>6.9500000000000034E-2</c:v>
                </c:pt>
                <c:pt idx="696">
                  <c:v>6.9600000000000023E-2</c:v>
                </c:pt>
                <c:pt idx="697">
                  <c:v>6.9700000000000054E-2</c:v>
                </c:pt>
                <c:pt idx="698">
                  <c:v>6.9800000000000056E-2</c:v>
                </c:pt>
                <c:pt idx="699">
                  <c:v>6.9900000000000032E-2</c:v>
                </c:pt>
                <c:pt idx="700">
                  <c:v>7.0000000000000034E-2</c:v>
                </c:pt>
                <c:pt idx="701">
                  <c:v>7.0100000000000023E-2</c:v>
                </c:pt>
                <c:pt idx="702">
                  <c:v>7.0200000000000012E-2</c:v>
                </c:pt>
                <c:pt idx="703">
                  <c:v>7.0300000000000057E-2</c:v>
                </c:pt>
                <c:pt idx="704">
                  <c:v>7.0400000000000032E-2</c:v>
                </c:pt>
                <c:pt idx="705">
                  <c:v>7.0500000000000021E-2</c:v>
                </c:pt>
                <c:pt idx="706">
                  <c:v>7.0600000000000024E-2</c:v>
                </c:pt>
                <c:pt idx="707">
                  <c:v>7.0700000000000054E-2</c:v>
                </c:pt>
                <c:pt idx="708">
                  <c:v>7.080000000000003E-2</c:v>
                </c:pt>
                <c:pt idx="709">
                  <c:v>7.0900000000000032E-2</c:v>
                </c:pt>
                <c:pt idx="710">
                  <c:v>7.1000000000000021E-2</c:v>
                </c:pt>
                <c:pt idx="711">
                  <c:v>7.110000000000001E-2</c:v>
                </c:pt>
                <c:pt idx="712">
                  <c:v>7.1199999999999999E-2</c:v>
                </c:pt>
                <c:pt idx="713">
                  <c:v>7.130000000000003E-2</c:v>
                </c:pt>
                <c:pt idx="714">
                  <c:v>7.1400000000000033E-2</c:v>
                </c:pt>
                <c:pt idx="715">
                  <c:v>7.1499999999999994E-2</c:v>
                </c:pt>
                <c:pt idx="716">
                  <c:v>7.1600000000000011E-2</c:v>
                </c:pt>
                <c:pt idx="717">
                  <c:v>7.1700000000000028E-2</c:v>
                </c:pt>
                <c:pt idx="718">
                  <c:v>7.180000000000003E-2</c:v>
                </c:pt>
                <c:pt idx="719">
                  <c:v>7.1900000000000033E-2</c:v>
                </c:pt>
                <c:pt idx="720">
                  <c:v>7.2000000000000022E-2</c:v>
                </c:pt>
                <c:pt idx="721">
                  <c:v>7.2100000000000039E-2</c:v>
                </c:pt>
                <c:pt idx="722">
                  <c:v>7.2200000000000014E-2</c:v>
                </c:pt>
                <c:pt idx="723">
                  <c:v>7.2300000000000059E-2</c:v>
                </c:pt>
                <c:pt idx="724">
                  <c:v>7.2400000000000034E-2</c:v>
                </c:pt>
                <c:pt idx="725">
                  <c:v>7.2500000000000023E-2</c:v>
                </c:pt>
                <c:pt idx="726">
                  <c:v>7.2600000000000053E-2</c:v>
                </c:pt>
                <c:pt idx="727">
                  <c:v>7.270000000000007E-2</c:v>
                </c:pt>
                <c:pt idx="728">
                  <c:v>7.2800000000000031E-2</c:v>
                </c:pt>
                <c:pt idx="729">
                  <c:v>7.2900000000000034E-2</c:v>
                </c:pt>
                <c:pt idx="730">
                  <c:v>7.3000000000000023E-2</c:v>
                </c:pt>
                <c:pt idx="731">
                  <c:v>7.3100000000000026E-2</c:v>
                </c:pt>
                <c:pt idx="732">
                  <c:v>7.3200000000000029E-2</c:v>
                </c:pt>
                <c:pt idx="733">
                  <c:v>7.3300000000000032E-2</c:v>
                </c:pt>
                <c:pt idx="734">
                  <c:v>7.3400000000000062E-2</c:v>
                </c:pt>
                <c:pt idx="735">
                  <c:v>7.3500000000000024E-2</c:v>
                </c:pt>
                <c:pt idx="736">
                  <c:v>7.3600000000000013E-2</c:v>
                </c:pt>
                <c:pt idx="737">
                  <c:v>7.3700000000000029E-2</c:v>
                </c:pt>
                <c:pt idx="738">
                  <c:v>7.3800000000000032E-2</c:v>
                </c:pt>
                <c:pt idx="739">
                  <c:v>7.3900000000000021E-2</c:v>
                </c:pt>
                <c:pt idx="740">
                  <c:v>7.4000000000000024E-2</c:v>
                </c:pt>
                <c:pt idx="741">
                  <c:v>7.4100000000000055E-2</c:v>
                </c:pt>
                <c:pt idx="742">
                  <c:v>7.420000000000003E-2</c:v>
                </c:pt>
                <c:pt idx="743">
                  <c:v>7.4300000000000088E-2</c:v>
                </c:pt>
                <c:pt idx="744">
                  <c:v>7.4400000000000049E-2</c:v>
                </c:pt>
                <c:pt idx="745">
                  <c:v>7.4500000000000052E-2</c:v>
                </c:pt>
                <c:pt idx="746">
                  <c:v>7.4600000000000055E-2</c:v>
                </c:pt>
                <c:pt idx="747">
                  <c:v>7.4700000000000072E-2</c:v>
                </c:pt>
                <c:pt idx="748">
                  <c:v>7.4800000000000075E-2</c:v>
                </c:pt>
                <c:pt idx="749">
                  <c:v>7.4900000000000022E-2</c:v>
                </c:pt>
                <c:pt idx="750">
                  <c:v>7.5000000000000039E-2</c:v>
                </c:pt>
                <c:pt idx="751">
                  <c:v>7.5100000000000028E-2</c:v>
                </c:pt>
                <c:pt idx="752">
                  <c:v>7.5200000000000031E-2</c:v>
                </c:pt>
                <c:pt idx="753">
                  <c:v>7.5300000000000034E-2</c:v>
                </c:pt>
                <c:pt idx="754">
                  <c:v>7.5400000000000023E-2</c:v>
                </c:pt>
                <c:pt idx="755">
                  <c:v>7.5500000000000039E-2</c:v>
                </c:pt>
                <c:pt idx="756">
                  <c:v>7.5600000000000014E-2</c:v>
                </c:pt>
                <c:pt idx="757">
                  <c:v>7.5700000000000031E-2</c:v>
                </c:pt>
                <c:pt idx="758">
                  <c:v>7.5800000000000034E-2</c:v>
                </c:pt>
                <c:pt idx="759">
                  <c:v>7.5900000000000023E-2</c:v>
                </c:pt>
                <c:pt idx="760">
                  <c:v>7.6000000000000026E-2</c:v>
                </c:pt>
                <c:pt idx="761">
                  <c:v>7.6100000000000029E-2</c:v>
                </c:pt>
                <c:pt idx="762">
                  <c:v>7.6200000000000004E-2</c:v>
                </c:pt>
                <c:pt idx="763">
                  <c:v>7.6300000000000034E-2</c:v>
                </c:pt>
                <c:pt idx="764">
                  <c:v>7.6400000000000023E-2</c:v>
                </c:pt>
                <c:pt idx="765">
                  <c:v>7.6500000000000012E-2</c:v>
                </c:pt>
                <c:pt idx="766">
                  <c:v>7.6600000000000001E-2</c:v>
                </c:pt>
                <c:pt idx="767">
                  <c:v>7.6700000000000032E-2</c:v>
                </c:pt>
                <c:pt idx="768">
                  <c:v>7.6800000000000021E-2</c:v>
                </c:pt>
                <c:pt idx="769">
                  <c:v>7.6900000000000024E-2</c:v>
                </c:pt>
                <c:pt idx="770">
                  <c:v>7.7000000000000055E-2</c:v>
                </c:pt>
                <c:pt idx="771">
                  <c:v>7.710000000000003E-2</c:v>
                </c:pt>
                <c:pt idx="772">
                  <c:v>7.7200000000000032E-2</c:v>
                </c:pt>
                <c:pt idx="773">
                  <c:v>7.7300000000000049E-2</c:v>
                </c:pt>
                <c:pt idx="774">
                  <c:v>7.7400000000000024E-2</c:v>
                </c:pt>
                <c:pt idx="775">
                  <c:v>7.7500000000000055E-2</c:v>
                </c:pt>
                <c:pt idx="776">
                  <c:v>7.760000000000003E-2</c:v>
                </c:pt>
                <c:pt idx="777">
                  <c:v>7.7700000000000075E-2</c:v>
                </c:pt>
                <c:pt idx="778">
                  <c:v>7.780000000000005E-2</c:v>
                </c:pt>
                <c:pt idx="779">
                  <c:v>7.7900000000000039E-2</c:v>
                </c:pt>
                <c:pt idx="780">
                  <c:v>7.8000000000000028E-2</c:v>
                </c:pt>
                <c:pt idx="781">
                  <c:v>7.8100000000000031E-2</c:v>
                </c:pt>
                <c:pt idx="782">
                  <c:v>7.8200000000000033E-2</c:v>
                </c:pt>
                <c:pt idx="783">
                  <c:v>7.8300000000000022E-2</c:v>
                </c:pt>
                <c:pt idx="784">
                  <c:v>7.8400000000000039E-2</c:v>
                </c:pt>
                <c:pt idx="785">
                  <c:v>7.8500000000000014E-2</c:v>
                </c:pt>
                <c:pt idx="786">
                  <c:v>7.8600000000000003E-2</c:v>
                </c:pt>
                <c:pt idx="787">
                  <c:v>7.8700000000000034E-2</c:v>
                </c:pt>
                <c:pt idx="788">
                  <c:v>7.8800000000000023E-2</c:v>
                </c:pt>
                <c:pt idx="789">
                  <c:v>7.8900000000000026E-2</c:v>
                </c:pt>
                <c:pt idx="790">
                  <c:v>7.900000000000007E-2</c:v>
                </c:pt>
                <c:pt idx="791">
                  <c:v>7.9100000000000031E-2</c:v>
                </c:pt>
                <c:pt idx="792">
                  <c:v>7.9200000000000034E-2</c:v>
                </c:pt>
                <c:pt idx="793">
                  <c:v>7.9300000000000065E-2</c:v>
                </c:pt>
                <c:pt idx="794">
                  <c:v>7.9400000000000068E-2</c:v>
                </c:pt>
                <c:pt idx="795">
                  <c:v>7.9500000000000057E-2</c:v>
                </c:pt>
                <c:pt idx="796">
                  <c:v>7.9600000000000032E-2</c:v>
                </c:pt>
                <c:pt idx="797">
                  <c:v>7.9700000000000062E-2</c:v>
                </c:pt>
                <c:pt idx="798">
                  <c:v>7.9800000000000065E-2</c:v>
                </c:pt>
                <c:pt idx="799">
                  <c:v>7.9900000000000054E-2</c:v>
                </c:pt>
                <c:pt idx="800">
                  <c:v>8.0000000000000043E-2</c:v>
                </c:pt>
                <c:pt idx="801">
                  <c:v>8.0100000000000046E-2</c:v>
                </c:pt>
                <c:pt idx="802">
                  <c:v>8.0200000000000063E-2</c:v>
                </c:pt>
                <c:pt idx="803">
                  <c:v>8.0300000000000024E-2</c:v>
                </c:pt>
                <c:pt idx="804">
                  <c:v>8.0400000000000041E-2</c:v>
                </c:pt>
                <c:pt idx="805">
                  <c:v>8.0500000000000071E-2</c:v>
                </c:pt>
                <c:pt idx="806">
                  <c:v>8.060000000000006E-2</c:v>
                </c:pt>
                <c:pt idx="807">
                  <c:v>8.0700000000000063E-2</c:v>
                </c:pt>
                <c:pt idx="808">
                  <c:v>8.0800000000000066E-2</c:v>
                </c:pt>
                <c:pt idx="809">
                  <c:v>8.0900000000000027E-2</c:v>
                </c:pt>
                <c:pt idx="810">
                  <c:v>8.1000000000000044E-2</c:v>
                </c:pt>
                <c:pt idx="811">
                  <c:v>8.1100000000000005E-2</c:v>
                </c:pt>
                <c:pt idx="812">
                  <c:v>8.1200000000000022E-2</c:v>
                </c:pt>
                <c:pt idx="813">
                  <c:v>8.1300000000000011E-2</c:v>
                </c:pt>
                <c:pt idx="814">
                  <c:v>8.14E-2</c:v>
                </c:pt>
                <c:pt idx="815">
                  <c:v>8.1500000000000045E-2</c:v>
                </c:pt>
                <c:pt idx="816">
                  <c:v>8.1600000000000047E-2</c:v>
                </c:pt>
                <c:pt idx="817">
                  <c:v>8.1700000000000064E-2</c:v>
                </c:pt>
                <c:pt idx="818">
                  <c:v>8.1800000000000025E-2</c:v>
                </c:pt>
                <c:pt idx="819">
                  <c:v>8.1900000000000028E-2</c:v>
                </c:pt>
                <c:pt idx="820">
                  <c:v>8.2000000000000003E-2</c:v>
                </c:pt>
                <c:pt idx="821">
                  <c:v>8.2100000000000006E-2</c:v>
                </c:pt>
                <c:pt idx="822">
                  <c:v>8.2200000000000009E-2</c:v>
                </c:pt>
                <c:pt idx="823">
                  <c:v>8.2300000000000012E-2</c:v>
                </c:pt>
                <c:pt idx="824">
                  <c:v>8.2400000000000015E-2</c:v>
                </c:pt>
                <c:pt idx="825">
                  <c:v>8.2500000000000046E-2</c:v>
                </c:pt>
                <c:pt idx="826">
                  <c:v>8.2600000000000048E-2</c:v>
                </c:pt>
                <c:pt idx="827">
                  <c:v>8.2700000000000023E-2</c:v>
                </c:pt>
                <c:pt idx="828">
                  <c:v>8.280000000000004E-2</c:v>
                </c:pt>
                <c:pt idx="829">
                  <c:v>8.2900000000000001E-2</c:v>
                </c:pt>
                <c:pt idx="830">
                  <c:v>8.3000000000000046E-2</c:v>
                </c:pt>
                <c:pt idx="831">
                  <c:v>8.3100000000000063E-2</c:v>
                </c:pt>
                <c:pt idx="832">
                  <c:v>8.3200000000000066E-2</c:v>
                </c:pt>
                <c:pt idx="833">
                  <c:v>8.3300000000000068E-2</c:v>
                </c:pt>
                <c:pt idx="834">
                  <c:v>8.3400000000000044E-2</c:v>
                </c:pt>
                <c:pt idx="835">
                  <c:v>8.3500000000000088E-2</c:v>
                </c:pt>
                <c:pt idx="836">
                  <c:v>8.3600000000000105E-2</c:v>
                </c:pt>
                <c:pt idx="837">
                  <c:v>8.3700000000000066E-2</c:v>
                </c:pt>
                <c:pt idx="838">
                  <c:v>8.3800000000000138E-2</c:v>
                </c:pt>
                <c:pt idx="839">
                  <c:v>8.3900000000000044E-2</c:v>
                </c:pt>
                <c:pt idx="840">
                  <c:v>8.4000000000000061E-2</c:v>
                </c:pt>
                <c:pt idx="841">
                  <c:v>8.4100000000000064E-2</c:v>
                </c:pt>
                <c:pt idx="842">
                  <c:v>8.4200000000000066E-2</c:v>
                </c:pt>
                <c:pt idx="843">
                  <c:v>8.4300000000000028E-2</c:v>
                </c:pt>
                <c:pt idx="844">
                  <c:v>8.4400000000000044E-2</c:v>
                </c:pt>
                <c:pt idx="845">
                  <c:v>8.4500000000000089E-2</c:v>
                </c:pt>
                <c:pt idx="846">
                  <c:v>8.4600000000000092E-2</c:v>
                </c:pt>
                <c:pt idx="847">
                  <c:v>8.4700000000000136E-2</c:v>
                </c:pt>
                <c:pt idx="848">
                  <c:v>8.480000000000007E-2</c:v>
                </c:pt>
                <c:pt idx="849">
                  <c:v>8.4900000000000045E-2</c:v>
                </c:pt>
                <c:pt idx="850">
                  <c:v>8.5000000000000048E-2</c:v>
                </c:pt>
                <c:pt idx="851">
                  <c:v>8.5100000000000064E-2</c:v>
                </c:pt>
                <c:pt idx="852">
                  <c:v>8.5200000000000026E-2</c:v>
                </c:pt>
                <c:pt idx="853">
                  <c:v>8.5300000000000042E-2</c:v>
                </c:pt>
                <c:pt idx="854">
                  <c:v>8.5400000000000004E-2</c:v>
                </c:pt>
                <c:pt idx="855">
                  <c:v>8.5500000000000048E-2</c:v>
                </c:pt>
                <c:pt idx="856">
                  <c:v>8.5600000000000065E-2</c:v>
                </c:pt>
                <c:pt idx="857">
                  <c:v>8.5700000000000068E-2</c:v>
                </c:pt>
                <c:pt idx="858">
                  <c:v>8.5800000000000043E-2</c:v>
                </c:pt>
                <c:pt idx="859">
                  <c:v>8.5900000000000046E-2</c:v>
                </c:pt>
                <c:pt idx="860">
                  <c:v>8.6000000000000063E-2</c:v>
                </c:pt>
                <c:pt idx="861">
                  <c:v>8.6100000000000024E-2</c:v>
                </c:pt>
                <c:pt idx="862">
                  <c:v>8.620000000000004E-2</c:v>
                </c:pt>
                <c:pt idx="863">
                  <c:v>8.6300000000000002E-2</c:v>
                </c:pt>
                <c:pt idx="864">
                  <c:v>8.6400000000000018E-2</c:v>
                </c:pt>
                <c:pt idx="865">
                  <c:v>8.6500000000000063E-2</c:v>
                </c:pt>
                <c:pt idx="866">
                  <c:v>8.6600000000000066E-2</c:v>
                </c:pt>
                <c:pt idx="867">
                  <c:v>8.6700000000000096E-2</c:v>
                </c:pt>
                <c:pt idx="868">
                  <c:v>8.6800000000000044E-2</c:v>
                </c:pt>
                <c:pt idx="869">
                  <c:v>8.6900000000000005E-2</c:v>
                </c:pt>
                <c:pt idx="870">
                  <c:v>8.7000000000000022E-2</c:v>
                </c:pt>
                <c:pt idx="871">
                  <c:v>8.7100000000000025E-2</c:v>
                </c:pt>
                <c:pt idx="872">
                  <c:v>8.72E-2</c:v>
                </c:pt>
                <c:pt idx="873">
                  <c:v>8.7300000000000003E-2</c:v>
                </c:pt>
                <c:pt idx="874">
                  <c:v>8.7400000000000005E-2</c:v>
                </c:pt>
                <c:pt idx="875">
                  <c:v>8.7500000000000064E-2</c:v>
                </c:pt>
                <c:pt idx="876">
                  <c:v>8.7600000000000067E-2</c:v>
                </c:pt>
                <c:pt idx="877">
                  <c:v>8.7700000000000028E-2</c:v>
                </c:pt>
                <c:pt idx="878">
                  <c:v>8.7800000000000045E-2</c:v>
                </c:pt>
                <c:pt idx="879">
                  <c:v>8.7900000000000006E-2</c:v>
                </c:pt>
                <c:pt idx="880">
                  <c:v>8.8000000000000064E-2</c:v>
                </c:pt>
                <c:pt idx="881">
                  <c:v>8.8100000000000137E-2</c:v>
                </c:pt>
                <c:pt idx="882">
                  <c:v>8.8200000000000042E-2</c:v>
                </c:pt>
                <c:pt idx="883">
                  <c:v>8.8300000000000045E-2</c:v>
                </c:pt>
                <c:pt idx="884">
                  <c:v>8.8400000000000048E-2</c:v>
                </c:pt>
                <c:pt idx="885">
                  <c:v>8.8500000000000106E-2</c:v>
                </c:pt>
                <c:pt idx="886">
                  <c:v>8.8600000000000151E-2</c:v>
                </c:pt>
                <c:pt idx="887">
                  <c:v>8.8700000000000084E-2</c:v>
                </c:pt>
                <c:pt idx="888">
                  <c:v>8.8800000000000101E-2</c:v>
                </c:pt>
                <c:pt idx="889">
                  <c:v>8.8900000000000048E-2</c:v>
                </c:pt>
                <c:pt idx="890">
                  <c:v>8.9000000000000065E-2</c:v>
                </c:pt>
                <c:pt idx="891">
                  <c:v>8.9100000000000068E-2</c:v>
                </c:pt>
                <c:pt idx="892">
                  <c:v>8.9200000000000043E-2</c:v>
                </c:pt>
                <c:pt idx="893">
                  <c:v>8.9300000000000046E-2</c:v>
                </c:pt>
                <c:pt idx="894">
                  <c:v>8.9400000000000063E-2</c:v>
                </c:pt>
                <c:pt idx="895">
                  <c:v>8.9500000000000107E-2</c:v>
                </c:pt>
                <c:pt idx="896">
                  <c:v>8.9600000000000138E-2</c:v>
                </c:pt>
                <c:pt idx="897">
                  <c:v>8.9700000000000085E-2</c:v>
                </c:pt>
                <c:pt idx="898">
                  <c:v>8.9800000000000088E-2</c:v>
                </c:pt>
                <c:pt idx="899">
                  <c:v>8.9900000000000063E-2</c:v>
                </c:pt>
                <c:pt idx="900">
                  <c:v>9.0000000000000066E-2</c:v>
                </c:pt>
                <c:pt idx="901">
                  <c:v>9.0100000000000027E-2</c:v>
                </c:pt>
                <c:pt idx="902">
                  <c:v>9.0200000000000044E-2</c:v>
                </c:pt>
                <c:pt idx="903">
                  <c:v>9.0300000000000005E-2</c:v>
                </c:pt>
                <c:pt idx="904">
                  <c:v>9.0400000000000022E-2</c:v>
                </c:pt>
                <c:pt idx="905">
                  <c:v>9.0500000000000067E-2</c:v>
                </c:pt>
                <c:pt idx="906">
                  <c:v>9.0600000000000069E-2</c:v>
                </c:pt>
                <c:pt idx="907">
                  <c:v>9.0700000000000044E-2</c:v>
                </c:pt>
                <c:pt idx="908">
                  <c:v>9.0800000000000047E-2</c:v>
                </c:pt>
                <c:pt idx="909">
                  <c:v>9.0900000000000064E-2</c:v>
                </c:pt>
                <c:pt idx="910">
                  <c:v>9.1000000000000025E-2</c:v>
                </c:pt>
                <c:pt idx="911">
                  <c:v>9.1100000000000028E-2</c:v>
                </c:pt>
                <c:pt idx="912">
                  <c:v>9.1200000000000003E-2</c:v>
                </c:pt>
                <c:pt idx="913">
                  <c:v>9.1300000000000006E-2</c:v>
                </c:pt>
                <c:pt idx="914">
                  <c:v>9.1400000000000009E-2</c:v>
                </c:pt>
                <c:pt idx="915">
                  <c:v>9.1500000000000067E-2</c:v>
                </c:pt>
                <c:pt idx="916">
                  <c:v>9.1600000000000042E-2</c:v>
                </c:pt>
                <c:pt idx="917">
                  <c:v>9.1700000000000045E-2</c:v>
                </c:pt>
                <c:pt idx="918">
                  <c:v>9.1800000000000048E-2</c:v>
                </c:pt>
                <c:pt idx="919">
                  <c:v>9.1900000000000065E-2</c:v>
                </c:pt>
                <c:pt idx="920">
                  <c:v>9.2000000000000026E-2</c:v>
                </c:pt>
                <c:pt idx="921">
                  <c:v>9.2100000000000043E-2</c:v>
                </c:pt>
                <c:pt idx="922">
                  <c:v>9.2200000000000004E-2</c:v>
                </c:pt>
                <c:pt idx="923">
                  <c:v>9.2300000000000021E-2</c:v>
                </c:pt>
                <c:pt idx="924">
                  <c:v>9.240000000000001E-2</c:v>
                </c:pt>
                <c:pt idx="925">
                  <c:v>9.2500000000000068E-2</c:v>
                </c:pt>
                <c:pt idx="926">
                  <c:v>9.2600000000000043E-2</c:v>
                </c:pt>
                <c:pt idx="927">
                  <c:v>9.2700000000000046E-2</c:v>
                </c:pt>
                <c:pt idx="928">
                  <c:v>9.2800000000000063E-2</c:v>
                </c:pt>
                <c:pt idx="929">
                  <c:v>9.2900000000000024E-2</c:v>
                </c:pt>
                <c:pt idx="930">
                  <c:v>9.3000000000000083E-2</c:v>
                </c:pt>
                <c:pt idx="931">
                  <c:v>9.3100000000000085E-2</c:v>
                </c:pt>
                <c:pt idx="932">
                  <c:v>9.3200000000000061E-2</c:v>
                </c:pt>
                <c:pt idx="933">
                  <c:v>9.3300000000000063E-2</c:v>
                </c:pt>
                <c:pt idx="934">
                  <c:v>9.3400000000000066E-2</c:v>
                </c:pt>
                <c:pt idx="935">
                  <c:v>9.3500000000000111E-2</c:v>
                </c:pt>
                <c:pt idx="936">
                  <c:v>9.3600000000000128E-2</c:v>
                </c:pt>
                <c:pt idx="937">
                  <c:v>9.3700000000000089E-2</c:v>
                </c:pt>
                <c:pt idx="938">
                  <c:v>9.3800000000000106E-2</c:v>
                </c:pt>
                <c:pt idx="939">
                  <c:v>9.3900000000000122E-2</c:v>
                </c:pt>
                <c:pt idx="940">
                  <c:v>9.400000000000007E-2</c:v>
                </c:pt>
                <c:pt idx="941">
                  <c:v>9.4100000000000045E-2</c:v>
                </c:pt>
                <c:pt idx="942">
                  <c:v>9.4200000000000048E-2</c:v>
                </c:pt>
                <c:pt idx="943">
                  <c:v>9.4300000000000064E-2</c:v>
                </c:pt>
                <c:pt idx="944">
                  <c:v>9.4400000000000026E-2</c:v>
                </c:pt>
                <c:pt idx="945">
                  <c:v>9.450000000000007E-2</c:v>
                </c:pt>
                <c:pt idx="946">
                  <c:v>9.4600000000000115E-2</c:v>
                </c:pt>
                <c:pt idx="947">
                  <c:v>9.4700000000000048E-2</c:v>
                </c:pt>
                <c:pt idx="948">
                  <c:v>9.4800000000000065E-2</c:v>
                </c:pt>
                <c:pt idx="949">
                  <c:v>9.4900000000000068E-2</c:v>
                </c:pt>
                <c:pt idx="950">
                  <c:v>9.5000000000000043E-2</c:v>
                </c:pt>
                <c:pt idx="951">
                  <c:v>9.5100000000000046E-2</c:v>
                </c:pt>
                <c:pt idx="952">
                  <c:v>9.5200000000000048E-2</c:v>
                </c:pt>
                <c:pt idx="953">
                  <c:v>9.5300000000000024E-2</c:v>
                </c:pt>
                <c:pt idx="954">
                  <c:v>9.540000000000004E-2</c:v>
                </c:pt>
                <c:pt idx="955">
                  <c:v>9.5500000000000085E-2</c:v>
                </c:pt>
                <c:pt idx="956">
                  <c:v>9.5600000000000046E-2</c:v>
                </c:pt>
                <c:pt idx="957">
                  <c:v>9.5700000000000063E-2</c:v>
                </c:pt>
                <c:pt idx="958">
                  <c:v>9.5800000000000066E-2</c:v>
                </c:pt>
                <c:pt idx="959">
                  <c:v>9.5900000000000096E-2</c:v>
                </c:pt>
                <c:pt idx="960">
                  <c:v>9.6000000000000044E-2</c:v>
                </c:pt>
                <c:pt idx="961">
                  <c:v>9.6100000000000046E-2</c:v>
                </c:pt>
                <c:pt idx="962">
                  <c:v>9.6200000000000049E-2</c:v>
                </c:pt>
                <c:pt idx="963">
                  <c:v>9.6300000000000024E-2</c:v>
                </c:pt>
                <c:pt idx="964">
                  <c:v>9.6400000000000013E-2</c:v>
                </c:pt>
                <c:pt idx="965">
                  <c:v>9.6500000000000044E-2</c:v>
                </c:pt>
                <c:pt idx="966">
                  <c:v>9.6600000000000061E-2</c:v>
                </c:pt>
                <c:pt idx="967">
                  <c:v>9.6700000000000064E-2</c:v>
                </c:pt>
                <c:pt idx="968">
                  <c:v>9.6800000000000067E-2</c:v>
                </c:pt>
                <c:pt idx="969">
                  <c:v>9.6900000000000028E-2</c:v>
                </c:pt>
                <c:pt idx="970">
                  <c:v>9.7000000000000045E-2</c:v>
                </c:pt>
                <c:pt idx="971">
                  <c:v>9.7100000000000006E-2</c:v>
                </c:pt>
                <c:pt idx="972">
                  <c:v>9.7200000000000022E-2</c:v>
                </c:pt>
                <c:pt idx="973">
                  <c:v>9.7300000000000011E-2</c:v>
                </c:pt>
                <c:pt idx="974">
                  <c:v>9.74E-2</c:v>
                </c:pt>
                <c:pt idx="975">
                  <c:v>9.7500000000000045E-2</c:v>
                </c:pt>
                <c:pt idx="976">
                  <c:v>9.7600000000000048E-2</c:v>
                </c:pt>
                <c:pt idx="977">
                  <c:v>9.7700000000000065E-2</c:v>
                </c:pt>
                <c:pt idx="978">
                  <c:v>9.7800000000000026E-2</c:v>
                </c:pt>
                <c:pt idx="979">
                  <c:v>9.7900000000000043E-2</c:v>
                </c:pt>
                <c:pt idx="980">
                  <c:v>9.8000000000000101E-2</c:v>
                </c:pt>
                <c:pt idx="981">
                  <c:v>9.8100000000000048E-2</c:v>
                </c:pt>
                <c:pt idx="982">
                  <c:v>9.8200000000000065E-2</c:v>
                </c:pt>
                <c:pt idx="983">
                  <c:v>9.8300000000000068E-2</c:v>
                </c:pt>
                <c:pt idx="984">
                  <c:v>9.8400000000000043E-2</c:v>
                </c:pt>
                <c:pt idx="985">
                  <c:v>9.8500000000000129E-2</c:v>
                </c:pt>
                <c:pt idx="986">
                  <c:v>9.8600000000000146E-2</c:v>
                </c:pt>
                <c:pt idx="987">
                  <c:v>9.8700000000000121E-2</c:v>
                </c:pt>
                <c:pt idx="988">
                  <c:v>9.8800000000000138E-2</c:v>
                </c:pt>
                <c:pt idx="989">
                  <c:v>9.8900000000000085E-2</c:v>
                </c:pt>
                <c:pt idx="990">
                  <c:v>9.9000000000000088E-2</c:v>
                </c:pt>
                <c:pt idx="991">
                  <c:v>9.9100000000000063E-2</c:v>
                </c:pt>
                <c:pt idx="992">
                  <c:v>9.9200000000000066E-2</c:v>
                </c:pt>
                <c:pt idx="993">
                  <c:v>9.9300000000000097E-2</c:v>
                </c:pt>
                <c:pt idx="994">
                  <c:v>9.9400000000000044E-2</c:v>
                </c:pt>
                <c:pt idx="995">
                  <c:v>9.9500000000000088E-2</c:v>
                </c:pt>
                <c:pt idx="996">
                  <c:v>9.9600000000000105E-2</c:v>
                </c:pt>
                <c:pt idx="997">
                  <c:v>9.9700000000000122E-2</c:v>
                </c:pt>
                <c:pt idx="998">
                  <c:v>9.9800000000000069E-2</c:v>
                </c:pt>
                <c:pt idx="999">
                  <c:v>9.9900000000000044E-2</c:v>
                </c:pt>
                <c:pt idx="1000">
                  <c:v>0.1</c:v>
                </c:pt>
              </c:numCache>
            </c:numRef>
          </c:xVal>
          <c:yVal>
            <c:numRef>
              <c:f>log4final!$Z$2:$Z$1002</c:f>
              <c:numCache>
                <c:formatCode>General</c:formatCode>
                <c:ptCount val="1001"/>
                <c:pt idx="0">
                  <c:v>399.92838303391602</c:v>
                </c:pt>
                <c:pt idx="1">
                  <c:v>399.92838303391602</c:v>
                </c:pt>
                <c:pt idx="2">
                  <c:v>399.928383033925</c:v>
                </c:pt>
                <c:pt idx="3">
                  <c:v>399.92838303393</c:v>
                </c:pt>
                <c:pt idx="4">
                  <c:v>399.92838303391801</c:v>
                </c:pt>
                <c:pt idx="5">
                  <c:v>399.92838303392102</c:v>
                </c:pt>
                <c:pt idx="6">
                  <c:v>399.92838303392</c:v>
                </c:pt>
                <c:pt idx="7">
                  <c:v>399.92838303392102</c:v>
                </c:pt>
                <c:pt idx="8">
                  <c:v>399.92838303392898</c:v>
                </c:pt>
                <c:pt idx="9">
                  <c:v>399.92838303392898</c:v>
                </c:pt>
                <c:pt idx="10">
                  <c:v>399.92838303392898</c:v>
                </c:pt>
                <c:pt idx="11">
                  <c:v>399.92838303392102</c:v>
                </c:pt>
                <c:pt idx="12">
                  <c:v>399.92838303391801</c:v>
                </c:pt>
                <c:pt idx="13">
                  <c:v>399.92838303391301</c:v>
                </c:pt>
                <c:pt idx="14">
                  <c:v>399.92838303390801</c:v>
                </c:pt>
                <c:pt idx="15">
                  <c:v>399.92838303390403</c:v>
                </c:pt>
                <c:pt idx="16">
                  <c:v>399.928383033898</c:v>
                </c:pt>
                <c:pt idx="17">
                  <c:v>399.928383033898</c:v>
                </c:pt>
                <c:pt idx="18">
                  <c:v>399.92838303390403</c:v>
                </c:pt>
                <c:pt idx="19">
                  <c:v>399.928383033898</c:v>
                </c:pt>
                <c:pt idx="20">
                  <c:v>399.92838303390198</c:v>
                </c:pt>
                <c:pt idx="21">
                  <c:v>399.92838303390801</c:v>
                </c:pt>
                <c:pt idx="22">
                  <c:v>399.593670491338</c:v>
                </c:pt>
                <c:pt idx="23">
                  <c:v>398.97047564246697</c:v>
                </c:pt>
                <c:pt idx="24">
                  <c:v>398.42577031869456</c:v>
                </c:pt>
                <c:pt idx="25">
                  <c:v>397.93709762695198</c:v>
                </c:pt>
                <c:pt idx="26">
                  <c:v>397.49037263648199</c:v>
                </c:pt>
                <c:pt idx="27">
                  <c:v>397.27609732026394</c:v>
                </c:pt>
                <c:pt idx="28">
                  <c:v>397.27609732026195</c:v>
                </c:pt>
                <c:pt idx="29">
                  <c:v>397.27609732026394</c:v>
                </c:pt>
                <c:pt idx="30">
                  <c:v>397.27609732027065</c:v>
                </c:pt>
                <c:pt idx="31">
                  <c:v>397.27609732027173</c:v>
                </c:pt>
                <c:pt idx="32">
                  <c:v>397.27609732027065</c:v>
                </c:pt>
                <c:pt idx="33">
                  <c:v>397.27609732027463</c:v>
                </c:pt>
                <c:pt idx="34">
                  <c:v>397.27609732026696</c:v>
                </c:pt>
                <c:pt idx="35">
                  <c:v>397.27609732026895</c:v>
                </c:pt>
                <c:pt idx="36">
                  <c:v>397.27609732026599</c:v>
                </c:pt>
                <c:pt idx="37">
                  <c:v>397.27609732027867</c:v>
                </c:pt>
                <c:pt idx="38">
                  <c:v>397.27609732027958</c:v>
                </c:pt>
                <c:pt idx="39">
                  <c:v>397.27609732027673</c:v>
                </c:pt>
                <c:pt idx="40">
                  <c:v>397.27609732027173</c:v>
                </c:pt>
                <c:pt idx="41">
                  <c:v>397.27609732026775</c:v>
                </c:pt>
                <c:pt idx="42">
                  <c:v>397.2760973202648</c:v>
                </c:pt>
                <c:pt idx="43">
                  <c:v>397.27609732027065</c:v>
                </c:pt>
                <c:pt idx="44">
                  <c:v>397.27609732026775</c:v>
                </c:pt>
                <c:pt idx="45">
                  <c:v>397.27609732026394</c:v>
                </c:pt>
                <c:pt idx="46">
                  <c:v>397.27609732025979</c:v>
                </c:pt>
                <c:pt idx="47">
                  <c:v>397.27609732025195</c:v>
                </c:pt>
                <c:pt idx="48">
                  <c:v>397.27609732025275</c:v>
                </c:pt>
                <c:pt idx="49">
                  <c:v>397.27609732025093</c:v>
                </c:pt>
                <c:pt idx="50">
                  <c:v>397.27609732024899</c:v>
                </c:pt>
                <c:pt idx="51">
                  <c:v>397.27609732024695</c:v>
                </c:pt>
                <c:pt idx="52">
                  <c:v>397.27609732024803</c:v>
                </c:pt>
                <c:pt idx="53">
                  <c:v>397.27609732024803</c:v>
                </c:pt>
                <c:pt idx="54">
                  <c:v>397.27609732025275</c:v>
                </c:pt>
                <c:pt idx="55">
                  <c:v>397.27609732026099</c:v>
                </c:pt>
                <c:pt idx="56">
                  <c:v>397.27609732025894</c:v>
                </c:pt>
                <c:pt idx="57">
                  <c:v>397.27609732027565</c:v>
                </c:pt>
                <c:pt idx="58">
                  <c:v>397.27609732025894</c:v>
                </c:pt>
                <c:pt idx="59">
                  <c:v>397.27609732026099</c:v>
                </c:pt>
                <c:pt idx="60">
                  <c:v>397.27609732026599</c:v>
                </c:pt>
                <c:pt idx="61">
                  <c:v>397.27609732026775</c:v>
                </c:pt>
                <c:pt idx="62">
                  <c:v>397.27609732027258</c:v>
                </c:pt>
                <c:pt idx="63">
                  <c:v>397.27609732027463</c:v>
                </c:pt>
                <c:pt idx="64">
                  <c:v>397.27609732028066</c:v>
                </c:pt>
                <c:pt idx="65">
                  <c:v>397.27609732030493</c:v>
                </c:pt>
                <c:pt idx="66">
                  <c:v>397.276097320308</c:v>
                </c:pt>
                <c:pt idx="67">
                  <c:v>397.27609732030697</c:v>
                </c:pt>
                <c:pt idx="68">
                  <c:v>397.27609732030697</c:v>
                </c:pt>
                <c:pt idx="69">
                  <c:v>397.27609732031101</c:v>
                </c:pt>
                <c:pt idx="70">
                  <c:v>397.27609732030999</c:v>
                </c:pt>
                <c:pt idx="71">
                  <c:v>397.27609732032499</c:v>
                </c:pt>
                <c:pt idx="72">
                  <c:v>396.95078427168278</c:v>
                </c:pt>
                <c:pt idx="73">
                  <c:v>396.34501279111493</c:v>
                </c:pt>
                <c:pt idx="74">
                  <c:v>395.81540572167575</c:v>
                </c:pt>
                <c:pt idx="75">
                  <c:v>395.3401885727622</c:v>
                </c:pt>
                <c:pt idx="76">
                  <c:v>395.11412006135623</c:v>
                </c:pt>
                <c:pt idx="77">
                  <c:v>395.11412006133122</c:v>
                </c:pt>
                <c:pt idx="78">
                  <c:v>395.11412006132798</c:v>
                </c:pt>
                <c:pt idx="79">
                  <c:v>395.11412006131798</c:v>
                </c:pt>
                <c:pt idx="80">
                  <c:v>395.11412006130701</c:v>
                </c:pt>
                <c:pt idx="81">
                  <c:v>395.11412006129899</c:v>
                </c:pt>
                <c:pt idx="82">
                  <c:v>395.11412006129899</c:v>
                </c:pt>
                <c:pt idx="83">
                  <c:v>395.11412006130001</c:v>
                </c:pt>
                <c:pt idx="84">
                  <c:v>395.11412006128199</c:v>
                </c:pt>
                <c:pt idx="85">
                  <c:v>395.11412006128575</c:v>
                </c:pt>
                <c:pt idx="86">
                  <c:v>395.11412006128103</c:v>
                </c:pt>
                <c:pt idx="87">
                  <c:v>395.11412006126898</c:v>
                </c:pt>
                <c:pt idx="88">
                  <c:v>395.11412006126704</c:v>
                </c:pt>
                <c:pt idx="89">
                  <c:v>395.11412006122396</c:v>
                </c:pt>
                <c:pt idx="90">
                  <c:v>395.11412006121896</c:v>
                </c:pt>
                <c:pt idx="91">
                  <c:v>395.11412086241597</c:v>
                </c:pt>
                <c:pt idx="92">
                  <c:v>395.11412252486838</c:v>
                </c:pt>
                <c:pt idx="93">
                  <c:v>395.11412507526501</c:v>
                </c:pt>
                <c:pt idx="94">
                  <c:v>395.11412857445401</c:v>
                </c:pt>
                <c:pt idx="95">
                  <c:v>395.11413231177005</c:v>
                </c:pt>
                <c:pt idx="96">
                  <c:v>395.11413628674001</c:v>
                </c:pt>
                <c:pt idx="97">
                  <c:v>395.11414049850299</c:v>
                </c:pt>
                <c:pt idx="98">
                  <c:v>395.11414660762102</c:v>
                </c:pt>
                <c:pt idx="99">
                  <c:v>395.11416415433928</c:v>
                </c:pt>
                <c:pt idx="100">
                  <c:v>395.11419587272098</c:v>
                </c:pt>
                <c:pt idx="101">
                  <c:v>395.11423304765475</c:v>
                </c:pt>
                <c:pt idx="102">
                  <c:v>395.11427650105901</c:v>
                </c:pt>
                <c:pt idx="103">
                  <c:v>395.11432649455008</c:v>
                </c:pt>
                <c:pt idx="104">
                  <c:v>395.11438237192402</c:v>
                </c:pt>
                <c:pt idx="105">
                  <c:v>395.11444433766644</c:v>
                </c:pt>
                <c:pt idx="106">
                  <c:v>395.11450886696298</c:v>
                </c:pt>
                <c:pt idx="107">
                  <c:v>395.11457594972904</c:v>
                </c:pt>
                <c:pt idx="108">
                  <c:v>395.11466516409342</c:v>
                </c:pt>
                <c:pt idx="109">
                  <c:v>395.11479270530322</c:v>
                </c:pt>
                <c:pt idx="110">
                  <c:v>395.11495580991021</c:v>
                </c:pt>
                <c:pt idx="111">
                  <c:v>395.11516338665808</c:v>
                </c:pt>
                <c:pt idx="112">
                  <c:v>395.11541407687395</c:v>
                </c:pt>
                <c:pt idx="113">
                  <c:v>395.11571685267165</c:v>
                </c:pt>
                <c:pt idx="114">
                  <c:v>395.11608767388202</c:v>
                </c:pt>
                <c:pt idx="115">
                  <c:v>395.11651441149365</c:v>
                </c:pt>
                <c:pt idx="116">
                  <c:v>395.11698615794802</c:v>
                </c:pt>
                <c:pt idx="117">
                  <c:v>395.11753376806899</c:v>
                </c:pt>
                <c:pt idx="118">
                  <c:v>395.118216219722</c:v>
                </c:pt>
                <c:pt idx="119">
                  <c:v>395.11900918644324</c:v>
                </c:pt>
                <c:pt idx="120">
                  <c:v>395.11993354426897</c:v>
                </c:pt>
                <c:pt idx="121">
                  <c:v>395.12098163618498</c:v>
                </c:pt>
                <c:pt idx="122">
                  <c:v>395.12215725244175</c:v>
                </c:pt>
                <c:pt idx="123">
                  <c:v>394.80127141721078</c:v>
                </c:pt>
                <c:pt idx="124">
                  <c:v>394.202776001725</c:v>
                </c:pt>
                <c:pt idx="125">
                  <c:v>393.68008430454142</c:v>
                </c:pt>
                <c:pt idx="126">
                  <c:v>393.21176508505101</c:v>
                </c:pt>
                <c:pt idx="127">
                  <c:v>392.99049376921965</c:v>
                </c:pt>
                <c:pt idx="128">
                  <c:v>392.99354104835174</c:v>
                </c:pt>
                <c:pt idx="129">
                  <c:v>392.99686374474896</c:v>
                </c:pt>
                <c:pt idx="130">
                  <c:v>393.00030740209365</c:v>
                </c:pt>
                <c:pt idx="131">
                  <c:v>393.00383267562802</c:v>
                </c:pt>
                <c:pt idx="132">
                  <c:v>393.00747138488708</c:v>
                </c:pt>
                <c:pt idx="133">
                  <c:v>393.011233331136</c:v>
                </c:pt>
                <c:pt idx="134">
                  <c:v>393.01514354723366</c:v>
                </c:pt>
                <c:pt idx="135">
                  <c:v>393.01921365080898</c:v>
                </c:pt>
                <c:pt idx="136">
                  <c:v>393.02343995595265</c:v>
                </c:pt>
                <c:pt idx="137">
                  <c:v>393.02783529733398</c:v>
                </c:pt>
                <c:pt idx="138">
                  <c:v>393.03238317763396</c:v>
                </c:pt>
                <c:pt idx="139">
                  <c:v>393.03714939824465</c:v>
                </c:pt>
                <c:pt idx="140">
                  <c:v>393.04214224719675</c:v>
                </c:pt>
                <c:pt idx="141">
                  <c:v>393.04741727214099</c:v>
                </c:pt>
                <c:pt idx="142">
                  <c:v>393.05291032371036</c:v>
                </c:pt>
                <c:pt idx="143">
                  <c:v>393.05850426403799</c:v>
                </c:pt>
                <c:pt idx="144">
                  <c:v>393.064198837324</c:v>
                </c:pt>
                <c:pt idx="145">
                  <c:v>393.069993729082</c:v>
                </c:pt>
                <c:pt idx="146">
                  <c:v>393.07607159784101</c:v>
                </c:pt>
                <c:pt idx="147">
                  <c:v>393.0824535665048</c:v>
                </c:pt>
                <c:pt idx="148">
                  <c:v>393.08898842600894</c:v>
                </c:pt>
                <c:pt idx="149">
                  <c:v>393.09569638343623</c:v>
                </c:pt>
                <c:pt idx="150">
                  <c:v>393.10251202077001</c:v>
                </c:pt>
                <c:pt idx="151">
                  <c:v>393.10943483389036</c:v>
                </c:pt>
                <c:pt idx="152">
                  <c:v>393.11655859668673</c:v>
                </c:pt>
                <c:pt idx="153">
                  <c:v>393.123906348758</c:v>
                </c:pt>
                <c:pt idx="154">
                  <c:v>393.13136321579299</c:v>
                </c:pt>
                <c:pt idx="155">
                  <c:v>393.138952665033</c:v>
                </c:pt>
                <c:pt idx="156">
                  <c:v>393.14669860205998</c:v>
                </c:pt>
                <c:pt idx="157">
                  <c:v>393.15455356622499</c:v>
                </c:pt>
                <c:pt idx="158">
                  <c:v>393.16257049894898</c:v>
                </c:pt>
                <c:pt idx="159">
                  <c:v>393.17077537730398</c:v>
                </c:pt>
                <c:pt idx="160">
                  <c:v>393.17908977762397</c:v>
                </c:pt>
                <c:pt idx="161">
                  <c:v>393.18751312024602</c:v>
                </c:pt>
                <c:pt idx="162">
                  <c:v>393.19604480395998</c:v>
                </c:pt>
                <c:pt idx="163">
                  <c:v>393.20476972158275</c:v>
                </c:pt>
                <c:pt idx="164">
                  <c:v>393.21360359803475</c:v>
                </c:pt>
                <c:pt idx="165">
                  <c:v>393.22254582014102</c:v>
                </c:pt>
                <c:pt idx="166">
                  <c:v>393.23170176789756</c:v>
                </c:pt>
                <c:pt idx="167">
                  <c:v>393.24110300430601</c:v>
                </c:pt>
                <c:pt idx="168">
                  <c:v>393.25061457296101</c:v>
                </c:pt>
                <c:pt idx="169">
                  <c:v>393.26023589581905</c:v>
                </c:pt>
                <c:pt idx="170">
                  <c:v>393.2699663751672</c:v>
                </c:pt>
                <c:pt idx="171">
                  <c:v>393.27980540290974</c:v>
                </c:pt>
                <c:pt idx="172">
                  <c:v>393.28975236538696</c:v>
                </c:pt>
                <c:pt idx="173">
                  <c:v>392.982944326611</c:v>
                </c:pt>
                <c:pt idx="174">
                  <c:v>392.40319721116458</c:v>
                </c:pt>
                <c:pt idx="175">
                  <c:v>391.89787109522302</c:v>
                </c:pt>
                <c:pt idx="176">
                  <c:v>391.44573128590599</c:v>
                </c:pt>
                <c:pt idx="177">
                  <c:v>391.23653163250674</c:v>
                </c:pt>
                <c:pt idx="178">
                  <c:v>391.24791806232503</c:v>
                </c:pt>
                <c:pt idx="179">
                  <c:v>391.25956285319108</c:v>
                </c:pt>
                <c:pt idx="180">
                  <c:v>391.27168441797374</c:v>
                </c:pt>
                <c:pt idx="181">
                  <c:v>391.28415276685899</c:v>
                </c:pt>
                <c:pt idx="182">
                  <c:v>391.29694421078375</c:v>
                </c:pt>
                <c:pt idx="183">
                  <c:v>391.31004897410799</c:v>
                </c:pt>
                <c:pt idx="184">
                  <c:v>391.32339518685598</c:v>
                </c:pt>
                <c:pt idx="185">
                  <c:v>391.336879855831</c:v>
                </c:pt>
                <c:pt idx="186">
                  <c:v>391.35050206829175</c:v>
                </c:pt>
                <c:pt idx="187">
                  <c:v>391.36443125815475</c:v>
                </c:pt>
                <c:pt idx="188">
                  <c:v>391.37850079275205</c:v>
                </c:pt>
                <c:pt idx="189">
                  <c:v>391.39270979610399</c:v>
                </c:pt>
                <c:pt idx="190">
                  <c:v>391.40705739847078</c:v>
                </c:pt>
                <c:pt idx="191">
                  <c:v>391.42154272233893</c:v>
                </c:pt>
                <c:pt idx="192">
                  <c:v>391.43616487333099</c:v>
                </c:pt>
                <c:pt idx="193">
                  <c:v>391.45092293466797</c:v>
                </c:pt>
                <c:pt idx="194">
                  <c:v>391.46581596420174</c:v>
                </c:pt>
                <c:pt idx="195">
                  <c:v>391.48084299345123</c:v>
                </c:pt>
                <c:pt idx="196">
                  <c:v>391.49600302813258</c:v>
                </c:pt>
                <c:pt idx="197">
                  <c:v>391.51131294499658</c:v>
                </c:pt>
                <c:pt idx="198">
                  <c:v>391.52683871523078</c:v>
                </c:pt>
                <c:pt idx="199">
                  <c:v>391.542499976729</c:v>
                </c:pt>
                <c:pt idx="200">
                  <c:v>391.55829550064101</c:v>
                </c:pt>
                <c:pt idx="201">
                  <c:v>391.57422404733302</c:v>
                </c:pt>
                <c:pt idx="202">
                  <c:v>391.59028437054502</c:v>
                </c:pt>
                <c:pt idx="203">
                  <c:v>391.6064752207572</c:v>
                </c:pt>
                <c:pt idx="204">
                  <c:v>391.62279534810477</c:v>
                </c:pt>
                <c:pt idx="205">
                  <c:v>391.63924350503208</c:v>
                </c:pt>
                <c:pt idx="206">
                  <c:v>391.65581844856695</c:v>
                </c:pt>
                <c:pt idx="207">
                  <c:v>391.67251894243958</c:v>
                </c:pt>
                <c:pt idx="208">
                  <c:v>391.68934375879479</c:v>
                </c:pt>
                <c:pt idx="209">
                  <c:v>391.70629167980621</c:v>
                </c:pt>
                <c:pt idx="210">
                  <c:v>391.72336149897058</c:v>
                </c:pt>
                <c:pt idx="211">
                  <c:v>391.74055202226975</c:v>
                </c:pt>
                <c:pt idx="212">
                  <c:v>391.75786206900835</c:v>
                </c:pt>
                <c:pt idx="213">
                  <c:v>391.77529047264466</c:v>
                </c:pt>
                <c:pt idx="214">
                  <c:v>391.79283608132698</c:v>
                </c:pt>
                <c:pt idx="215">
                  <c:v>391.81049775836397</c:v>
                </c:pt>
                <c:pt idx="216">
                  <c:v>391.82827438249478</c:v>
                </c:pt>
                <c:pt idx="217">
                  <c:v>391.84616484817258</c:v>
                </c:pt>
                <c:pt idx="218">
                  <c:v>391.86416806559396</c:v>
                </c:pt>
                <c:pt idx="219">
                  <c:v>391.88228296075022</c:v>
                </c:pt>
                <c:pt idx="220">
                  <c:v>391.90050847537873</c:v>
                </c:pt>
                <c:pt idx="221">
                  <c:v>391.91884356684704</c:v>
                </c:pt>
                <c:pt idx="222">
                  <c:v>391.93728720796003</c:v>
                </c:pt>
                <c:pt idx="223">
                  <c:v>391.64444297799622</c:v>
                </c:pt>
                <c:pt idx="224">
                  <c:v>391.08316829225959</c:v>
                </c:pt>
                <c:pt idx="225">
                  <c:v>390.59480003259398</c:v>
                </c:pt>
                <c:pt idx="226">
                  <c:v>390.15856868576344</c:v>
                </c:pt>
                <c:pt idx="227">
                  <c:v>389.96103580389399</c:v>
                </c:pt>
                <c:pt idx="228">
                  <c:v>389.98011099685965</c:v>
                </c:pt>
                <c:pt idx="229">
                  <c:v>389.99928865079301</c:v>
                </c:pt>
                <c:pt idx="230">
                  <c:v>390.01856748172975</c:v>
                </c:pt>
                <c:pt idx="231">
                  <c:v>390.037946142762</c:v>
                </c:pt>
                <c:pt idx="232">
                  <c:v>390.05742336178997</c:v>
                </c:pt>
                <c:pt idx="233">
                  <c:v>390.07699799866577</c:v>
                </c:pt>
                <c:pt idx="234">
                  <c:v>390.09666905520675</c:v>
                </c:pt>
                <c:pt idx="235">
                  <c:v>390.11643566111394</c:v>
                </c:pt>
                <c:pt idx="236">
                  <c:v>390.13629704973999</c:v>
                </c:pt>
                <c:pt idx="237">
                  <c:v>390.15625253138398</c:v>
                </c:pt>
                <c:pt idx="238">
                  <c:v>390.17630146842765</c:v>
                </c:pt>
                <c:pt idx="239">
                  <c:v>390.19644325403198</c:v>
                </c:pt>
                <c:pt idx="240">
                  <c:v>390.21667729501399</c:v>
                </c:pt>
                <c:pt idx="241">
                  <c:v>390.23700299884899</c:v>
                </c:pt>
                <c:pt idx="242">
                  <c:v>390.25741976433198</c:v>
                </c:pt>
                <c:pt idx="243">
                  <c:v>390.277926975323</c:v>
                </c:pt>
                <c:pt idx="244">
                  <c:v>390.29852399704265</c:v>
                </c:pt>
                <c:pt idx="245">
                  <c:v>390.31921017436036</c:v>
                </c:pt>
                <c:pt idx="246">
                  <c:v>390.33998483149821</c:v>
                </c:pt>
                <c:pt idx="247">
                  <c:v>390.36084727299499</c:v>
                </c:pt>
                <c:pt idx="248">
                  <c:v>390.38179678525978</c:v>
                </c:pt>
                <c:pt idx="249">
                  <c:v>390.40283263877302</c:v>
                </c:pt>
                <c:pt idx="250">
                  <c:v>390.4239540904768</c:v>
                </c:pt>
                <c:pt idx="251">
                  <c:v>390.44516038640398</c:v>
                </c:pt>
                <c:pt idx="252">
                  <c:v>390.46645076421265</c:v>
                </c:pt>
                <c:pt idx="253">
                  <c:v>390.48782445574898</c:v>
                </c:pt>
                <c:pt idx="254">
                  <c:v>390.50928068941153</c:v>
                </c:pt>
                <c:pt idx="255">
                  <c:v>390.53081869240395</c:v>
                </c:pt>
                <c:pt idx="256">
                  <c:v>390.55243769274023</c:v>
                </c:pt>
                <c:pt idx="257">
                  <c:v>390.57413692105899</c:v>
                </c:pt>
                <c:pt idx="258">
                  <c:v>390.59591561230093</c:v>
                </c:pt>
                <c:pt idx="259">
                  <c:v>390.617773007035</c:v>
                </c:pt>
                <c:pt idx="260">
                  <c:v>390.63970835273102</c:v>
                </c:pt>
                <c:pt idx="261">
                  <c:v>390.66172090476402</c:v>
                </c:pt>
                <c:pt idx="262">
                  <c:v>390.68380992728373</c:v>
                </c:pt>
                <c:pt idx="263">
                  <c:v>390.70597469385837</c:v>
                </c:pt>
                <c:pt idx="264">
                  <c:v>390.72821448809742</c:v>
                </c:pt>
                <c:pt idx="265">
                  <c:v>390.75052860404401</c:v>
                </c:pt>
                <c:pt idx="266">
                  <c:v>390.77291634642103</c:v>
                </c:pt>
                <c:pt idx="267">
                  <c:v>390.79537703095394</c:v>
                </c:pt>
                <c:pt idx="268">
                  <c:v>390.81790998434701</c:v>
                </c:pt>
                <c:pt idx="269">
                  <c:v>390.84051454443301</c:v>
                </c:pt>
                <c:pt idx="270">
                  <c:v>390.863190060048</c:v>
                </c:pt>
                <c:pt idx="271">
                  <c:v>390.88593589100799</c:v>
                </c:pt>
                <c:pt idx="272">
                  <c:v>390.90875140792673</c:v>
                </c:pt>
                <c:pt idx="273">
                  <c:v>390.625647009484</c:v>
                </c:pt>
                <c:pt idx="274">
                  <c:v>390.0787014126916</c:v>
                </c:pt>
                <c:pt idx="275">
                  <c:v>389.60330471486901</c:v>
                </c:pt>
                <c:pt idx="276">
                  <c:v>389.1790701660272</c:v>
                </c:pt>
                <c:pt idx="277">
                  <c:v>388.98941053814394</c:v>
                </c:pt>
                <c:pt idx="278">
                  <c:v>389.01263250841299</c:v>
                </c:pt>
                <c:pt idx="279">
                  <c:v>389.03592072243396</c:v>
                </c:pt>
                <c:pt idx="280">
                  <c:v>389.05927426391202</c:v>
                </c:pt>
                <c:pt idx="281">
                  <c:v>389.08269215101302</c:v>
                </c:pt>
                <c:pt idx="282">
                  <c:v>389.10617347174775</c:v>
                </c:pt>
                <c:pt idx="283">
                  <c:v>389.12971744006478</c:v>
                </c:pt>
                <c:pt idx="284">
                  <c:v>389.15332340562975</c:v>
                </c:pt>
                <c:pt idx="285">
                  <c:v>389.17699084005898</c:v>
                </c:pt>
                <c:pt idx="286">
                  <c:v>389.20071931293978</c:v>
                </c:pt>
                <c:pt idx="287">
                  <c:v>389.22450846578693</c:v>
                </c:pt>
                <c:pt idx="288">
                  <c:v>389.24835798753065</c:v>
                </c:pt>
                <c:pt idx="289">
                  <c:v>389.27226759366721</c:v>
                </c:pt>
                <c:pt idx="290">
                  <c:v>389.29623700947565</c:v>
                </c:pt>
                <c:pt idx="291">
                  <c:v>389.32026595729167</c:v>
                </c:pt>
                <c:pt idx="292">
                  <c:v>389.34435414737101</c:v>
                </c:pt>
                <c:pt idx="293">
                  <c:v>389.36850127179599</c:v>
                </c:pt>
                <c:pt idx="294">
                  <c:v>389.39270700090697</c:v>
                </c:pt>
                <c:pt idx="295">
                  <c:v>389.41697098159665</c:v>
                </c:pt>
                <c:pt idx="296">
                  <c:v>389.44129283721475</c:v>
                </c:pt>
                <c:pt idx="297">
                  <c:v>389.46567216835501</c:v>
                </c:pt>
                <c:pt idx="298">
                  <c:v>389.49010855461256</c:v>
                </c:pt>
                <c:pt idx="299">
                  <c:v>389.51460155669395</c:v>
                </c:pt>
                <c:pt idx="300">
                  <c:v>389.53915071882375</c:v>
                </c:pt>
                <c:pt idx="301">
                  <c:v>389.56375557138375</c:v>
                </c:pt>
                <c:pt idx="302">
                  <c:v>389.58841563343998</c:v>
                </c:pt>
                <c:pt idx="303">
                  <c:v>389.61313041531895</c:v>
                </c:pt>
                <c:pt idx="304">
                  <c:v>389.637899420937</c:v>
                </c:pt>
                <c:pt idx="305">
                  <c:v>389.66272215009297</c:v>
                </c:pt>
                <c:pt idx="306">
                  <c:v>389.68759810045702</c:v>
                </c:pt>
                <c:pt idx="307">
                  <c:v>389.712526769406</c:v>
                </c:pt>
                <c:pt idx="308">
                  <c:v>389.73750765568457</c:v>
                </c:pt>
                <c:pt idx="309">
                  <c:v>389.76254026078499</c:v>
                </c:pt>
                <c:pt idx="310">
                  <c:v>389.78762409022198</c:v>
                </c:pt>
                <c:pt idx="311">
                  <c:v>389.81275865452801</c:v>
                </c:pt>
                <c:pt idx="312">
                  <c:v>389.83794347017175</c:v>
                </c:pt>
                <c:pt idx="313">
                  <c:v>389.86317806025693</c:v>
                </c:pt>
                <c:pt idx="314">
                  <c:v>389.88846195511394</c:v>
                </c:pt>
                <c:pt idx="315">
                  <c:v>389.91379469272198</c:v>
                </c:pt>
                <c:pt idx="316">
                  <c:v>389.93917581906197</c:v>
                </c:pt>
                <c:pt idx="317">
                  <c:v>389.96460488834202</c:v>
                </c:pt>
                <c:pt idx="318">
                  <c:v>389.99008146315799</c:v>
                </c:pt>
                <c:pt idx="319">
                  <c:v>390.0156051145222</c:v>
                </c:pt>
                <c:pt idx="320">
                  <c:v>390.04117542189465</c:v>
                </c:pt>
                <c:pt idx="321">
                  <c:v>390.06679197310399</c:v>
                </c:pt>
                <c:pt idx="322">
                  <c:v>390.09245436429279</c:v>
                </c:pt>
                <c:pt idx="323">
                  <c:v>389.81735378601979</c:v>
                </c:pt>
                <c:pt idx="324">
                  <c:v>389.28282512167999</c:v>
                </c:pt>
                <c:pt idx="325">
                  <c:v>388.81856078553301</c:v>
                </c:pt>
                <c:pt idx="326">
                  <c:v>388.40453812685701</c:v>
                </c:pt>
                <c:pt idx="327">
                  <c:v>388.22114844716242</c:v>
                </c:pt>
                <c:pt idx="328">
                  <c:v>388.24707879868458</c:v>
                </c:pt>
                <c:pt idx="329">
                  <c:v>388.27305304725166</c:v>
                </c:pt>
                <c:pt idx="330">
                  <c:v>388.29907048843978</c:v>
                </c:pt>
                <c:pt idx="331">
                  <c:v>388.32513035153875</c:v>
                </c:pt>
                <c:pt idx="332">
                  <c:v>388.35123193273205</c:v>
                </c:pt>
                <c:pt idx="333">
                  <c:v>388.37737465013601</c:v>
                </c:pt>
                <c:pt idx="334">
                  <c:v>388.40355805342199</c:v>
                </c:pt>
                <c:pt idx="335">
                  <c:v>388.42978181015201</c:v>
                </c:pt>
                <c:pt idx="336">
                  <c:v>388.45604568232602</c:v>
                </c:pt>
                <c:pt idx="337">
                  <c:v>388.48234950065893</c:v>
                </c:pt>
                <c:pt idx="338">
                  <c:v>388.50869314057275</c:v>
                </c:pt>
                <c:pt idx="339">
                  <c:v>388.53507650168058</c:v>
                </c:pt>
                <c:pt idx="340">
                  <c:v>388.56149949134698</c:v>
                </c:pt>
                <c:pt idx="341">
                  <c:v>388.58796201215802</c:v>
                </c:pt>
                <c:pt idx="342">
                  <c:v>388.61446395300521</c:v>
                </c:pt>
                <c:pt idx="343">
                  <c:v>388.64100518310136</c:v>
                </c:pt>
                <c:pt idx="344">
                  <c:v>388.66758554849599</c:v>
                </c:pt>
                <c:pt idx="345">
                  <c:v>388.69420487044221</c:v>
                </c:pt>
                <c:pt idx="346">
                  <c:v>388.72086294526895</c:v>
                </c:pt>
                <c:pt idx="347">
                  <c:v>388.74755954526478</c:v>
                </c:pt>
                <c:pt idx="348">
                  <c:v>388.77429442036822</c:v>
                </c:pt>
                <c:pt idx="349">
                  <c:v>388.80106730024801</c:v>
                </c:pt>
                <c:pt idx="350">
                  <c:v>388.82787789676723</c:v>
                </c:pt>
                <c:pt idx="351">
                  <c:v>388.85472590652</c:v>
                </c:pt>
                <c:pt idx="352">
                  <c:v>388.881611013385</c:v>
                </c:pt>
                <c:pt idx="353">
                  <c:v>388.90853289102779</c:v>
                </c:pt>
                <c:pt idx="354">
                  <c:v>388.93549120530793</c:v>
                </c:pt>
                <c:pt idx="355">
                  <c:v>388.96248561642136</c:v>
                </c:pt>
                <c:pt idx="356">
                  <c:v>388.98951578097257</c:v>
                </c:pt>
                <c:pt idx="357">
                  <c:v>389.01658135377198</c:v>
                </c:pt>
                <c:pt idx="358">
                  <c:v>389.04368198946537</c:v>
                </c:pt>
                <c:pt idx="359">
                  <c:v>389.07081734392398</c:v>
                </c:pt>
                <c:pt idx="360">
                  <c:v>389.09798707552801</c:v>
                </c:pt>
                <c:pt idx="361">
                  <c:v>389.12519084614479</c:v>
                </c:pt>
                <c:pt idx="362">
                  <c:v>389.15242832206337</c:v>
                </c:pt>
                <c:pt idx="363">
                  <c:v>389.17969917467298</c:v>
                </c:pt>
                <c:pt idx="364">
                  <c:v>389.20700308108894</c:v>
                </c:pt>
                <c:pt idx="365">
                  <c:v>389.23433972456974</c:v>
                </c:pt>
                <c:pt idx="366">
                  <c:v>389.26170879488575</c:v>
                </c:pt>
                <c:pt idx="367">
                  <c:v>389.28910998855565</c:v>
                </c:pt>
                <c:pt idx="368">
                  <c:v>389.316543009003</c:v>
                </c:pt>
                <c:pt idx="369">
                  <c:v>389.34400756665502</c:v>
                </c:pt>
                <c:pt idx="370">
                  <c:v>389.3715033789008</c:v>
                </c:pt>
                <c:pt idx="371">
                  <c:v>389.39903017012398</c:v>
                </c:pt>
                <c:pt idx="372">
                  <c:v>389.13120515863778</c:v>
                </c:pt>
                <c:pt idx="373">
                  <c:v>388.60857532550102</c:v>
                </c:pt>
                <c:pt idx="374">
                  <c:v>388.15485706212201</c:v>
                </c:pt>
                <c:pt idx="375">
                  <c:v>387.75040995028957</c:v>
                </c:pt>
                <c:pt idx="376">
                  <c:v>387.57249394943</c:v>
                </c:pt>
                <c:pt idx="377">
                  <c:v>387.60020214544636</c:v>
                </c:pt>
                <c:pt idx="378">
                  <c:v>387.62794023095228</c:v>
                </c:pt>
                <c:pt idx="379">
                  <c:v>387.65570762663998</c:v>
                </c:pt>
                <c:pt idx="380">
                  <c:v>387.68350368745701</c:v>
                </c:pt>
                <c:pt idx="381">
                  <c:v>387.711327833388</c:v>
                </c:pt>
                <c:pt idx="382">
                  <c:v>387.73917960347075</c:v>
                </c:pt>
                <c:pt idx="383">
                  <c:v>387.76705866520075</c:v>
                </c:pt>
                <c:pt idx="384">
                  <c:v>387.79496480103205</c:v>
                </c:pt>
                <c:pt idx="385">
                  <c:v>387.82289788534843</c:v>
                </c:pt>
                <c:pt idx="386">
                  <c:v>387.85085785918301</c:v>
                </c:pt>
                <c:pt idx="387">
                  <c:v>387.87884470663602</c:v>
                </c:pt>
                <c:pt idx="388">
                  <c:v>387.90685843471903</c:v>
                </c:pt>
                <c:pt idx="389">
                  <c:v>387.93489905723175</c:v>
                </c:pt>
                <c:pt idx="390">
                  <c:v>387.96296658241499</c:v>
                </c:pt>
                <c:pt idx="391">
                  <c:v>387.99106100425195</c:v>
                </c:pt>
                <c:pt idx="392">
                  <c:v>388.01918229657696</c:v>
                </c:pt>
                <c:pt idx="393">
                  <c:v>388.047330409626</c:v>
                </c:pt>
                <c:pt idx="394">
                  <c:v>388.07550526849457</c:v>
                </c:pt>
                <c:pt idx="395">
                  <c:v>388.10370677296896</c:v>
                </c:pt>
                <c:pt idx="396">
                  <c:v>388.13193479841675</c:v>
                </c:pt>
                <c:pt idx="397">
                  <c:v>388.16018919743522</c:v>
                </c:pt>
                <c:pt idx="398">
                  <c:v>388.18846980191705</c:v>
                </c:pt>
                <c:pt idx="399">
                  <c:v>388.2167764254736</c:v>
                </c:pt>
                <c:pt idx="400">
                  <c:v>388.24510886588479</c:v>
                </c:pt>
                <c:pt idx="401">
                  <c:v>388.27346690765779</c:v>
                </c:pt>
                <c:pt idx="402">
                  <c:v>388.30185032448821</c:v>
                </c:pt>
                <c:pt idx="403">
                  <c:v>388.33025888158579</c:v>
                </c:pt>
                <c:pt idx="404">
                  <c:v>388.35869233783137</c:v>
                </c:pt>
                <c:pt idx="405">
                  <c:v>388.38715044773966</c:v>
                </c:pt>
                <c:pt idx="406">
                  <c:v>388.41563296333896</c:v>
                </c:pt>
                <c:pt idx="407">
                  <c:v>388.44413963567803</c:v>
                </c:pt>
                <c:pt idx="408">
                  <c:v>388.472670216251</c:v>
                </c:pt>
                <c:pt idx="409">
                  <c:v>388.50122445820358</c:v>
                </c:pt>
                <c:pt idx="410">
                  <c:v>388.52980211738202</c:v>
                </c:pt>
                <c:pt idx="411">
                  <c:v>388.55840295314903</c:v>
                </c:pt>
                <c:pt idx="412">
                  <c:v>388.58702672918696</c:v>
                </c:pt>
                <c:pt idx="413">
                  <c:v>388.61567321396723</c:v>
                </c:pt>
                <c:pt idx="414">
                  <c:v>388.64434218128702</c:v>
                </c:pt>
                <c:pt idx="415">
                  <c:v>388.67303341057874</c:v>
                </c:pt>
                <c:pt idx="416">
                  <c:v>388.70174668714697</c:v>
                </c:pt>
                <c:pt idx="417">
                  <c:v>388.73048180233502</c:v>
                </c:pt>
                <c:pt idx="418">
                  <c:v>388.75923855362396</c:v>
                </c:pt>
                <c:pt idx="419">
                  <c:v>388.7880167446225</c:v>
                </c:pt>
                <c:pt idx="420">
                  <c:v>388.81681618506121</c:v>
                </c:pt>
                <c:pt idx="421">
                  <c:v>388.845636690687</c:v>
                </c:pt>
                <c:pt idx="422">
                  <c:v>388.58327800235799</c:v>
                </c:pt>
                <c:pt idx="423">
                  <c:v>388.06969772952823</c:v>
                </c:pt>
                <c:pt idx="424">
                  <c:v>387.62402032861308</c:v>
                </c:pt>
                <c:pt idx="425">
                  <c:v>387.22689403397499</c:v>
                </c:pt>
                <c:pt idx="426">
                  <c:v>387.05310599525194</c:v>
                </c:pt>
                <c:pt idx="427">
                  <c:v>387.08205027419575</c:v>
                </c:pt>
                <c:pt idx="428">
                  <c:v>387.11101513144001</c:v>
                </c:pt>
                <c:pt idx="429">
                  <c:v>387.14000007547298</c:v>
                </c:pt>
                <c:pt idx="430">
                  <c:v>387.16900454916322</c:v>
                </c:pt>
                <c:pt idx="431">
                  <c:v>387.19802805879277</c:v>
                </c:pt>
                <c:pt idx="432">
                  <c:v>387.22707022718265</c:v>
                </c:pt>
                <c:pt idx="433">
                  <c:v>387.25613080293078</c:v>
                </c:pt>
                <c:pt idx="434">
                  <c:v>387.28520964710458</c:v>
                </c:pt>
                <c:pt idx="435">
                  <c:v>387.31430671050703</c:v>
                </c:pt>
                <c:pt idx="436">
                  <c:v>387.34342200874721</c:v>
                </c:pt>
                <c:pt idx="437">
                  <c:v>387.37255559899575</c:v>
                </c:pt>
                <c:pt idx="438">
                  <c:v>387.40170756016778</c:v>
                </c:pt>
                <c:pt idx="439">
                  <c:v>387.4308779769508</c:v>
                </c:pt>
                <c:pt idx="440">
                  <c:v>387.4600669277898</c:v>
                </c:pt>
                <c:pt idx="441">
                  <c:v>387.48927447618559</c:v>
                </c:pt>
                <c:pt idx="442">
                  <c:v>387.51850066498503</c:v>
                </c:pt>
                <c:pt idx="443">
                  <c:v>387.54774551299602</c:v>
                </c:pt>
                <c:pt idx="444">
                  <c:v>387.57700901342798</c:v>
                </c:pt>
                <c:pt idx="445">
                  <c:v>387.60629113381344</c:v>
                </c:pt>
                <c:pt idx="446">
                  <c:v>387.63559181685622</c:v>
                </c:pt>
                <c:pt idx="447">
                  <c:v>387.664910982067</c:v>
                </c:pt>
                <c:pt idx="448">
                  <c:v>387.69424852787</c:v>
                </c:pt>
                <c:pt idx="449">
                  <c:v>387.72360433390497</c:v>
                </c:pt>
                <c:pt idx="450">
                  <c:v>387.75297826358195</c:v>
                </c:pt>
                <c:pt idx="451">
                  <c:v>387.78237016651599</c:v>
                </c:pt>
                <c:pt idx="452">
                  <c:v>387.81177988101075</c:v>
                </c:pt>
                <c:pt idx="453">
                  <c:v>387.84120723636408</c:v>
                </c:pt>
                <c:pt idx="454">
                  <c:v>387.87065205496822</c:v>
                </c:pt>
                <c:pt idx="455">
                  <c:v>387.90011415436601</c:v>
                </c:pt>
                <c:pt idx="456">
                  <c:v>387.92959334893374</c:v>
                </c:pt>
                <c:pt idx="457">
                  <c:v>387.95908945155799</c:v>
                </c:pt>
                <c:pt idx="458">
                  <c:v>387.98860227493475</c:v>
                </c:pt>
                <c:pt idx="459">
                  <c:v>388.01813163284493</c:v>
                </c:pt>
                <c:pt idx="460">
                  <c:v>388.047677341118</c:v>
                </c:pt>
                <c:pt idx="461">
                  <c:v>388.07723921854478</c:v>
                </c:pt>
                <c:pt idx="462">
                  <c:v>388.10681708755897</c:v>
                </c:pt>
                <c:pt idx="463">
                  <c:v>388.13641077484903</c:v>
                </c:pt>
                <c:pt idx="464">
                  <c:v>388.166020111774</c:v>
                </c:pt>
                <c:pt idx="465">
                  <c:v>388.19564493473138</c:v>
                </c:pt>
                <c:pt idx="466">
                  <c:v>388.22528508540705</c:v>
                </c:pt>
                <c:pt idx="467">
                  <c:v>388.254940410919</c:v>
                </c:pt>
                <c:pt idx="468">
                  <c:v>388.28461076395405</c:v>
                </c:pt>
                <c:pt idx="469">
                  <c:v>388.31429600274322</c:v>
                </c:pt>
                <c:pt idx="470">
                  <c:v>388.343995991057</c:v>
                </c:pt>
                <c:pt idx="471">
                  <c:v>388.37371059815075</c:v>
                </c:pt>
                <c:pt idx="472">
                  <c:v>388.11625316995702</c:v>
                </c:pt>
                <c:pt idx="473">
                  <c:v>387.611009770311</c:v>
                </c:pt>
                <c:pt idx="474">
                  <c:v>387.17269294618779</c:v>
                </c:pt>
                <c:pt idx="475">
                  <c:v>386.78222911807279</c:v>
                </c:pt>
                <c:pt idx="476">
                  <c:v>386.61205381048001</c:v>
                </c:pt>
                <c:pt idx="477">
                  <c:v>386.64185459356537</c:v>
                </c:pt>
                <c:pt idx="478">
                  <c:v>386.67166985937405</c:v>
                </c:pt>
                <c:pt idx="479">
                  <c:v>386.70149917007899</c:v>
                </c:pt>
                <c:pt idx="480">
                  <c:v>386.73134202289873</c:v>
                </c:pt>
                <c:pt idx="481">
                  <c:v>386.76119797730058</c:v>
                </c:pt>
                <c:pt idx="482">
                  <c:v>386.79106670739765</c:v>
                </c:pt>
                <c:pt idx="483">
                  <c:v>386.82094801098896</c:v>
                </c:pt>
                <c:pt idx="484">
                  <c:v>386.85084179645645</c:v>
                </c:pt>
                <c:pt idx="485">
                  <c:v>386.88074806026697</c:v>
                </c:pt>
                <c:pt idx="486">
                  <c:v>386.91066686240299</c:v>
                </c:pt>
                <c:pt idx="487">
                  <c:v>386.94059830346902</c:v>
                </c:pt>
                <c:pt idx="488">
                  <c:v>386.970542505065</c:v>
                </c:pt>
                <c:pt idx="489">
                  <c:v>387.00049959415821</c:v>
                </c:pt>
                <c:pt idx="490">
                  <c:v>387.03046969110198</c:v>
                </c:pt>
                <c:pt idx="491">
                  <c:v>387.06045290119175</c:v>
                </c:pt>
                <c:pt idx="492">
                  <c:v>387.090449308931</c:v>
                </c:pt>
                <c:pt idx="493">
                  <c:v>387.12045897476702</c:v>
                </c:pt>
                <c:pt idx="494">
                  <c:v>387.15048193354744</c:v>
                </c:pt>
                <c:pt idx="495">
                  <c:v>387.18051819440097</c:v>
                </c:pt>
                <c:pt idx="496">
                  <c:v>387.21056774163867</c:v>
                </c:pt>
                <c:pt idx="497">
                  <c:v>387.24063053635223</c:v>
                </c:pt>
                <c:pt idx="498">
                  <c:v>387.27070651844895</c:v>
                </c:pt>
                <c:pt idx="499">
                  <c:v>387.30079560902624</c:v>
                </c:pt>
                <c:pt idx="500">
                  <c:v>387.33089771277503</c:v>
                </c:pt>
                <c:pt idx="501">
                  <c:v>387.36101272050894</c:v>
                </c:pt>
                <c:pt idx="502">
                  <c:v>387.39114051150699</c:v>
                </c:pt>
                <c:pt idx="503">
                  <c:v>387.42128095583195</c:v>
                </c:pt>
                <c:pt idx="504">
                  <c:v>387.45143391645774</c:v>
                </c:pt>
                <c:pt idx="505">
                  <c:v>387.48159925120234</c:v>
                </c:pt>
                <c:pt idx="506">
                  <c:v>387.51177681449275</c:v>
                </c:pt>
                <c:pt idx="507">
                  <c:v>387.54196645891778</c:v>
                </c:pt>
                <c:pt idx="508">
                  <c:v>387.57216803662101</c:v>
                </c:pt>
                <c:pt idx="509">
                  <c:v>387.60238140046721</c:v>
                </c:pt>
                <c:pt idx="510">
                  <c:v>387.63260640505501</c:v>
                </c:pt>
                <c:pt idx="511">
                  <c:v>387.66284290759108</c:v>
                </c:pt>
                <c:pt idx="512">
                  <c:v>387.69309076859463</c:v>
                </c:pt>
                <c:pt idx="513">
                  <c:v>387.72334985245078</c:v>
                </c:pt>
                <c:pt idx="514">
                  <c:v>387.75362002788</c:v>
                </c:pt>
                <c:pt idx="515">
                  <c:v>387.7839011682766</c:v>
                </c:pt>
                <c:pt idx="516">
                  <c:v>387.81419315196996</c:v>
                </c:pt>
                <c:pt idx="517">
                  <c:v>387.84449586234842</c:v>
                </c:pt>
                <c:pt idx="518">
                  <c:v>387.87480918801202</c:v>
                </c:pt>
                <c:pt idx="519">
                  <c:v>387.90513302274695</c:v>
                </c:pt>
                <c:pt idx="520">
                  <c:v>387.93546726553399</c:v>
                </c:pt>
                <c:pt idx="521">
                  <c:v>387.96581182045202</c:v>
                </c:pt>
                <c:pt idx="522">
                  <c:v>387.71266477704</c:v>
                </c:pt>
                <c:pt idx="523">
                  <c:v>387.21488758578022</c:v>
                </c:pt>
                <c:pt idx="524">
                  <c:v>386.78314210173198</c:v>
                </c:pt>
                <c:pt idx="525">
                  <c:v>386.39860959794999</c:v>
                </c:pt>
                <c:pt idx="526">
                  <c:v>386.23156742919866</c:v>
                </c:pt>
                <c:pt idx="527">
                  <c:v>386.26197302221874</c:v>
                </c:pt>
                <c:pt idx="528">
                  <c:v>386.29238901790478</c:v>
                </c:pt>
                <c:pt idx="529">
                  <c:v>386.32281501469993</c:v>
                </c:pt>
                <c:pt idx="530">
                  <c:v>386.35325054678896</c:v>
                </c:pt>
                <c:pt idx="531">
                  <c:v>386.38369520969479</c:v>
                </c:pt>
                <c:pt idx="532">
                  <c:v>386.4141487119328</c:v>
                </c:pt>
                <c:pt idx="533">
                  <c:v>386.44461088394343</c:v>
                </c:pt>
                <c:pt idx="534">
                  <c:v>386.47508166511</c:v>
                </c:pt>
                <c:pt idx="535">
                  <c:v>386.50556108150403</c:v>
                </c:pt>
                <c:pt idx="536">
                  <c:v>386.53604922169558</c:v>
                </c:pt>
                <c:pt idx="537">
                  <c:v>386.56654621406301</c:v>
                </c:pt>
                <c:pt idx="538">
                  <c:v>386.59705220750175</c:v>
                </c:pt>
                <c:pt idx="539">
                  <c:v>386.62756735591398</c:v>
                </c:pt>
                <c:pt idx="540">
                  <c:v>386.65809180647705</c:v>
                </c:pt>
                <c:pt idx="541">
                  <c:v>386.688625691195</c:v>
                </c:pt>
                <c:pt idx="542">
                  <c:v>386.719169121373</c:v>
                </c:pt>
                <c:pt idx="543">
                  <c:v>386.749722184284</c:v>
                </c:pt>
                <c:pt idx="544">
                  <c:v>386.78028494172099</c:v>
                </c:pt>
                <c:pt idx="545">
                  <c:v>386.81085742984902</c:v>
                </c:pt>
                <c:pt idx="546">
                  <c:v>386.84143966010799</c:v>
                </c:pt>
                <c:pt idx="547">
                  <c:v>386.87203162077498</c:v>
                </c:pt>
                <c:pt idx="548">
                  <c:v>386.902633279018</c:v>
                </c:pt>
                <c:pt idx="549">
                  <c:v>386.93324458319478</c:v>
                </c:pt>
                <c:pt idx="550">
                  <c:v>386.96386546526895</c:v>
                </c:pt>
                <c:pt idx="551">
                  <c:v>386.994495843251</c:v>
                </c:pt>
                <c:pt idx="552">
                  <c:v>387.02513562359394</c:v>
                </c:pt>
                <c:pt idx="553">
                  <c:v>387.05578470342635</c:v>
                </c:pt>
                <c:pt idx="554">
                  <c:v>387.08644297264777</c:v>
                </c:pt>
                <c:pt idx="555">
                  <c:v>387.11711031589198</c:v>
                </c:pt>
                <c:pt idx="556">
                  <c:v>387.14778661421923</c:v>
                </c:pt>
                <c:pt idx="557">
                  <c:v>387.17847174668958</c:v>
                </c:pt>
                <c:pt idx="558">
                  <c:v>387.20916559169899</c:v>
                </c:pt>
                <c:pt idx="559">
                  <c:v>387.23986802815801</c:v>
                </c:pt>
                <c:pt idx="560">
                  <c:v>387.27057893651079</c:v>
                </c:pt>
                <c:pt idx="561">
                  <c:v>387.30129819957602</c:v>
                </c:pt>
                <c:pt idx="562">
                  <c:v>387.332025703223</c:v>
                </c:pt>
                <c:pt idx="563">
                  <c:v>387.36276133696538</c:v>
                </c:pt>
                <c:pt idx="564">
                  <c:v>387.39350499440695</c:v>
                </c:pt>
                <c:pt idx="565">
                  <c:v>387.42425657356705</c:v>
                </c:pt>
                <c:pt idx="566">
                  <c:v>387.45501597714258</c:v>
                </c:pt>
                <c:pt idx="567">
                  <c:v>387.48578311266999</c:v>
                </c:pt>
                <c:pt idx="568">
                  <c:v>387.51655789260457</c:v>
                </c:pt>
                <c:pt idx="569">
                  <c:v>387.54734023435935</c:v>
                </c:pt>
                <c:pt idx="570">
                  <c:v>387.57813006028863</c:v>
                </c:pt>
                <c:pt idx="571">
                  <c:v>387.60892729760695</c:v>
                </c:pt>
                <c:pt idx="572">
                  <c:v>387.35957648742396</c:v>
                </c:pt>
                <c:pt idx="573">
                  <c:v>386.86846316685723</c:v>
                </c:pt>
                <c:pt idx="574">
                  <c:v>386.44257057217578</c:v>
                </c:pt>
                <c:pt idx="575">
                  <c:v>386.06331090634194</c:v>
                </c:pt>
                <c:pt idx="576">
                  <c:v>385.89900050387502</c:v>
                </c:pt>
                <c:pt idx="577">
                  <c:v>385.92984183725508</c:v>
                </c:pt>
                <c:pt idx="578">
                  <c:v>385.96069082065122</c:v>
                </c:pt>
                <c:pt idx="579">
                  <c:v>385.99154707751364</c:v>
                </c:pt>
                <c:pt idx="580">
                  <c:v>386.02241016771904</c:v>
                </c:pt>
                <c:pt idx="581">
                  <c:v>386.05327971169265</c:v>
                </c:pt>
                <c:pt idx="582">
                  <c:v>386.08415544146675</c:v>
                </c:pt>
                <c:pt idx="583">
                  <c:v>386.11503720939299</c:v>
                </c:pt>
                <c:pt idx="584">
                  <c:v>386.14592497536228</c:v>
                </c:pt>
                <c:pt idx="585">
                  <c:v>386.17681878480101</c:v>
                </c:pt>
                <c:pt idx="586">
                  <c:v>386.2077187446875</c:v>
                </c:pt>
                <c:pt idx="587">
                  <c:v>386.2386250012068</c:v>
                </c:pt>
                <c:pt idx="588">
                  <c:v>386.26953772064195</c:v>
                </c:pt>
                <c:pt idx="589">
                  <c:v>386.30045707405321</c:v>
                </c:pt>
                <c:pt idx="590">
                  <c:v>386.33138322567373</c:v>
                </c:pt>
                <c:pt idx="591">
                  <c:v>386.36231632463</c:v>
                </c:pt>
                <c:pt idx="592">
                  <c:v>386.39325649938399</c:v>
                </c:pt>
                <c:pt idx="593">
                  <c:v>386.42420385451499</c:v>
                </c:pt>
                <c:pt idx="594">
                  <c:v>386.45515846925366</c:v>
                </c:pt>
                <c:pt idx="595">
                  <c:v>386.48612039737566</c:v>
                </c:pt>
                <c:pt idx="596">
                  <c:v>386.51708966803704</c:v>
                </c:pt>
                <c:pt idx="597">
                  <c:v>386.54806628738697</c:v>
                </c:pt>
                <c:pt idx="598">
                  <c:v>386.579050240546</c:v>
                </c:pt>
                <c:pt idx="599">
                  <c:v>386.61004149391135</c:v>
                </c:pt>
                <c:pt idx="600">
                  <c:v>386.64103999752399</c:v>
                </c:pt>
                <c:pt idx="601">
                  <c:v>386.67204568750822</c:v>
                </c:pt>
                <c:pt idx="602">
                  <c:v>386.70305848841167</c:v>
                </c:pt>
                <c:pt idx="603">
                  <c:v>386.73407831542602</c:v>
                </c:pt>
                <c:pt idx="604">
                  <c:v>386.76510507648464</c:v>
                </c:pt>
                <c:pt idx="605">
                  <c:v>386.79613867414173</c:v>
                </c:pt>
                <c:pt idx="606">
                  <c:v>386.82717900733195</c:v>
                </c:pt>
                <c:pt idx="607">
                  <c:v>386.85822597282203</c:v>
                </c:pt>
                <c:pt idx="608">
                  <c:v>386.88927946663279</c:v>
                </c:pt>
                <c:pt idx="609">
                  <c:v>386.92033938515465</c:v>
                </c:pt>
                <c:pt idx="610">
                  <c:v>386.95140562614898</c:v>
                </c:pt>
                <c:pt idx="611">
                  <c:v>386.98247808959275</c:v>
                </c:pt>
                <c:pt idx="612">
                  <c:v>387.01355667836697</c:v>
                </c:pt>
                <c:pt idx="613">
                  <c:v>387.04464129882427</c:v>
                </c:pt>
                <c:pt idx="614">
                  <c:v>387.07573186121175</c:v>
                </c:pt>
                <c:pt idx="615">
                  <c:v>387.106828280044</c:v>
                </c:pt>
                <c:pt idx="616">
                  <c:v>387.13793047431102</c:v>
                </c:pt>
                <c:pt idx="617">
                  <c:v>387.16903836766994</c:v>
                </c:pt>
                <c:pt idx="618">
                  <c:v>387.20015188851193</c:v>
                </c:pt>
                <c:pt idx="619">
                  <c:v>387.23127097002765</c:v>
                </c:pt>
                <c:pt idx="620">
                  <c:v>387.26239555014075</c:v>
                </c:pt>
                <c:pt idx="621">
                  <c:v>387.29352557148667</c:v>
                </c:pt>
                <c:pt idx="622">
                  <c:v>387.04753077111695</c:v>
                </c:pt>
                <c:pt idx="623">
                  <c:v>386.56236701768478</c:v>
                </c:pt>
                <c:pt idx="624">
                  <c:v>386.14169233965151</c:v>
                </c:pt>
                <c:pt idx="625">
                  <c:v>385.76712726209166</c:v>
                </c:pt>
                <c:pt idx="626">
                  <c:v>385.6052140944642</c:v>
                </c:pt>
                <c:pt idx="627">
                  <c:v>385.63637669585398</c:v>
                </c:pt>
                <c:pt idx="628">
                  <c:v>385.66754507371724</c:v>
                </c:pt>
                <c:pt idx="629">
                  <c:v>385.69871886896374</c:v>
                </c:pt>
                <c:pt idx="630">
                  <c:v>385.72989765961</c:v>
                </c:pt>
                <c:pt idx="631">
                  <c:v>385.76108108354322</c:v>
                </c:pt>
                <c:pt idx="632">
                  <c:v>385.79226888900502</c:v>
                </c:pt>
                <c:pt idx="633">
                  <c:v>385.82346094320894</c:v>
                </c:pt>
                <c:pt idx="634">
                  <c:v>385.85465721963124</c:v>
                </c:pt>
                <c:pt idx="635">
                  <c:v>385.88585777627458</c:v>
                </c:pt>
                <c:pt idx="636">
                  <c:v>385.91706273192204</c:v>
                </c:pt>
                <c:pt idx="637">
                  <c:v>385.94827224403195</c:v>
                </c:pt>
                <c:pt idx="638">
                  <c:v>385.97948648980508</c:v>
                </c:pt>
                <c:pt idx="639">
                  <c:v>386.01070565109978</c:v>
                </c:pt>
                <c:pt idx="640">
                  <c:v>386.04192990287459</c:v>
                </c:pt>
                <c:pt idx="641">
                  <c:v>386.07315940504674</c:v>
                </c:pt>
                <c:pt idx="642">
                  <c:v>386.104394296983</c:v>
                </c:pt>
                <c:pt idx="643">
                  <c:v>386.13563469433336</c:v>
                </c:pt>
                <c:pt idx="644">
                  <c:v>386.16688068755036</c:v>
                </c:pt>
                <c:pt idx="645">
                  <c:v>386.19813234180174</c:v>
                </c:pt>
                <c:pt idx="646">
                  <c:v>386.22938969781501</c:v>
                </c:pt>
                <c:pt idx="647">
                  <c:v>386.26065277346402</c:v>
                </c:pt>
                <c:pt idx="648">
                  <c:v>386.29192156569565</c:v>
                </c:pt>
                <c:pt idx="649">
                  <c:v>386.32319605286699</c:v>
                </c:pt>
                <c:pt idx="650">
                  <c:v>386.35447619704036</c:v>
                </c:pt>
                <c:pt idx="651">
                  <c:v>386.38576194642195</c:v>
                </c:pt>
                <c:pt idx="652">
                  <c:v>386.41705323767167</c:v>
                </c:pt>
                <c:pt idx="653">
                  <c:v>386.44834999811059</c:v>
                </c:pt>
                <c:pt idx="654">
                  <c:v>386.47965214778299</c:v>
                </c:pt>
                <c:pt idx="655">
                  <c:v>386.51095960131897</c:v>
                </c:pt>
                <c:pt idx="656">
                  <c:v>386.54227226966202</c:v>
                </c:pt>
                <c:pt idx="657">
                  <c:v>386.57359006155775</c:v>
                </c:pt>
                <c:pt idx="658">
                  <c:v>386.60491288491136</c:v>
                </c:pt>
                <c:pt idx="659">
                  <c:v>386.63624064789195</c:v>
                </c:pt>
                <c:pt idx="660">
                  <c:v>386.66757325994826</c:v>
                </c:pt>
                <c:pt idx="661">
                  <c:v>386.69891063264799</c:v>
                </c:pt>
                <c:pt idx="662">
                  <c:v>386.730252680327</c:v>
                </c:pt>
                <c:pt idx="663">
                  <c:v>386.76159932068373</c:v>
                </c:pt>
                <c:pt idx="664">
                  <c:v>386.79295047517564</c:v>
                </c:pt>
                <c:pt idx="665">
                  <c:v>386.82430606941301</c:v>
                </c:pt>
                <c:pt idx="666">
                  <c:v>386.85566603334053</c:v>
                </c:pt>
                <c:pt idx="667">
                  <c:v>386.88703030143705</c:v>
                </c:pt>
                <c:pt idx="668">
                  <c:v>386.91839881281174</c:v>
                </c:pt>
                <c:pt idx="669">
                  <c:v>386.94977151119275</c:v>
                </c:pt>
                <c:pt idx="670">
                  <c:v>386.98114834496079</c:v>
                </c:pt>
                <c:pt idx="671">
                  <c:v>387.01252926703899</c:v>
                </c:pt>
                <c:pt idx="672">
                  <c:v>386.76951313367999</c:v>
                </c:pt>
                <c:pt idx="673">
                  <c:v>386.28966870565301</c:v>
                </c:pt>
                <c:pt idx="674">
                  <c:v>385.87365451519395</c:v>
                </c:pt>
                <c:pt idx="675">
                  <c:v>385.50327866083501</c:v>
                </c:pt>
                <c:pt idx="676">
                  <c:v>385.34348181692337</c:v>
                </c:pt>
                <c:pt idx="677">
                  <c:v>385.37488740282498</c:v>
                </c:pt>
                <c:pt idx="678">
                  <c:v>385.40629747510059</c:v>
                </c:pt>
                <c:pt idx="679">
                  <c:v>385.43771168707167</c:v>
                </c:pt>
                <c:pt idx="680">
                  <c:v>385.46912962979621</c:v>
                </c:pt>
                <c:pt idx="681">
                  <c:v>385.50055095361279</c:v>
                </c:pt>
                <c:pt idx="682">
                  <c:v>385.53197541809857</c:v>
                </c:pt>
                <c:pt idx="683">
                  <c:v>385.56340290062394</c:v>
                </c:pt>
                <c:pt idx="684">
                  <c:v>385.59483338370637</c:v>
                </c:pt>
                <c:pt idx="685">
                  <c:v>385.62626693348705</c:v>
                </c:pt>
                <c:pt idx="686">
                  <c:v>385.65770367622002</c:v>
                </c:pt>
                <c:pt idx="687">
                  <c:v>385.68914377638475</c:v>
                </c:pt>
                <c:pt idx="688">
                  <c:v>385.72058741792699</c:v>
                </c:pt>
                <c:pt idx="689">
                  <c:v>385.75203478932502</c:v>
                </c:pt>
                <c:pt idx="690">
                  <c:v>385.78348607217174</c:v>
                </c:pt>
                <c:pt idx="691">
                  <c:v>385.81494143308208</c:v>
                </c:pt>
                <c:pt idx="692">
                  <c:v>385.84640101823197</c:v>
                </c:pt>
                <c:pt idx="693">
                  <c:v>385.87786495026</c:v>
                </c:pt>
                <c:pt idx="694">
                  <c:v>385.90933332678196</c:v>
                </c:pt>
                <c:pt idx="695">
                  <c:v>385.94080622033221</c:v>
                </c:pt>
                <c:pt idx="696">
                  <c:v>385.97228367914721</c:v>
                </c:pt>
                <c:pt idx="697">
                  <c:v>386.00376572873898</c:v>
                </c:pt>
                <c:pt idx="698">
                  <c:v>386.035252373947</c:v>
                </c:pt>
                <c:pt idx="699">
                  <c:v>386.06674360099396</c:v>
                </c:pt>
                <c:pt idx="700">
                  <c:v>386.09823938001375</c:v>
                </c:pt>
                <c:pt idx="701">
                  <c:v>386.12973966731698</c:v>
                </c:pt>
                <c:pt idx="702">
                  <c:v>386.16124440770898</c:v>
                </c:pt>
                <c:pt idx="703">
                  <c:v>386.192753536704</c:v>
                </c:pt>
                <c:pt idx="704">
                  <c:v>386.22426698253793</c:v>
                </c:pt>
                <c:pt idx="705">
                  <c:v>386.25578466805302</c:v>
                </c:pt>
                <c:pt idx="706">
                  <c:v>386.287306512356</c:v>
                </c:pt>
                <c:pt idx="707">
                  <c:v>386.31883243231903</c:v>
                </c:pt>
                <c:pt idx="708">
                  <c:v>386.35036234393021</c:v>
                </c:pt>
                <c:pt idx="709">
                  <c:v>386.381896163384</c:v>
                </c:pt>
                <c:pt idx="710">
                  <c:v>386.41343380809258</c:v>
                </c:pt>
                <c:pt idx="711">
                  <c:v>386.44497519749001</c:v>
                </c:pt>
                <c:pt idx="712">
                  <c:v>386.47652025372275</c:v>
                </c:pt>
                <c:pt idx="713">
                  <c:v>386.50806890216779</c:v>
                </c:pt>
                <c:pt idx="714">
                  <c:v>386.53962107191904</c:v>
                </c:pt>
                <c:pt idx="715">
                  <c:v>386.5711766960938</c:v>
                </c:pt>
                <c:pt idx="716">
                  <c:v>386.60273571208199</c:v>
                </c:pt>
                <c:pt idx="717">
                  <c:v>386.63429806167466</c:v>
                </c:pt>
                <c:pt idx="718">
                  <c:v>386.66586369119523</c:v>
                </c:pt>
                <c:pt idx="719">
                  <c:v>386.69743255152599</c:v>
                </c:pt>
                <c:pt idx="720">
                  <c:v>386.72900459805697</c:v>
                </c:pt>
                <c:pt idx="721">
                  <c:v>386.76057979065979</c:v>
                </c:pt>
                <c:pt idx="722">
                  <c:v>386.52021736735293</c:v>
                </c:pt>
                <c:pt idx="723">
                  <c:v>386.04513754662867</c:v>
                </c:pt>
                <c:pt idx="724">
                  <c:v>385.63329498006601</c:v>
                </c:pt>
                <c:pt idx="725">
                  <c:v>385.26666657372721</c:v>
                </c:pt>
                <c:pt idx="726">
                  <c:v>385.10874795323895</c:v>
                </c:pt>
                <c:pt idx="727">
                  <c:v>385.14034228927801</c:v>
                </c:pt>
                <c:pt idx="728">
                  <c:v>385.17194021011898</c:v>
                </c:pt>
                <c:pt idx="729">
                  <c:v>385.20354137809977</c:v>
                </c:pt>
                <c:pt idx="730">
                  <c:v>385.235145393849</c:v>
                </c:pt>
                <c:pt idx="731">
                  <c:v>385.26675191676895</c:v>
                </c:pt>
                <c:pt idx="732">
                  <c:v>385.29836071452894</c:v>
                </c:pt>
                <c:pt idx="733">
                  <c:v>385.32997167150904</c:v>
                </c:pt>
                <c:pt idx="734">
                  <c:v>385.36158477624895</c:v>
                </c:pt>
                <c:pt idx="735">
                  <c:v>385.393200100152</c:v>
                </c:pt>
                <c:pt idx="736">
                  <c:v>385.42481777412479</c:v>
                </c:pt>
                <c:pt idx="737">
                  <c:v>385.4564379669136</c:v>
                </c:pt>
                <c:pt idx="738">
                  <c:v>385.48806086651575</c:v>
                </c:pt>
                <c:pt idx="739">
                  <c:v>385.51968666533423</c:v>
                </c:pt>
                <c:pt idx="740">
                  <c:v>385.55131554894257</c:v>
                </c:pt>
                <c:pt idx="741">
                  <c:v>385.58294768797799</c:v>
                </c:pt>
                <c:pt idx="742">
                  <c:v>385.61458323282227</c:v>
                </c:pt>
                <c:pt idx="743">
                  <c:v>385.64622231044638</c:v>
                </c:pt>
                <c:pt idx="744">
                  <c:v>385.67786502297702</c:v>
                </c:pt>
                <c:pt idx="745">
                  <c:v>385.70951144763364</c:v>
                </c:pt>
                <c:pt idx="746">
                  <c:v>385.74116163755201</c:v>
                </c:pt>
                <c:pt idx="747">
                  <c:v>385.77281562328301</c:v>
                </c:pt>
                <c:pt idx="748">
                  <c:v>385.80447341478123</c:v>
                </c:pt>
                <c:pt idx="749">
                  <c:v>385.83613500361258</c:v>
                </c:pt>
                <c:pt idx="750">
                  <c:v>385.86780036530536</c:v>
                </c:pt>
                <c:pt idx="751">
                  <c:v>385.89946946162303</c:v>
                </c:pt>
                <c:pt idx="752">
                  <c:v>385.93114224293851</c:v>
                </c:pt>
                <c:pt idx="753">
                  <c:v>385.96281865033302</c:v>
                </c:pt>
                <c:pt idx="754">
                  <c:v>385.99449861767465</c:v>
                </c:pt>
                <c:pt idx="755">
                  <c:v>386.026182073386</c:v>
                </c:pt>
                <c:pt idx="756">
                  <c:v>386.05786894221899</c:v>
                </c:pt>
                <c:pt idx="757">
                  <c:v>386.08955914663375</c:v>
                </c:pt>
                <c:pt idx="758">
                  <c:v>386.12125260816993</c:v>
                </c:pt>
                <c:pt idx="759">
                  <c:v>386.15294924856801</c:v>
                </c:pt>
                <c:pt idx="760">
                  <c:v>386.18464899069602</c:v>
                </c:pt>
                <c:pt idx="761">
                  <c:v>386.21635175941458</c:v>
                </c:pt>
                <c:pt idx="762">
                  <c:v>386.24805748222457</c:v>
                </c:pt>
                <c:pt idx="763">
                  <c:v>386.27976608982021</c:v>
                </c:pt>
                <c:pt idx="764">
                  <c:v>386.31147751650479</c:v>
                </c:pt>
                <c:pt idx="765">
                  <c:v>386.34319170054999</c:v>
                </c:pt>
                <c:pt idx="766">
                  <c:v>386.37490858442322</c:v>
                </c:pt>
                <c:pt idx="767">
                  <c:v>386.40662811492808</c:v>
                </c:pt>
                <c:pt idx="768">
                  <c:v>386.43835024332458</c:v>
                </c:pt>
                <c:pt idx="769">
                  <c:v>386.47007492534101</c:v>
                </c:pt>
                <c:pt idx="770">
                  <c:v>386.50180212115708</c:v>
                </c:pt>
                <c:pt idx="771">
                  <c:v>386.533531795356</c:v>
                </c:pt>
                <c:pt idx="772">
                  <c:v>386.29554173619675</c:v>
                </c:pt>
                <c:pt idx="773">
                  <c:v>385.82473826443203</c:v>
                </c:pt>
                <c:pt idx="774">
                  <c:v>385.41663814415978</c:v>
                </c:pt>
                <c:pt idx="775">
                  <c:v>385.05337025361194</c:v>
                </c:pt>
                <c:pt idx="776">
                  <c:v>384.89712620481896</c:v>
                </c:pt>
                <c:pt idx="777">
                  <c:v>384.92887110448601</c:v>
                </c:pt>
                <c:pt idx="778">
                  <c:v>384.9606189474755</c:v>
                </c:pt>
                <c:pt idx="779">
                  <c:v>384.99236940279457</c:v>
                </c:pt>
                <c:pt idx="780">
                  <c:v>385.02412207828559</c:v>
                </c:pt>
                <c:pt idx="781">
                  <c:v>385.05587664011898</c:v>
                </c:pt>
                <c:pt idx="782">
                  <c:v>385.08763286182801</c:v>
                </c:pt>
                <c:pt idx="783">
                  <c:v>385.11939063271836</c:v>
                </c:pt>
                <c:pt idx="784">
                  <c:v>385.15114994539465</c:v>
                </c:pt>
                <c:pt idx="785">
                  <c:v>385.18291087461108</c:v>
                </c:pt>
                <c:pt idx="786">
                  <c:v>385.21467355411698</c:v>
                </c:pt>
                <c:pt idx="787">
                  <c:v>385.24643815513895</c:v>
                </c:pt>
                <c:pt idx="788">
                  <c:v>385.27820486798578</c:v>
                </c:pt>
                <c:pt idx="789">
                  <c:v>385.30997388729196</c:v>
                </c:pt>
                <c:pt idx="790">
                  <c:v>385.34174540087793</c:v>
                </c:pt>
                <c:pt idx="791">
                  <c:v>385.37351958172695</c:v>
                </c:pt>
                <c:pt idx="792">
                  <c:v>385.40529658269458</c:v>
                </c:pt>
                <c:pt idx="793">
                  <c:v>385.43707653336998</c:v>
                </c:pt>
                <c:pt idx="794">
                  <c:v>385.46885953869867</c:v>
                </c:pt>
                <c:pt idx="795">
                  <c:v>385.50064567886523</c:v>
                </c:pt>
                <c:pt idx="796">
                  <c:v>385.53243501014197</c:v>
                </c:pt>
                <c:pt idx="797">
                  <c:v>385.56422756637602</c:v>
                </c:pt>
                <c:pt idx="798">
                  <c:v>385.59602336095003</c:v>
                </c:pt>
                <c:pt idx="799">
                  <c:v>385.62782238901036</c:v>
                </c:pt>
                <c:pt idx="800">
                  <c:v>385.65962462970253</c:v>
                </c:pt>
                <c:pt idx="801">
                  <c:v>385.6914300485538</c:v>
                </c:pt>
                <c:pt idx="802">
                  <c:v>385.72323859973898</c:v>
                </c:pt>
                <c:pt idx="803">
                  <c:v>385.75505022820965</c:v>
                </c:pt>
                <c:pt idx="804">
                  <c:v>385.7868648717</c:v>
                </c:pt>
                <c:pt idx="805">
                  <c:v>385.818682462553</c:v>
                </c:pt>
                <c:pt idx="806">
                  <c:v>385.85050292941997</c:v>
                </c:pt>
                <c:pt idx="807">
                  <c:v>385.88232619867375</c:v>
                </c:pt>
                <c:pt idx="808">
                  <c:v>385.91415219574623</c:v>
                </c:pt>
                <c:pt idx="809">
                  <c:v>385.94598084621975</c:v>
                </c:pt>
                <c:pt idx="810">
                  <c:v>385.977812076796</c:v>
                </c:pt>
                <c:pt idx="811">
                  <c:v>386.00964581613908</c:v>
                </c:pt>
                <c:pt idx="812">
                  <c:v>386.04148199546523</c:v>
                </c:pt>
                <c:pt idx="813">
                  <c:v>386.07332054917373</c:v>
                </c:pt>
                <c:pt idx="814">
                  <c:v>386.10516141519696</c:v>
                </c:pt>
                <c:pt idx="815">
                  <c:v>386.13700453539298</c:v>
                </c:pt>
                <c:pt idx="816">
                  <c:v>386.16884985576138</c:v>
                </c:pt>
                <c:pt idx="817">
                  <c:v>386.20069732655702</c:v>
                </c:pt>
                <c:pt idx="818">
                  <c:v>386.23254690245977</c:v>
                </c:pt>
                <c:pt idx="819">
                  <c:v>386.26439854254465</c:v>
                </c:pt>
                <c:pt idx="820">
                  <c:v>386.29625221028357</c:v>
                </c:pt>
                <c:pt idx="821">
                  <c:v>386.32810787347574</c:v>
                </c:pt>
                <c:pt idx="822">
                  <c:v>386.09224530918499</c:v>
                </c:pt>
                <c:pt idx="823">
                  <c:v>385.62528791210195</c:v>
                </c:pt>
                <c:pt idx="824">
                  <c:v>385.22055273142894</c:v>
                </c:pt>
                <c:pt idx="825">
                  <c:v>384.860305582026</c:v>
                </c:pt>
                <c:pt idx="826">
                  <c:v>384.70556048100099</c:v>
                </c:pt>
                <c:pt idx="827">
                  <c:v>384.73742853086497</c:v>
                </c:pt>
                <c:pt idx="828">
                  <c:v>384.76929905789194</c:v>
                </c:pt>
                <c:pt idx="829">
                  <c:v>384.80117173618675</c:v>
                </c:pt>
                <c:pt idx="830">
                  <c:v>384.83304617916622</c:v>
                </c:pt>
                <c:pt idx="831">
                  <c:v>384.86492205814204</c:v>
                </c:pt>
                <c:pt idx="832">
                  <c:v>384.89679915104875</c:v>
                </c:pt>
                <c:pt idx="833">
                  <c:v>384.92867735071195</c:v>
                </c:pt>
                <c:pt idx="834">
                  <c:v>384.96055665248366</c:v>
                </c:pt>
                <c:pt idx="835">
                  <c:v>384.992437133225</c:v>
                </c:pt>
                <c:pt idx="836">
                  <c:v>385.02431892836574</c:v>
                </c:pt>
                <c:pt idx="837">
                  <c:v>385.05620221049293</c:v>
                </c:pt>
                <c:pt idx="838">
                  <c:v>385.08808717110293</c:v>
                </c:pt>
                <c:pt idx="839">
                  <c:v>385.11997400598</c:v>
                </c:pt>
                <c:pt idx="840">
                  <c:v>385.15186290410821</c:v>
                </c:pt>
                <c:pt idx="841">
                  <c:v>385.18375403971902</c:v>
                </c:pt>
                <c:pt idx="842">
                  <c:v>385.21564756703197</c:v>
                </c:pt>
                <c:pt idx="843">
                  <c:v>385.24754361719101</c:v>
                </c:pt>
                <c:pt idx="844">
                  <c:v>385.27944229683521</c:v>
                </c:pt>
                <c:pt idx="845">
                  <c:v>385.31134368797979</c:v>
                </c:pt>
                <c:pt idx="846">
                  <c:v>385.34324784890993</c:v>
                </c:pt>
                <c:pt idx="847">
                  <c:v>385.37515481564799</c:v>
                </c:pt>
                <c:pt idx="848">
                  <c:v>385.40706460386036</c:v>
                </c:pt>
                <c:pt idx="849">
                  <c:v>385.43897721107743</c:v>
                </c:pt>
                <c:pt idx="850">
                  <c:v>385.47089261897474</c:v>
                </c:pt>
                <c:pt idx="851">
                  <c:v>385.50281079566201</c:v>
                </c:pt>
                <c:pt idx="852">
                  <c:v>385.53473169795802</c:v>
                </c:pt>
                <c:pt idx="853">
                  <c:v>385.566655273523</c:v>
                </c:pt>
                <c:pt idx="854">
                  <c:v>385.59858146282079</c:v>
                </c:pt>
                <c:pt idx="855">
                  <c:v>385.63051020097765</c:v>
                </c:pt>
                <c:pt idx="856">
                  <c:v>385.66244141941428</c:v>
                </c:pt>
                <c:pt idx="857">
                  <c:v>385.69437504725465</c:v>
                </c:pt>
                <c:pt idx="858">
                  <c:v>385.72631101272174</c:v>
                </c:pt>
                <c:pt idx="859">
                  <c:v>385.75824924412478</c:v>
                </c:pt>
                <c:pt idx="860">
                  <c:v>385.79018967091395</c:v>
                </c:pt>
                <c:pt idx="861">
                  <c:v>385.82213222439799</c:v>
                </c:pt>
                <c:pt idx="862">
                  <c:v>385.85407683848302</c:v>
                </c:pt>
                <c:pt idx="863">
                  <c:v>385.88602345018256</c:v>
                </c:pt>
                <c:pt idx="864">
                  <c:v>385.91797200000599</c:v>
                </c:pt>
                <c:pt idx="865">
                  <c:v>385.94992243234498</c:v>
                </c:pt>
                <c:pt idx="866">
                  <c:v>385.9818746956708</c:v>
                </c:pt>
                <c:pt idx="867">
                  <c:v>386.01382874269558</c:v>
                </c:pt>
                <c:pt idx="868">
                  <c:v>386.04578453046838</c:v>
                </c:pt>
                <c:pt idx="869">
                  <c:v>386.07774202042498</c:v>
                </c:pt>
                <c:pt idx="870">
                  <c:v>386.10970117833523</c:v>
                </c:pt>
                <c:pt idx="871">
                  <c:v>386.14166197424322</c:v>
                </c:pt>
                <c:pt idx="872">
                  <c:v>385.90771273431398</c:v>
                </c:pt>
                <c:pt idx="873">
                  <c:v>385.44422154659895</c:v>
                </c:pt>
                <c:pt idx="874">
                  <c:v>385.0425184645128</c:v>
                </c:pt>
                <c:pt idx="875">
                  <c:v>384.684992841807</c:v>
                </c:pt>
                <c:pt idx="876">
                  <c:v>384.53159413193299</c:v>
                </c:pt>
                <c:pt idx="877">
                  <c:v>384.56356520904905</c:v>
                </c:pt>
                <c:pt idx="878">
                  <c:v>384.59553841649256</c:v>
                </c:pt>
                <c:pt idx="879">
                  <c:v>384.62751343233703</c:v>
                </c:pt>
                <c:pt idx="880">
                  <c:v>384.65948987440936</c:v>
                </c:pt>
                <c:pt idx="881">
                  <c:v>384.69146741807577</c:v>
                </c:pt>
                <c:pt idx="882">
                  <c:v>384.72344584461479</c:v>
                </c:pt>
                <c:pt idx="883">
                  <c:v>384.75542504944002</c:v>
                </c:pt>
                <c:pt idx="884">
                  <c:v>384.78740502977405</c:v>
                </c:pt>
                <c:pt idx="885">
                  <c:v>384.8193858638092</c:v>
                </c:pt>
                <c:pt idx="886">
                  <c:v>384.85136768788999</c:v>
                </c:pt>
                <c:pt idx="887">
                  <c:v>384.88335067521803</c:v>
                </c:pt>
                <c:pt idx="888">
                  <c:v>384.91533501781959</c:v>
                </c:pt>
                <c:pt idx="889">
                  <c:v>384.94732091192299</c:v>
                </c:pt>
                <c:pt idx="890">
                  <c:v>384.97930854698558</c:v>
                </c:pt>
                <c:pt idx="891">
                  <c:v>385.01129809781196</c:v>
                </c:pt>
                <c:pt idx="892">
                  <c:v>385.04328971931727</c:v>
                </c:pt>
                <c:pt idx="893">
                  <c:v>385.07528354345521</c:v>
                </c:pt>
                <c:pt idx="894">
                  <c:v>385.10727967783498</c:v>
                </c:pt>
                <c:pt idx="895">
                  <c:v>385.13927820562196</c:v>
                </c:pt>
                <c:pt idx="896">
                  <c:v>385.17127918636498</c:v>
                </c:pt>
                <c:pt idx="897">
                  <c:v>385.20328265748896</c:v>
                </c:pt>
                <c:pt idx="898">
                  <c:v>385.23528863621499</c:v>
                </c:pt>
                <c:pt idx="899">
                  <c:v>385.26729712169475</c:v>
                </c:pt>
                <c:pt idx="900">
                  <c:v>385.29930809734896</c:v>
                </c:pt>
                <c:pt idx="901">
                  <c:v>385.33132153311499</c:v>
                </c:pt>
                <c:pt idx="902">
                  <c:v>385.36333738769065</c:v>
                </c:pt>
                <c:pt idx="903">
                  <c:v>385.39535561065895</c:v>
                </c:pt>
                <c:pt idx="904">
                  <c:v>385.42737614446793</c:v>
                </c:pt>
                <c:pt idx="905">
                  <c:v>385.45939892622175</c:v>
                </c:pt>
                <c:pt idx="906">
                  <c:v>385.491423889342</c:v>
                </c:pt>
                <c:pt idx="907">
                  <c:v>385.52345096500977</c:v>
                </c:pt>
                <c:pt idx="908">
                  <c:v>385.55548008339144</c:v>
                </c:pt>
                <c:pt idx="909">
                  <c:v>385.58751117483308</c:v>
                </c:pt>
                <c:pt idx="910">
                  <c:v>385.61954417074338</c:v>
                </c:pt>
                <c:pt idx="911">
                  <c:v>385.65157900439999</c:v>
                </c:pt>
                <c:pt idx="912">
                  <c:v>385.68361561163499</c:v>
                </c:pt>
                <c:pt idx="913">
                  <c:v>385.71565393134102</c:v>
                </c:pt>
                <c:pt idx="914">
                  <c:v>385.747693905907</c:v>
                </c:pt>
                <c:pt idx="915">
                  <c:v>385.77973548153079</c:v>
                </c:pt>
                <c:pt idx="916">
                  <c:v>385.81177860848175</c:v>
                </c:pt>
                <c:pt idx="917">
                  <c:v>385.84382324122475</c:v>
                </c:pt>
                <c:pt idx="918">
                  <c:v>385.87586933852401</c:v>
                </c:pt>
                <c:pt idx="919">
                  <c:v>385.90791686347194</c:v>
                </c:pt>
                <c:pt idx="920">
                  <c:v>385.93996578346901</c:v>
                </c:pt>
                <c:pt idx="921">
                  <c:v>385.9720160701786</c:v>
                </c:pt>
                <c:pt idx="922">
                  <c:v>385.73979198628666</c:v>
                </c:pt>
                <c:pt idx="923">
                  <c:v>385.27943091984298</c:v>
                </c:pt>
                <c:pt idx="924">
                  <c:v>384.88046572276636</c:v>
                </c:pt>
                <c:pt idx="925">
                  <c:v>384.52539735861757</c:v>
                </c:pt>
                <c:pt idx="926">
                  <c:v>384.373211676506</c:v>
                </c:pt>
                <c:pt idx="927">
                  <c:v>384.40527064304501</c:v>
                </c:pt>
                <c:pt idx="928">
                  <c:v>384.43733147521442</c:v>
                </c:pt>
                <c:pt idx="929">
                  <c:v>384.46939385426703</c:v>
                </c:pt>
                <c:pt idx="930">
                  <c:v>384.50145740162566</c:v>
                </c:pt>
                <c:pt idx="931">
                  <c:v>384.53352179592775</c:v>
                </c:pt>
                <c:pt idx="932">
                  <c:v>384.56558682106498</c:v>
                </c:pt>
                <c:pt idx="933">
                  <c:v>384.59765237438398</c:v>
                </c:pt>
                <c:pt idx="934">
                  <c:v>384.62971845441979</c:v>
                </c:pt>
                <c:pt idx="935">
                  <c:v>384.66178514015701</c:v>
                </c:pt>
                <c:pt idx="936">
                  <c:v>384.69385256836</c:v>
                </c:pt>
                <c:pt idx="937">
                  <c:v>384.72592091246793</c:v>
                </c:pt>
                <c:pt idx="938">
                  <c:v>384.75799036453321</c:v>
                </c:pt>
                <c:pt idx="939">
                  <c:v>384.79006112083636</c:v>
                </c:pt>
                <c:pt idx="940">
                  <c:v>384.82213337088899</c:v>
                </c:pt>
                <c:pt idx="941">
                  <c:v>384.8542072896322</c:v>
                </c:pt>
                <c:pt idx="942">
                  <c:v>384.88628303223601</c:v>
                </c:pt>
                <c:pt idx="943">
                  <c:v>384.91836073102775</c:v>
                </c:pt>
                <c:pt idx="944">
                  <c:v>384.95044049413121</c:v>
                </c:pt>
                <c:pt idx="945">
                  <c:v>384.98252240538466</c:v>
                </c:pt>
                <c:pt idx="946">
                  <c:v>385.01460652512498</c:v>
                </c:pt>
                <c:pt idx="947">
                  <c:v>385.04669289169397</c:v>
                </c:pt>
                <c:pt idx="948">
                  <c:v>385.07878152334928</c:v>
                </c:pt>
                <c:pt idx="949">
                  <c:v>385.11087242039002</c:v>
                </c:pt>
                <c:pt idx="950">
                  <c:v>385.14296556746137</c:v>
                </c:pt>
                <c:pt idx="951">
                  <c:v>385.17506093580221</c:v>
                </c:pt>
                <c:pt idx="952">
                  <c:v>385.20715848545899</c:v>
                </c:pt>
                <c:pt idx="953">
                  <c:v>385.23925816744003</c:v>
                </c:pt>
                <c:pt idx="954">
                  <c:v>385.27135992563956</c:v>
                </c:pt>
                <c:pt idx="955">
                  <c:v>385.303463698629</c:v>
                </c:pt>
                <c:pt idx="956">
                  <c:v>385.335569421321</c:v>
                </c:pt>
                <c:pt idx="957">
                  <c:v>385.36767702637798</c:v>
                </c:pt>
                <c:pt idx="958">
                  <c:v>385.39978644547278</c:v>
                </c:pt>
                <c:pt idx="959">
                  <c:v>385.431897610438</c:v>
                </c:pt>
                <c:pt idx="960">
                  <c:v>385.46401045413393</c:v>
                </c:pt>
                <c:pt idx="961">
                  <c:v>385.49612491130949</c:v>
                </c:pt>
                <c:pt idx="962">
                  <c:v>385.5282409192198</c:v>
                </c:pt>
                <c:pt idx="963">
                  <c:v>385.56035841815765</c:v>
                </c:pt>
                <c:pt idx="964">
                  <c:v>385.59247735189194</c:v>
                </c:pt>
                <c:pt idx="965">
                  <c:v>385.62459766798395</c:v>
                </c:pt>
                <c:pt idx="966">
                  <c:v>385.65671931798175</c:v>
                </c:pt>
                <c:pt idx="967">
                  <c:v>385.68884225766499</c:v>
                </c:pt>
                <c:pt idx="968">
                  <c:v>385.72096644702674</c:v>
                </c:pt>
                <c:pt idx="969">
                  <c:v>385.75309185039197</c:v>
                </c:pt>
                <c:pt idx="970">
                  <c:v>385.78521843634695</c:v>
                </c:pt>
                <c:pt idx="971">
                  <c:v>385.81734617767893</c:v>
                </c:pt>
                <c:pt idx="972">
                  <c:v>385.58668124174898</c:v>
                </c:pt>
                <c:pt idx="973">
                  <c:v>385.12915224113578</c:v>
                </c:pt>
                <c:pt idx="974">
                  <c:v>384.73266417096636</c:v>
                </c:pt>
                <c:pt idx="975">
                  <c:v>384.379818980864</c:v>
                </c:pt>
                <c:pt idx="976">
                  <c:v>384.22872909284303</c:v>
                </c:pt>
                <c:pt idx="977">
                  <c:v>384.26086426406522</c:v>
                </c:pt>
                <c:pt idx="978">
                  <c:v>384.29300109358695</c:v>
                </c:pt>
                <c:pt idx="979">
                  <c:v>384.32513926532175</c:v>
                </c:pt>
                <c:pt idx="980">
                  <c:v>384.35727840364405</c:v>
                </c:pt>
                <c:pt idx="981">
                  <c:v>384.38941818988798</c:v>
                </c:pt>
                <c:pt idx="982">
                  <c:v>384.42155841005365</c:v>
                </c:pt>
                <c:pt idx="983">
                  <c:v>384.45369896297365</c:v>
                </c:pt>
                <c:pt idx="984">
                  <c:v>384.48583984811063</c:v>
                </c:pt>
                <c:pt idx="985">
                  <c:v>384.51798114489702</c:v>
                </c:pt>
                <c:pt idx="986">
                  <c:v>384.55012299025475</c:v>
                </c:pt>
                <c:pt idx="987">
                  <c:v>384.582265557521</c:v>
                </c:pt>
                <c:pt idx="988">
                  <c:v>384.61440903858102</c:v>
                </c:pt>
                <c:pt idx="989">
                  <c:v>384.64655362946638</c:v>
                </c:pt>
                <c:pt idx="990">
                  <c:v>384.67869951950502</c:v>
                </c:pt>
                <c:pt idx="991">
                  <c:v>384.71084688351721</c:v>
                </c:pt>
                <c:pt idx="992">
                  <c:v>384.742995876647</c:v>
                </c:pt>
                <c:pt idx="993">
                  <c:v>384.77514663133297</c:v>
                </c:pt>
                <c:pt idx="994">
                  <c:v>384.80729925593101</c:v>
                </c:pt>
                <c:pt idx="995">
                  <c:v>384.83945383461622</c:v>
                </c:pt>
                <c:pt idx="996">
                  <c:v>384.87161042822675</c:v>
                </c:pt>
                <c:pt idx="997">
                  <c:v>384.90376907569959</c:v>
                </c:pt>
                <c:pt idx="998">
                  <c:v>384.93592979600965</c:v>
                </c:pt>
                <c:pt idx="999">
                  <c:v>384.96809259023979</c:v>
                </c:pt>
                <c:pt idx="1000">
                  <c:v>385.00025744391593</c:v>
                </c:pt>
              </c:numCache>
            </c:numRef>
          </c:yVal>
        </c:ser>
        <c:ser>
          <c:idx val="2"/>
          <c:order val="2"/>
          <c:tx>
            <c:strRef>
              <c:f>log4final!$AA$1</c:f>
              <c:strCache>
                <c:ptCount val="1"/>
                <c:pt idx="0">
                  <c:v>NT_200Hz_coeff_10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circle"/>
            <c:size val="5"/>
            <c:spPr>
              <a:solidFill>
                <a:srgbClr val="0070C0"/>
              </a:solidFill>
              <a:ln>
                <a:solidFill>
                  <a:srgbClr val="0066CC"/>
                </a:solidFill>
              </a:ln>
            </c:spPr>
          </c:marker>
          <c:xVal>
            <c:numRef>
              <c:f>log4final!$X$2:$X$1002</c:f>
              <c:numCache>
                <c:formatCode>General</c:formatCode>
                <c:ptCount val="1001"/>
                <c:pt idx="0">
                  <c:v>0</c:v>
                </c:pt>
                <c:pt idx="1">
                  <c:v>1.0000000000000011E-4</c:v>
                </c:pt>
                <c:pt idx="2">
                  <c:v>2.0000000000000017E-4</c:v>
                </c:pt>
                <c:pt idx="3">
                  <c:v>3.0000000000000024E-4</c:v>
                </c:pt>
                <c:pt idx="4">
                  <c:v>4.0000000000000034E-4</c:v>
                </c:pt>
                <c:pt idx="5">
                  <c:v>5.0000000000000034E-4</c:v>
                </c:pt>
                <c:pt idx="6">
                  <c:v>6.0000000000000071E-4</c:v>
                </c:pt>
                <c:pt idx="7">
                  <c:v>7.0000000000000075E-4</c:v>
                </c:pt>
                <c:pt idx="8">
                  <c:v>8.0000000000000069E-4</c:v>
                </c:pt>
                <c:pt idx="9">
                  <c:v>9.0000000000000128E-4</c:v>
                </c:pt>
                <c:pt idx="10">
                  <c:v>1.0000000000000009E-3</c:v>
                </c:pt>
                <c:pt idx="11">
                  <c:v>1.1000000000000009E-3</c:v>
                </c:pt>
                <c:pt idx="12">
                  <c:v>1.2000000000000003E-3</c:v>
                </c:pt>
                <c:pt idx="13">
                  <c:v>1.2999999999999995E-3</c:v>
                </c:pt>
                <c:pt idx="14">
                  <c:v>1.4000000000000009E-3</c:v>
                </c:pt>
                <c:pt idx="15">
                  <c:v>1.5000000000000013E-3</c:v>
                </c:pt>
                <c:pt idx="16">
                  <c:v>1.6000000000000016E-3</c:v>
                </c:pt>
                <c:pt idx="17">
                  <c:v>1.7000000000000014E-3</c:v>
                </c:pt>
                <c:pt idx="18">
                  <c:v>1.8000000000000017E-3</c:v>
                </c:pt>
                <c:pt idx="19">
                  <c:v>1.9000000000000017E-3</c:v>
                </c:pt>
                <c:pt idx="20">
                  <c:v>2.0000000000000018E-3</c:v>
                </c:pt>
                <c:pt idx="21">
                  <c:v>2.1000000000000012E-3</c:v>
                </c:pt>
                <c:pt idx="22">
                  <c:v>2.2000000000000019E-3</c:v>
                </c:pt>
                <c:pt idx="23">
                  <c:v>2.3000000000000017E-3</c:v>
                </c:pt>
                <c:pt idx="24">
                  <c:v>2.4000000000000011E-3</c:v>
                </c:pt>
                <c:pt idx="25">
                  <c:v>2.5000000000000018E-3</c:v>
                </c:pt>
                <c:pt idx="26">
                  <c:v>2.600000000000002E-3</c:v>
                </c:pt>
                <c:pt idx="27">
                  <c:v>2.7000000000000032E-3</c:v>
                </c:pt>
                <c:pt idx="28">
                  <c:v>2.8000000000000017E-3</c:v>
                </c:pt>
                <c:pt idx="29">
                  <c:v>2.9000000000000011E-3</c:v>
                </c:pt>
                <c:pt idx="30">
                  <c:v>3.0000000000000027E-3</c:v>
                </c:pt>
                <c:pt idx="31">
                  <c:v>3.1000000000000021E-3</c:v>
                </c:pt>
                <c:pt idx="32">
                  <c:v>3.2000000000000032E-3</c:v>
                </c:pt>
                <c:pt idx="33">
                  <c:v>3.3000000000000017E-3</c:v>
                </c:pt>
                <c:pt idx="34">
                  <c:v>3.400000000000002E-3</c:v>
                </c:pt>
                <c:pt idx="35">
                  <c:v>3.5000000000000027E-3</c:v>
                </c:pt>
                <c:pt idx="36">
                  <c:v>3.6000000000000021E-3</c:v>
                </c:pt>
                <c:pt idx="37">
                  <c:v>3.7000000000000041E-3</c:v>
                </c:pt>
                <c:pt idx="38">
                  <c:v>3.8000000000000026E-3</c:v>
                </c:pt>
                <c:pt idx="39">
                  <c:v>3.900000000000002E-3</c:v>
                </c:pt>
                <c:pt idx="40">
                  <c:v>4.0000000000000036E-3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4.3000000000000035E-3</c:v>
                </c:pt>
                <c:pt idx="44">
                  <c:v>4.4000000000000037E-3</c:v>
                </c:pt>
                <c:pt idx="45">
                  <c:v>4.5000000000000023E-3</c:v>
                </c:pt>
                <c:pt idx="46">
                  <c:v>4.6000000000000034E-3</c:v>
                </c:pt>
                <c:pt idx="47">
                  <c:v>4.7000000000000037E-3</c:v>
                </c:pt>
                <c:pt idx="48">
                  <c:v>4.8000000000000022E-3</c:v>
                </c:pt>
                <c:pt idx="49">
                  <c:v>4.9000000000000042E-3</c:v>
                </c:pt>
                <c:pt idx="50">
                  <c:v>5.0000000000000036E-3</c:v>
                </c:pt>
                <c:pt idx="51">
                  <c:v>5.1000000000000021E-3</c:v>
                </c:pt>
                <c:pt idx="52">
                  <c:v>5.2000000000000041E-3</c:v>
                </c:pt>
                <c:pt idx="53">
                  <c:v>5.3000000000000035E-3</c:v>
                </c:pt>
                <c:pt idx="54">
                  <c:v>5.4000000000000064E-3</c:v>
                </c:pt>
                <c:pt idx="55">
                  <c:v>5.5000000000000023E-3</c:v>
                </c:pt>
                <c:pt idx="56">
                  <c:v>5.6000000000000034E-3</c:v>
                </c:pt>
                <c:pt idx="57">
                  <c:v>5.7000000000000063E-3</c:v>
                </c:pt>
                <c:pt idx="58">
                  <c:v>5.8000000000000022E-3</c:v>
                </c:pt>
                <c:pt idx="59">
                  <c:v>5.9000000000000059E-3</c:v>
                </c:pt>
                <c:pt idx="60">
                  <c:v>6.0000000000000062E-3</c:v>
                </c:pt>
                <c:pt idx="61">
                  <c:v>6.1000000000000021E-3</c:v>
                </c:pt>
                <c:pt idx="62">
                  <c:v>6.2000000000000041E-3</c:v>
                </c:pt>
                <c:pt idx="63">
                  <c:v>6.3000000000000035E-3</c:v>
                </c:pt>
                <c:pt idx="64">
                  <c:v>6.4000000000000064E-3</c:v>
                </c:pt>
                <c:pt idx="65">
                  <c:v>6.500000000000004E-3</c:v>
                </c:pt>
                <c:pt idx="66">
                  <c:v>6.6000000000000034E-3</c:v>
                </c:pt>
                <c:pt idx="67">
                  <c:v>6.7000000000000063E-3</c:v>
                </c:pt>
                <c:pt idx="68">
                  <c:v>6.800000000000004E-3</c:v>
                </c:pt>
                <c:pt idx="69">
                  <c:v>6.900000000000006E-3</c:v>
                </c:pt>
                <c:pt idx="70">
                  <c:v>7.0000000000000062E-3</c:v>
                </c:pt>
                <c:pt idx="71">
                  <c:v>7.1000000000000039E-3</c:v>
                </c:pt>
                <c:pt idx="72">
                  <c:v>7.2000000000000041E-3</c:v>
                </c:pt>
                <c:pt idx="73">
                  <c:v>7.3000000000000053E-3</c:v>
                </c:pt>
                <c:pt idx="74">
                  <c:v>7.4000000000000081E-3</c:v>
                </c:pt>
                <c:pt idx="75">
                  <c:v>7.5000000000000058E-3</c:v>
                </c:pt>
                <c:pt idx="76">
                  <c:v>7.6000000000000052E-3</c:v>
                </c:pt>
                <c:pt idx="77">
                  <c:v>7.7000000000000072E-3</c:v>
                </c:pt>
                <c:pt idx="78">
                  <c:v>7.800000000000004E-3</c:v>
                </c:pt>
                <c:pt idx="79">
                  <c:v>7.9000000000000077E-3</c:v>
                </c:pt>
                <c:pt idx="80">
                  <c:v>8.0000000000000088E-3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8.3000000000000088E-3</c:v>
                </c:pt>
                <c:pt idx="84">
                  <c:v>8.4000000000000064E-3</c:v>
                </c:pt>
                <c:pt idx="85">
                  <c:v>8.5000000000000075E-3</c:v>
                </c:pt>
                <c:pt idx="86">
                  <c:v>8.6000000000000069E-3</c:v>
                </c:pt>
                <c:pt idx="87">
                  <c:v>8.7000000000000046E-3</c:v>
                </c:pt>
                <c:pt idx="88">
                  <c:v>8.8000000000000075E-3</c:v>
                </c:pt>
                <c:pt idx="89">
                  <c:v>8.9000000000000138E-3</c:v>
                </c:pt>
                <c:pt idx="90">
                  <c:v>9.0000000000000063E-3</c:v>
                </c:pt>
                <c:pt idx="91">
                  <c:v>9.1000000000000057E-3</c:v>
                </c:pt>
                <c:pt idx="92">
                  <c:v>9.2000000000000068E-3</c:v>
                </c:pt>
                <c:pt idx="93">
                  <c:v>9.3000000000000079E-3</c:v>
                </c:pt>
                <c:pt idx="94">
                  <c:v>9.4000000000000073E-3</c:v>
                </c:pt>
                <c:pt idx="95">
                  <c:v>9.5000000000000067E-3</c:v>
                </c:pt>
                <c:pt idx="96">
                  <c:v>9.6000000000000061E-3</c:v>
                </c:pt>
                <c:pt idx="97">
                  <c:v>9.7000000000000038E-3</c:v>
                </c:pt>
                <c:pt idx="98">
                  <c:v>9.8000000000000118E-3</c:v>
                </c:pt>
                <c:pt idx="99">
                  <c:v>9.9000000000000078E-3</c:v>
                </c:pt>
                <c:pt idx="100">
                  <c:v>1.0000000000000005E-2</c:v>
                </c:pt>
                <c:pt idx="101">
                  <c:v>1.0100000000000001E-2</c:v>
                </c:pt>
                <c:pt idx="102">
                  <c:v>1.0200000000000008E-2</c:v>
                </c:pt>
                <c:pt idx="103">
                  <c:v>1.0300000000000005E-2</c:v>
                </c:pt>
                <c:pt idx="104">
                  <c:v>1.0400000000000008E-2</c:v>
                </c:pt>
                <c:pt idx="105">
                  <c:v>1.0500000000000008E-2</c:v>
                </c:pt>
                <c:pt idx="106">
                  <c:v>1.0600000000000009E-2</c:v>
                </c:pt>
                <c:pt idx="107">
                  <c:v>1.0699999999999998E-2</c:v>
                </c:pt>
                <c:pt idx="108">
                  <c:v>1.0800000000000011E-2</c:v>
                </c:pt>
                <c:pt idx="109">
                  <c:v>1.0900000000000009E-2</c:v>
                </c:pt>
                <c:pt idx="110">
                  <c:v>1.0999999999999998E-2</c:v>
                </c:pt>
                <c:pt idx="111">
                  <c:v>1.1100000000000011E-2</c:v>
                </c:pt>
                <c:pt idx="112">
                  <c:v>1.1200000000000009E-2</c:v>
                </c:pt>
                <c:pt idx="113">
                  <c:v>1.1299999999999998E-2</c:v>
                </c:pt>
                <c:pt idx="114">
                  <c:v>1.1400000000000011E-2</c:v>
                </c:pt>
                <c:pt idx="115">
                  <c:v>1.1500000000000008E-2</c:v>
                </c:pt>
                <c:pt idx="116">
                  <c:v>1.1599999999999996E-2</c:v>
                </c:pt>
                <c:pt idx="117">
                  <c:v>1.1700000000000016E-2</c:v>
                </c:pt>
                <c:pt idx="118">
                  <c:v>1.1800000000000014E-2</c:v>
                </c:pt>
                <c:pt idx="119">
                  <c:v>1.1900000000000015E-2</c:v>
                </c:pt>
                <c:pt idx="120">
                  <c:v>1.2000000000000005E-2</c:v>
                </c:pt>
                <c:pt idx="121">
                  <c:v>1.2100000000000001E-2</c:v>
                </c:pt>
                <c:pt idx="122">
                  <c:v>1.2200000000000008E-2</c:v>
                </c:pt>
                <c:pt idx="123">
                  <c:v>1.2300000000000005E-2</c:v>
                </c:pt>
                <c:pt idx="124">
                  <c:v>1.2400000000000008E-2</c:v>
                </c:pt>
                <c:pt idx="125">
                  <c:v>1.2500000000000008E-2</c:v>
                </c:pt>
                <c:pt idx="126">
                  <c:v>1.2600000000000005E-2</c:v>
                </c:pt>
                <c:pt idx="127">
                  <c:v>1.2699999999999998E-2</c:v>
                </c:pt>
                <c:pt idx="128">
                  <c:v>1.2800000000000011E-2</c:v>
                </c:pt>
                <c:pt idx="129">
                  <c:v>1.2900000000000009E-2</c:v>
                </c:pt>
                <c:pt idx="130">
                  <c:v>1.2999999999999998E-2</c:v>
                </c:pt>
                <c:pt idx="131">
                  <c:v>1.3100000000000011E-2</c:v>
                </c:pt>
                <c:pt idx="132">
                  <c:v>1.3200000000000009E-2</c:v>
                </c:pt>
                <c:pt idx="133">
                  <c:v>1.3299999999999998E-2</c:v>
                </c:pt>
                <c:pt idx="134">
                  <c:v>1.3400000000000011E-2</c:v>
                </c:pt>
                <c:pt idx="135">
                  <c:v>1.3500000000000009E-2</c:v>
                </c:pt>
                <c:pt idx="136">
                  <c:v>1.3599999999999998E-2</c:v>
                </c:pt>
                <c:pt idx="137">
                  <c:v>1.3700000000000011E-2</c:v>
                </c:pt>
                <c:pt idx="138">
                  <c:v>1.3800000000000014E-2</c:v>
                </c:pt>
                <c:pt idx="139">
                  <c:v>1.3899999999999999E-2</c:v>
                </c:pt>
                <c:pt idx="140">
                  <c:v>1.4000000000000005E-2</c:v>
                </c:pt>
                <c:pt idx="141">
                  <c:v>1.4100000000000001E-2</c:v>
                </c:pt>
                <c:pt idx="142">
                  <c:v>1.4200000000000008E-2</c:v>
                </c:pt>
                <c:pt idx="143">
                  <c:v>1.4300000000000005E-2</c:v>
                </c:pt>
                <c:pt idx="144">
                  <c:v>1.4400000000000005E-2</c:v>
                </c:pt>
                <c:pt idx="145">
                  <c:v>1.4500000000000008E-2</c:v>
                </c:pt>
                <c:pt idx="146">
                  <c:v>1.4600000000000005E-2</c:v>
                </c:pt>
                <c:pt idx="147">
                  <c:v>1.4700000000000008E-2</c:v>
                </c:pt>
                <c:pt idx="148">
                  <c:v>1.4800000000000008E-2</c:v>
                </c:pt>
                <c:pt idx="149">
                  <c:v>1.490000000000001E-2</c:v>
                </c:pt>
                <c:pt idx="150">
                  <c:v>1.4999999999999998E-2</c:v>
                </c:pt>
                <c:pt idx="151">
                  <c:v>1.5100000000000011E-2</c:v>
                </c:pt>
                <c:pt idx="152">
                  <c:v>1.5200000000000009E-2</c:v>
                </c:pt>
                <c:pt idx="153">
                  <c:v>1.5299999999999998E-2</c:v>
                </c:pt>
                <c:pt idx="154">
                  <c:v>1.5400000000000011E-2</c:v>
                </c:pt>
                <c:pt idx="155">
                  <c:v>1.5500000000000009E-2</c:v>
                </c:pt>
                <c:pt idx="156">
                  <c:v>1.5599999999999998E-2</c:v>
                </c:pt>
                <c:pt idx="157">
                  <c:v>1.5699999999999999E-2</c:v>
                </c:pt>
                <c:pt idx="158">
                  <c:v>1.5800000000000015E-2</c:v>
                </c:pt>
                <c:pt idx="159">
                  <c:v>1.5900000000000015E-2</c:v>
                </c:pt>
                <c:pt idx="160">
                  <c:v>1.6000000000000014E-2</c:v>
                </c:pt>
                <c:pt idx="161">
                  <c:v>1.6100000000000014E-2</c:v>
                </c:pt>
                <c:pt idx="162">
                  <c:v>1.6199999999999999E-2</c:v>
                </c:pt>
                <c:pt idx="163">
                  <c:v>1.6299999999999999E-2</c:v>
                </c:pt>
                <c:pt idx="164">
                  <c:v>1.6400000000000015E-2</c:v>
                </c:pt>
                <c:pt idx="165">
                  <c:v>1.6500000000000015E-2</c:v>
                </c:pt>
                <c:pt idx="166">
                  <c:v>1.6600000000000018E-2</c:v>
                </c:pt>
                <c:pt idx="167">
                  <c:v>1.6700000000000013E-2</c:v>
                </c:pt>
                <c:pt idx="168">
                  <c:v>1.6799999999999999E-2</c:v>
                </c:pt>
                <c:pt idx="169">
                  <c:v>1.6900000000000016E-2</c:v>
                </c:pt>
                <c:pt idx="170">
                  <c:v>1.7000000000000015E-2</c:v>
                </c:pt>
                <c:pt idx="171">
                  <c:v>1.7100000000000011E-2</c:v>
                </c:pt>
                <c:pt idx="172">
                  <c:v>1.7200000000000017E-2</c:v>
                </c:pt>
                <c:pt idx="173">
                  <c:v>1.7299999999999996E-2</c:v>
                </c:pt>
                <c:pt idx="174">
                  <c:v>1.7400000000000009E-2</c:v>
                </c:pt>
                <c:pt idx="175">
                  <c:v>1.7500000000000022E-2</c:v>
                </c:pt>
                <c:pt idx="176">
                  <c:v>1.7600000000000011E-2</c:v>
                </c:pt>
                <c:pt idx="177">
                  <c:v>1.7700000000000018E-2</c:v>
                </c:pt>
                <c:pt idx="178">
                  <c:v>1.7800000000000021E-2</c:v>
                </c:pt>
                <c:pt idx="179">
                  <c:v>1.7900000000000017E-2</c:v>
                </c:pt>
                <c:pt idx="180">
                  <c:v>1.8000000000000013E-2</c:v>
                </c:pt>
                <c:pt idx="181">
                  <c:v>1.8100000000000015E-2</c:v>
                </c:pt>
                <c:pt idx="182">
                  <c:v>1.8200000000000015E-2</c:v>
                </c:pt>
                <c:pt idx="183">
                  <c:v>1.8300000000000014E-2</c:v>
                </c:pt>
                <c:pt idx="184">
                  <c:v>1.8400000000000014E-2</c:v>
                </c:pt>
                <c:pt idx="185">
                  <c:v>1.8499999999999999E-2</c:v>
                </c:pt>
                <c:pt idx="186">
                  <c:v>1.8599999999999998E-2</c:v>
                </c:pt>
                <c:pt idx="187">
                  <c:v>1.8700000000000015E-2</c:v>
                </c:pt>
                <c:pt idx="188">
                  <c:v>1.8800000000000015E-2</c:v>
                </c:pt>
                <c:pt idx="189">
                  <c:v>1.8900000000000017E-2</c:v>
                </c:pt>
                <c:pt idx="190">
                  <c:v>1.9000000000000013E-2</c:v>
                </c:pt>
                <c:pt idx="191">
                  <c:v>1.9099999999999999E-2</c:v>
                </c:pt>
                <c:pt idx="192">
                  <c:v>1.9199999999999998E-2</c:v>
                </c:pt>
                <c:pt idx="193">
                  <c:v>1.9300000000000019E-2</c:v>
                </c:pt>
                <c:pt idx="194">
                  <c:v>1.9400000000000018E-2</c:v>
                </c:pt>
                <c:pt idx="195">
                  <c:v>1.9500000000000014E-2</c:v>
                </c:pt>
                <c:pt idx="196">
                  <c:v>1.9599999999999999E-2</c:v>
                </c:pt>
                <c:pt idx="197">
                  <c:v>1.9699999999999999E-2</c:v>
                </c:pt>
                <c:pt idx="198">
                  <c:v>1.9800000000000019E-2</c:v>
                </c:pt>
                <c:pt idx="199">
                  <c:v>1.9900000000000018E-2</c:v>
                </c:pt>
                <c:pt idx="200">
                  <c:v>2.0000000000000011E-2</c:v>
                </c:pt>
                <c:pt idx="201">
                  <c:v>2.010000000000001E-2</c:v>
                </c:pt>
                <c:pt idx="202">
                  <c:v>2.0199999999999999E-2</c:v>
                </c:pt>
                <c:pt idx="203">
                  <c:v>2.0299999999999999E-2</c:v>
                </c:pt>
                <c:pt idx="204">
                  <c:v>2.0400000000000012E-2</c:v>
                </c:pt>
                <c:pt idx="205">
                  <c:v>2.0500000000000001E-2</c:v>
                </c:pt>
                <c:pt idx="206">
                  <c:v>2.0600000000000011E-2</c:v>
                </c:pt>
                <c:pt idx="207">
                  <c:v>2.070000000000001E-2</c:v>
                </c:pt>
                <c:pt idx="208">
                  <c:v>2.0799999999999999E-2</c:v>
                </c:pt>
                <c:pt idx="209">
                  <c:v>2.0900000000000002E-2</c:v>
                </c:pt>
                <c:pt idx="210">
                  <c:v>2.1000000000000012E-2</c:v>
                </c:pt>
                <c:pt idx="211">
                  <c:v>2.1100000000000011E-2</c:v>
                </c:pt>
                <c:pt idx="212">
                  <c:v>2.1200000000000017E-2</c:v>
                </c:pt>
                <c:pt idx="213">
                  <c:v>2.1300000000000006E-2</c:v>
                </c:pt>
                <c:pt idx="214">
                  <c:v>2.1400000000000013E-2</c:v>
                </c:pt>
                <c:pt idx="215">
                  <c:v>2.1500000000000002E-2</c:v>
                </c:pt>
                <c:pt idx="216">
                  <c:v>2.1600000000000012E-2</c:v>
                </c:pt>
                <c:pt idx="217">
                  <c:v>2.1700000000000011E-2</c:v>
                </c:pt>
                <c:pt idx="218">
                  <c:v>2.1800000000000021E-2</c:v>
                </c:pt>
                <c:pt idx="219">
                  <c:v>2.190000000000001E-2</c:v>
                </c:pt>
                <c:pt idx="220">
                  <c:v>2.2000000000000013E-2</c:v>
                </c:pt>
                <c:pt idx="221">
                  <c:v>2.2100000000000012E-2</c:v>
                </c:pt>
                <c:pt idx="222">
                  <c:v>2.2200000000000022E-2</c:v>
                </c:pt>
                <c:pt idx="223">
                  <c:v>2.2300000000000011E-2</c:v>
                </c:pt>
                <c:pt idx="224">
                  <c:v>2.2400000000000024E-2</c:v>
                </c:pt>
                <c:pt idx="225">
                  <c:v>2.2500000000000017E-2</c:v>
                </c:pt>
                <c:pt idx="226">
                  <c:v>2.2600000000000012E-2</c:v>
                </c:pt>
                <c:pt idx="227">
                  <c:v>2.2700000000000012E-2</c:v>
                </c:pt>
                <c:pt idx="228">
                  <c:v>2.2800000000000022E-2</c:v>
                </c:pt>
                <c:pt idx="229">
                  <c:v>2.2900000000000011E-2</c:v>
                </c:pt>
                <c:pt idx="230">
                  <c:v>2.300000000000001E-2</c:v>
                </c:pt>
                <c:pt idx="231">
                  <c:v>2.3099999999999999E-2</c:v>
                </c:pt>
                <c:pt idx="232">
                  <c:v>2.3199999999999991E-2</c:v>
                </c:pt>
                <c:pt idx="233">
                  <c:v>2.3299999999999998E-2</c:v>
                </c:pt>
                <c:pt idx="234">
                  <c:v>2.3400000000000011E-2</c:v>
                </c:pt>
                <c:pt idx="235">
                  <c:v>2.35E-2</c:v>
                </c:pt>
                <c:pt idx="236">
                  <c:v>2.3599999999999993E-2</c:v>
                </c:pt>
                <c:pt idx="237">
                  <c:v>2.3699999999999999E-2</c:v>
                </c:pt>
                <c:pt idx="238">
                  <c:v>2.3800000000000012E-2</c:v>
                </c:pt>
                <c:pt idx="239">
                  <c:v>2.3900000000000001E-2</c:v>
                </c:pt>
                <c:pt idx="240">
                  <c:v>2.4000000000000011E-2</c:v>
                </c:pt>
                <c:pt idx="241">
                  <c:v>2.4100000000000007E-2</c:v>
                </c:pt>
                <c:pt idx="242">
                  <c:v>2.4199999999999992E-2</c:v>
                </c:pt>
                <c:pt idx="243">
                  <c:v>2.4299999999999999E-2</c:v>
                </c:pt>
                <c:pt idx="244">
                  <c:v>2.4400000000000012E-2</c:v>
                </c:pt>
                <c:pt idx="245">
                  <c:v>2.4500000000000001E-2</c:v>
                </c:pt>
                <c:pt idx="246">
                  <c:v>2.4600000000000011E-2</c:v>
                </c:pt>
                <c:pt idx="247">
                  <c:v>2.470000000000001E-2</c:v>
                </c:pt>
                <c:pt idx="248">
                  <c:v>2.4799999999999999E-2</c:v>
                </c:pt>
                <c:pt idx="249">
                  <c:v>2.4900000000000002E-2</c:v>
                </c:pt>
                <c:pt idx="250">
                  <c:v>2.5000000000000012E-2</c:v>
                </c:pt>
                <c:pt idx="251">
                  <c:v>2.5100000000000011E-2</c:v>
                </c:pt>
                <c:pt idx="252">
                  <c:v>2.5200000000000011E-2</c:v>
                </c:pt>
                <c:pt idx="253">
                  <c:v>2.530000000000001E-2</c:v>
                </c:pt>
                <c:pt idx="254">
                  <c:v>2.5400000000000006E-2</c:v>
                </c:pt>
                <c:pt idx="255">
                  <c:v>2.5500000000000002E-2</c:v>
                </c:pt>
                <c:pt idx="256">
                  <c:v>2.5600000000000012E-2</c:v>
                </c:pt>
                <c:pt idx="257">
                  <c:v>2.5700000000000011E-2</c:v>
                </c:pt>
                <c:pt idx="258">
                  <c:v>2.5800000000000021E-2</c:v>
                </c:pt>
                <c:pt idx="259">
                  <c:v>2.5900000000000006E-2</c:v>
                </c:pt>
                <c:pt idx="260">
                  <c:v>2.6000000000000013E-2</c:v>
                </c:pt>
                <c:pt idx="261">
                  <c:v>2.6100000000000012E-2</c:v>
                </c:pt>
                <c:pt idx="262">
                  <c:v>2.6200000000000011E-2</c:v>
                </c:pt>
                <c:pt idx="263">
                  <c:v>2.6300000000000011E-2</c:v>
                </c:pt>
                <c:pt idx="264">
                  <c:v>2.6400000000000021E-2</c:v>
                </c:pt>
                <c:pt idx="265">
                  <c:v>2.650000000000001E-2</c:v>
                </c:pt>
                <c:pt idx="266">
                  <c:v>2.6600000000000013E-2</c:v>
                </c:pt>
                <c:pt idx="267">
                  <c:v>2.6700000000000012E-2</c:v>
                </c:pt>
                <c:pt idx="268">
                  <c:v>2.6800000000000022E-2</c:v>
                </c:pt>
                <c:pt idx="269">
                  <c:v>2.6900000000000011E-2</c:v>
                </c:pt>
                <c:pt idx="270">
                  <c:v>2.7000000000000031E-2</c:v>
                </c:pt>
                <c:pt idx="271">
                  <c:v>2.7100000000000016E-2</c:v>
                </c:pt>
                <c:pt idx="272">
                  <c:v>2.7200000000000012E-2</c:v>
                </c:pt>
                <c:pt idx="273">
                  <c:v>2.7300000000000012E-2</c:v>
                </c:pt>
                <c:pt idx="274">
                  <c:v>2.7400000000000022E-2</c:v>
                </c:pt>
                <c:pt idx="275">
                  <c:v>2.7500000000000011E-2</c:v>
                </c:pt>
                <c:pt idx="276">
                  <c:v>2.7600000000000027E-2</c:v>
                </c:pt>
                <c:pt idx="277">
                  <c:v>2.7700000000000016E-2</c:v>
                </c:pt>
                <c:pt idx="278">
                  <c:v>2.7800000000000019E-2</c:v>
                </c:pt>
                <c:pt idx="279">
                  <c:v>2.7900000000000012E-2</c:v>
                </c:pt>
                <c:pt idx="280">
                  <c:v>2.8000000000000011E-2</c:v>
                </c:pt>
                <c:pt idx="281">
                  <c:v>2.81E-2</c:v>
                </c:pt>
                <c:pt idx="282">
                  <c:v>2.8199999999999992E-2</c:v>
                </c:pt>
                <c:pt idx="283">
                  <c:v>2.8299999999999999E-2</c:v>
                </c:pt>
                <c:pt idx="284">
                  <c:v>2.8400000000000012E-2</c:v>
                </c:pt>
                <c:pt idx="285">
                  <c:v>2.8500000000000001E-2</c:v>
                </c:pt>
                <c:pt idx="286">
                  <c:v>2.8600000000000011E-2</c:v>
                </c:pt>
                <c:pt idx="287">
                  <c:v>2.870000000000001E-2</c:v>
                </c:pt>
                <c:pt idx="288">
                  <c:v>2.8799999999999999E-2</c:v>
                </c:pt>
                <c:pt idx="289">
                  <c:v>2.8899999999999999E-2</c:v>
                </c:pt>
                <c:pt idx="290">
                  <c:v>2.9000000000000012E-2</c:v>
                </c:pt>
                <c:pt idx="291">
                  <c:v>2.9100000000000008E-2</c:v>
                </c:pt>
                <c:pt idx="292">
                  <c:v>2.9200000000000011E-2</c:v>
                </c:pt>
                <c:pt idx="293">
                  <c:v>2.930000000000001E-2</c:v>
                </c:pt>
                <c:pt idx="294">
                  <c:v>2.9399999999999999E-2</c:v>
                </c:pt>
                <c:pt idx="295">
                  <c:v>2.9500000000000002E-2</c:v>
                </c:pt>
                <c:pt idx="296">
                  <c:v>2.9600000000000012E-2</c:v>
                </c:pt>
                <c:pt idx="297">
                  <c:v>2.9700000000000011E-2</c:v>
                </c:pt>
                <c:pt idx="298">
                  <c:v>2.9800000000000021E-2</c:v>
                </c:pt>
                <c:pt idx="299">
                  <c:v>2.9900000000000006E-2</c:v>
                </c:pt>
                <c:pt idx="300">
                  <c:v>3.0000000000000016E-2</c:v>
                </c:pt>
                <c:pt idx="301">
                  <c:v>3.0100000000000009E-2</c:v>
                </c:pt>
                <c:pt idx="302">
                  <c:v>3.0200000000000012E-2</c:v>
                </c:pt>
                <c:pt idx="303">
                  <c:v>3.0300000000000011E-2</c:v>
                </c:pt>
                <c:pt idx="304">
                  <c:v>3.0400000000000021E-2</c:v>
                </c:pt>
                <c:pt idx="305">
                  <c:v>3.050000000000001E-2</c:v>
                </c:pt>
                <c:pt idx="306">
                  <c:v>3.0600000000000013E-2</c:v>
                </c:pt>
                <c:pt idx="307">
                  <c:v>3.0700000000000012E-2</c:v>
                </c:pt>
                <c:pt idx="308">
                  <c:v>3.0800000000000022E-2</c:v>
                </c:pt>
                <c:pt idx="309">
                  <c:v>3.0900000000000011E-2</c:v>
                </c:pt>
                <c:pt idx="310">
                  <c:v>3.1000000000000028E-2</c:v>
                </c:pt>
                <c:pt idx="311">
                  <c:v>3.110000000000001E-2</c:v>
                </c:pt>
                <c:pt idx="312">
                  <c:v>3.1200000000000012E-2</c:v>
                </c:pt>
                <c:pt idx="313">
                  <c:v>3.1300000000000015E-2</c:v>
                </c:pt>
                <c:pt idx="314">
                  <c:v>3.1400000000000011E-2</c:v>
                </c:pt>
                <c:pt idx="315">
                  <c:v>3.1500000000000014E-2</c:v>
                </c:pt>
                <c:pt idx="316">
                  <c:v>3.1600000000000031E-2</c:v>
                </c:pt>
                <c:pt idx="317">
                  <c:v>3.1700000000000013E-2</c:v>
                </c:pt>
                <c:pt idx="318">
                  <c:v>3.1800000000000016E-2</c:v>
                </c:pt>
                <c:pt idx="319">
                  <c:v>3.1900000000000012E-2</c:v>
                </c:pt>
                <c:pt idx="320">
                  <c:v>3.2000000000000028E-2</c:v>
                </c:pt>
                <c:pt idx="321">
                  <c:v>3.210000000000001E-2</c:v>
                </c:pt>
                <c:pt idx="322">
                  <c:v>3.2200000000000027E-2</c:v>
                </c:pt>
                <c:pt idx="323">
                  <c:v>3.2300000000000016E-2</c:v>
                </c:pt>
                <c:pt idx="324">
                  <c:v>3.2400000000000012E-2</c:v>
                </c:pt>
                <c:pt idx="325">
                  <c:v>3.2500000000000015E-2</c:v>
                </c:pt>
                <c:pt idx="326">
                  <c:v>3.2600000000000025E-2</c:v>
                </c:pt>
                <c:pt idx="327">
                  <c:v>3.2700000000000014E-2</c:v>
                </c:pt>
                <c:pt idx="328">
                  <c:v>3.2800000000000037E-2</c:v>
                </c:pt>
                <c:pt idx="329">
                  <c:v>3.2900000000000026E-2</c:v>
                </c:pt>
                <c:pt idx="330">
                  <c:v>3.3000000000000002E-2</c:v>
                </c:pt>
                <c:pt idx="331">
                  <c:v>3.3100000000000004E-2</c:v>
                </c:pt>
                <c:pt idx="332">
                  <c:v>3.3200000000000014E-2</c:v>
                </c:pt>
                <c:pt idx="333">
                  <c:v>3.330000000000001E-2</c:v>
                </c:pt>
                <c:pt idx="334">
                  <c:v>3.3399999999999999E-2</c:v>
                </c:pt>
                <c:pt idx="335">
                  <c:v>3.3500000000000002E-2</c:v>
                </c:pt>
                <c:pt idx="336">
                  <c:v>3.3599999999999998E-2</c:v>
                </c:pt>
                <c:pt idx="337">
                  <c:v>3.3700000000000001E-2</c:v>
                </c:pt>
                <c:pt idx="338">
                  <c:v>3.3800000000000011E-2</c:v>
                </c:pt>
                <c:pt idx="339">
                  <c:v>3.3900000000000013E-2</c:v>
                </c:pt>
                <c:pt idx="340">
                  <c:v>3.4000000000000002E-2</c:v>
                </c:pt>
                <c:pt idx="341">
                  <c:v>3.4100000000000005E-2</c:v>
                </c:pt>
                <c:pt idx="342">
                  <c:v>3.4200000000000015E-2</c:v>
                </c:pt>
                <c:pt idx="343">
                  <c:v>3.4300000000000011E-2</c:v>
                </c:pt>
                <c:pt idx="344">
                  <c:v>3.4400000000000014E-2</c:v>
                </c:pt>
                <c:pt idx="345">
                  <c:v>3.450000000000001E-2</c:v>
                </c:pt>
                <c:pt idx="346">
                  <c:v>3.4599999999999999E-2</c:v>
                </c:pt>
                <c:pt idx="347">
                  <c:v>3.4700000000000002E-2</c:v>
                </c:pt>
                <c:pt idx="348">
                  <c:v>3.4800000000000011E-2</c:v>
                </c:pt>
                <c:pt idx="349">
                  <c:v>3.4900000000000014E-2</c:v>
                </c:pt>
                <c:pt idx="350">
                  <c:v>3.5000000000000031E-2</c:v>
                </c:pt>
                <c:pt idx="351">
                  <c:v>3.5100000000000006E-2</c:v>
                </c:pt>
                <c:pt idx="352">
                  <c:v>3.5200000000000016E-2</c:v>
                </c:pt>
                <c:pt idx="353">
                  <c:v>3.5300000000000012E-2</c:v>
                </c:pt>
                <c:pt idx="354">
                  <c:v>3.5400000000000015E-2</c:v>
                </c:pt>
                <c:pt idx="355">
                  <c:v>3.5500000000000011E-2</c:v>
                </c:pt>
                <c:pt idx="356">
                  <c:v>3.5600000000000027E-2</c:v>
                </c:pt>
                <c:pt idx="357">
                  <c:v>3.5700000000000016E-2</c:v>
                </c:pt>
                <c:pt idx="358">
                  <c:v>3.5800000000000012E-2</c:v>
                </c:pt>
                <c:pt idx="359">
                  <c:v>3.5900000000000015E-2</c:v>
                </c:pt>
                <c:pt idx="360">
                  <c:v>3.6000000000000011E-2</c:v>
                </c:pt>
                <c:pt idx="361">
                  <c:v>3.6100000000000014E-2</c:v>
                </c:pt>
                <c:pt idx="362">
                  <c:v>3.6200000000000031E-2</c:v>
                </c:pt>
                <c:pt idx="363">
                  <c:v>3.6300000000000027E-2</c:v>
                </c:pt>
                <c:pt idx="364">
                  <c:v>3.6400000000000016E-2</c:v>
                </c:pt>
                <c:pt idx="365">
                  <c:v>3.6500000000000012E-2</c:v>
                </c:pt>
                <c:pt idx="366">
                  <c:v>3.6600000000000028E-2</c:v>
                </c:pt>
                <c:pt idx="367">
                  <c:v>3.6700000000000031E-2</c:v>
                </c:pt>
                <c:pt idx="368">
                  <c:v>3.6800000000000027E-2</c:v>
                </c:pt>
                <c:pt idx="369">
                  <c:v>3.6900000000000016E-2</c:v>
                </c:pt>
                <c:pt idx="370">
                  <c:v>3.7000000000000012E-2</c:v>
                </c:pt>
                <c:pt idx="371">
                  <c:v>3.7100000000000015E-2</c:v>
                </c:pt>
                <c:pt idx="372">
                  <c:v>3.7200000000000025E-2</c:v>
                </c:pt>
                <c:pt idx="373">
                  <c:v>3.7300000000000028E-2</c:v>
                </c:pt>
                <c:pt idx="374">
                  <c:v>3.7400000000000044E-2</c:v>
                </c:pt>
                <c:pt idx="375">
                  <c:v>3.7500000000000012E-2</c:v>
                </c:pt>
                <c:pt idx="376">
                  <c:v>3.7600000000000029E-2</c:v>
                </c:pt>
                <c:pt idx="377">
                  <c:v>3.7700000000000011E-2</c:v>
                </c:pt>
                <c:pt idx="378">
                  <c:v>3.7800000000000035E-2</c:v>
                </c:pt>
                <c:pt idx="379">
                  <c:v>3.7900000000000031E-2</c:v>
                </c:pt>
                <c:pt idx="380">
                  <c:v>3.8000000000000013E-2</c:v>
                </c:pt>
                <c:pt idx="381">
                  <c:v>3.8100000000000002E-2</c:v>
                </c:pt>
                <c:pt idx="382">
                  <c:v>3.8200000000000012E-2</c:v>
                </c:pt>
                <c:pt idx="383">
                  <c:v>3.8300000000000001E-2</c:v>
                </c:pt>
                <c:pt idx="384">
                  <c:v>3.8400000000000011E-2</c:v>
                </c:pt>
                <c:pt idx="385">
                  <c:v>3.8500000000000006E-2</c:v>
                </c:pt>
                <c:pt idx="386">
                  <c:v>3.8600000000000016E-2</c:v>
                </c:pt>
                <c:pt idx="387">
                  <c:v>3.8700000000000005E-2</c:v>
                </c:pt>
                <c:pt idx="388">
                  <c:v>3.8800000000000015E-2</c:v>
                </c:pt>
                <c:pt idx="389">
                  <c:v>3.8900000000000011E-2</c:v>
                </c:pt>
                <c:pt idx="390">
                  <c:v>3.9000000000000014E-2</c:v>
                </c:pt>
                <c:pt idx="391">
                  <c:v>3.9100000000000017E-2</c:v>
                </c:pt>
                <c:pt idx="392">
                  <c:v>3.9200000000000026E-2</c:v>
                </c:pt>
                <c:pt idx="393">
                  <c:v>3.9300000000000002E-2</c:v>
                </c:pt>
                <c:pt idx="394">
                  <c:v>3.9400000000000011E-2</c:v>
                </c:pt>
                <c:pt idx="395">
                  <c:v>3.9500000000000014E-2</c:v>
                </c:pt>
                <c:pt idx="396">
                  <c:v>3.9600000000000031E-2</c:v>
                </c:pt>
                <c:pt idx="397">
                  <c:v>3.9700000000000013E-2</c:v>
                </c:pt>
                <c:pt idx="398">
                  <c:v>3.9800000000000016E-2</c:v>
                </c:pt>
                <c:pt idx="399">
                  <c:v>3.9900000000000012E-2</c:v>
                </c:pt>
                <c:pt idx="400">
                  <c:v>4.0000000000000022E-2</c:v>
                </c:pt>
                <c:pt idx="401">
                  <c:v>4.0100000000000004E-2</c:v>
                </c:pt>
                <c:pt idx="402">
                  <c:v>4.0200000000000007E-2</c:v>
                </c:pt>
                <c:pt idx="403">
                  <c:v>4.0300000000000023E-2</c:v>
                </c:pt>
                <c:pt idx="404">
                  <c:v>4.0400000000000019E-2</c:v>
                </c:pt>
                <c:pt idx="405">
                  <c:v>4.0500000000000022E-2</c:v>
                </c:pt>
                <c:pt idx="406">
                  <c:v>4.0599999999999997E-2</c:v>
                </c:pt>
                <c:pt idx="407">
                  <c:v>4.0700000000000035E-2</c:v>
                </c:pt>
                <c:pt idx="408">
                  <c:v>4.0800000000000024E-2</c:v>
                </c:pt>
                <c:pt idx="409">
                  <c:v>4.0900000000000013E-2</c:v>
                </c:pt>
                <c:pt idx="410">
                  <c:v>4.1000000000000002E-2</c:v>
                </c:pt>
                <c:pt idx="411">
                  <c:v>4.1100000000000005E-2</c:v>
                </c:pt>
                <c:pt idx="412">
                  <c:v>4.1199999999999987E-2</c:v>
                </c:pt>
                <c:pt idx="413">
                  <c:v>4.1300000000000024E-2</c:v>
                </c:pt>
                <c:pt idx="414">
                  <c:v>4.1400000000000013E-2</c:v>
                </c:pt>
                <c:pt idx="415">
                  <c:v>4.1500000000000002E-2</c:v>
                </c:pt>
                <c:pt idx="416">
                  <c:v>4.1599999999999998E-2</c:v>
                </c:pt>
                <c:pt idx="417">
                  <c:v>4.1700000000000022E-2</c:v>
                </c:pt>
                <c:pt idx="418">
                  <c:v>4.1800000000000004E-2</c:v>
                </c:pt>
                <c:pt idx="419">
                  <c:v>4.19E-2</c:v>
                </c:pt>
                <c:pt idx="420">
                  <c:v>4.2000000000000023E-2</c:v>
                </c:pt>
                <c:pt idx="421">
                  <c:v>4.2100000000000019E-2</c:v>
                </c:pt>
                <c:pt idx="422">
                  <c:v>4.2200000000000022E-2</c:v>
                </c:pt>
                <c:pt idx="423">
                  <c:v>4.2300000000000025E-2</c:v>
                </c:pt>
                <c:pt idx="424">
                  <c:v>4.2400000000000035E-2</c:v>
                </c:pt>
                <c:pt idx="425">
                  <c:v>4.2500000000000024E-2</c:v>
                </c:pt>
                <c:pt idx="426">
                  <c:v>4.2600000000000013E-2</c:v>
                </c:pt>
                <c:pt idx="427">
                  <c:v>4.2700000000000043E-2</c:v>
                </c:pt>
                <c:pt idx="428">
                  <c:v>4.2800000000000032E-2</c:v>
                </c:pt>
                <c:pt idx="429">
                  <c:v>4.2900000000000021E-2</c:v>
                </c:pt>
                <c:pt idx="430">
                  <c:v>4.3000000000000003E-2</c:v>
                </c:pt>
                <c:pt idx="431">
                  <c:v>4.3100000000000006E-2</c:v>
                </c:pt>
                <c:pt idx="432">
                  <c:v>4.3199999999999995E-2</c:v>
                </c:pt>
                <c:pt idx="433">
                  <c:v>4.3299999999999998E-2</c:v>
                </c:pt>
                <c:pt idx="434">
                  <c:v>4.3400000000000022E-2</c:v>
                </c:pt>
                <c:pt idx="435">
                  <c:v>4.3500000000000004E-2</c:v>
                </c:pt>
                <c:pt idx="436">
                  <c:v>4.36E-2</c:v>
                </c:pt>
                <c:pt idx="437">
                  <c:v>4.3700000000000024E-2</c:v>
                </c:pt>
                <c:pt idx="438">
                  <c:v>4.3800000000000019E-2</c:v>
                </c:pt>
                <c:pt idx="439">
                  <c:v>4.3900000000000022E-2</c:v>
                </c:pt>
                <c:pt idx="440">
                  <c:v>4.4000000000000025E-2</c:v>
                </c:pt>
                <c:pt idx="441">
                  <c:v>4.4100000000000021E-2</c:v>
                </c:pt>
                <c:pt idx="442">
                  <c:v>4.4200000000000024E-2</c:v>
                </c:pt>
                <c:pt idx="443">
                  <c:v>4.4300000000000055E-2</c:v>
                </c:pt>
                <c:pt idx="444">
                  <c:v>4.4400000000000044E-2</c:v>
                </c:pt>
                <c:pt idx="445">
                  <c:v>4.4500000000000033E-2</c:v>
                </c:pt>
                <c:pt idx="446">
                  <c:v>4.4600000000000022E-2</c:v>
                </c:pt>
                <c:pt idx="447">
                  <c:v>4.4700000000000038E-2</c:v>
                </c:pt>
                <c:pt idx="448">
                  <c:v>4.4800000000000034E-2</c:v>
                </c:pt>
                <c:pt idx="449">
                  <c:v>4.4900000000000023E-2</c:v>
                </c:pt>
                <c:pt idx="450">
                  <c:v>4.5000000000000033E-2</c:v>
                </c:pt>
                <c:pt idx="451">
                  <c:v>4.5100000000000022E-2</c:v>
                </c:pt>
                <c:pt idx="452">
                  <c:v>4.5200000000000004E-2</c:v>
                </c:pt>
                <c:pt idx="453">
                  <c:v>4.5300000000000035E-2</c:v>
                </c:pt>
                <c:pt idx="454">
                  <c:v>4.5400000000000024E-2</c:v>
                </c:pt>
                <c:pt idx="455">
                  <c:v>4.5500000000000013E-2</c:v>
                </c:pt>
                <c:pt idx="456">
                  <c:v>4.5600000000000002E-2</c:v>
                </c:pt>
                <c:pt idx="457">
                  <c:v>4.5700000000000032E-2</c:v>
                </c:pt>
                <c:pt idx="458">
                  <c:v>4.5800000000000021E-2</c:v>
                </c:pt>
                <c:pt idx="459">
                  <c:v>4.5900000000000024E-2</c:v>
                </c:pt>
                <c:pt idx="460">
                  <c:v>4.6000000000000013E-2</c:v>
                </c:pt>
                <c:pt idx="461">
                  <c:v>4.6100000000000002E-2</c:v>
                </c:pt>
                <c:pt idx="462">
                  <c:v>4.6199999999999998E-2</c:v>
                </c:pt>
                <c:pt idx="463">
                  <c:v>4.6300000000000022E-2</c:v>
                </c:pt>
                <c:pt idx="464">
                  <c:v>4.6400000000000004E-2</c:v>
                </c:pt>
                <c:pt idx="465">
                  <c:v>4.6500000000000007E-2</c:v>
                </c:pt>
                <c:pt idx="466">
                  <c:v>4.6599999999999996E-2</c:v>
                </c:pt>
                <c:pt idx="467">
                  <c:v>4.6699999999999998E-2</c:v>
                </c:pt>
                <c:pt idx="468">
                  <c:v>4.6800000000000022E-2</c:v>
                </c:pt>
                <c:pt idx="469">
                  <c:v>4.6899999999999997E-2</c:v>
                </c:pt>
                <c:pt idx="470">
                  <c:v>4.7000000000000035E-2</c:v>
                </c:pt>
                <c:pt idx="471">
                  <c:v>4.7100000000000024E-2</c:v>
                </c:pt>
                <c:pt idx="472">
                  <c:v>4.7200000000000013E-2</c:v>
                </c:pt>
                <c:pt idx="473">
                  <c:v>4.7300000000000043E-2</c:v>
                </c:pt>
                <c:pt idx="474">
                  <c:v>4.7400000000000032E-2</c:v>
                </c:pt>
                <c:pt idx="475">
                  <c:v>4.7500000000000021E-2</c:v>
                </c:pt>
                <c:pt idx="476">
                  <c:v>4.7600000000000024E-2</c:v>
                </c:pt>
                <c:pt idx="477">
                  <c:v>4.7700000000000034E-2</c:v>
                </c:pt>
                <c:pt idx="478">
                  <c:v>4.7800000000000023E-2</c:v>
                </c:pt>
                <c:pt idx="479">
                  <c:v>4.7900000000000033E-2</c:v>
                </c:pt>
                <c:pt idx="480">
                  <c:v>4.8000000000000022E-2</c:v>
                </c:pt>
                <c:pt idx="481">
                  <c:v>4.8100000000000004E-2</c:v>
                </c:pt>
                <c:pt idx="482">
                  <c:v>4.8200000000000007E-2</c:v>
                </c:pt>
                <c:pt idx="483">
                  <c:v>4.8300000000000023E-2</c:v>
                </c:pt>
                <c:pt idx="484">
                  <c:v>4.8400000000000019E-2</c:v>
                </c:pt>
                <c:pt idx="485">
                  <c:v>4.8500000000000022E-2</c:v>
                </c:pt>
                <c:pt idx="486">
                  <c:v>4.8599999999999997E-2</c:v>
                </c:pt>
                <c:pt idx="487">
                  <c:v>4.8700000000000021E-2</c:v>
                </c:pt>
                <c:pt idx="488">
                  <c:v>4.8800000000000024E-2</c:v>
                </c:pt>
                <c:pt idx="489">
                  <c:v>4.8900000000000013E-2</c:v>
                </c:pt>
                <c:pt idx="490">
                  <c:v>4.9000000000000044E-2</c:v>
                </c:pt>
                <c:pt idx="491">
                  <c:v>4.9100000000000033E-2</c:v>
                </c:pt>
                <c:pt idx="492">
                  <c:v>4.9200000000000021E-2</c:v>
                </c:pt>
                <c:pt idx="493">
                  <c:v>4.9300000000000038E-2</c:v>
                </c:pt>
                <c:pt idx="494">
                  <c:v>4.9400000000000034E-2</c:v>
                </c:pt>
                <c:pt idx="495">
                  <c:v>4.9500000000000023E-2</c:v>
                </c:pt>
                <c:pt idx="496">
                  <c:v>4.9600000000000033E-2</c:v>
                </c:pt>
                <c:pt idx="497">
                  <c:v>4.9700000000000064E-2</c:v>
                </c:pt>
                <c:pt idx="498">
                  <c:v>4.9800000000000046E-2</c:v>
                </c:pt>
                <c:pt idx="499">
                  <c:v>4.9900000000000035E-2</c:v>
                </c:pt>
                <c:pt idx="500">
                  <c:v>5.0000000000000024E-2</c:v>
                </c:pt>
                <c:pt idx="501">
                  <c:v>5.010000000000002E-2</c:v>
                </c:pt>
                <c:pt idx="502">
                  <c:v>5.0200000000000022E-2</c:v>
                </c:pt>
                <c:pt idx="503">
                  <c:v>5.0300000000000025E-2</c:v>
                </c:pt>
                <c:pt idx="504">
                  <c:v>5.0400000000000021E-2</c:v>
                </c:pt>
                <c:pt idx="505">
                  <c:v>5.0500000000000024E-2</c:v>
                </c:pt>
                <c:pt idx="506">
                  <c:v>5.0600000000000013E-2</c:v>
                </c:pt>
                <c:pt idx="507">
                  <c:v>5.0700000000000044E-2</c:v>
                </c:pt>
                <c:pt idx="508">
                  <c:v>5.0800000000000033E-2</c:v>
                </c:pt>
                <c:pt idx="509">
                  <c:v>5.0900000000000022E-2</c:v>
                </c:pt>
                <c:pt idx="510">
                  <c:v>5.1000000000000004E-2</c:v>
                </c:pt>
                <c:pt idx="511">
                  <c:v>5.1100000000000007E-2</c:v>
                </c:pt>
                <c:pt idx="512">
                  <c:v>5.1199999999999996E-2</c:v>
                </c:pt>
                <c:pt idx="513">
                  <c:v>5.1299999999999998E-2</c:v>
                </c:pt>
                <c:pt idx="514">
                  <c:v>5.1400000000000022E-2</c:v>
                </c:pt>
                <c:pt idx="515">
                  <c:v>5.1499999999999997E-2</c:v>
                </c:pt>
                <c:pt idx="516">
                  <c:v>5.16E-2</c:v>
                </c:pt>
                <c:pt idx="517">
                  <c:v>5.1700000000000024E-2</c:v>
                </c:pt>
                <c:pt idx="518">
                  <c:v>5.1800000000000013E-2</c:v>
                </c:pt>
                <c:pt idx="519">
                  <c:v>5.1900000000000002E-2</c:v>
                </c:pt>
                <c:pt idx="520">
                  <c:v>5.2000000000000032E-2</c:v>
                </c:pt>
                <c:pt idx="521">
                  <c:v>5.2100000000000021E-2</c:v>
                </c:pt>
                <c:pt idx="522">
                  <c:v>5.2200000000000024E-2</c:v>
                </c:pt>
                <c:pt idx="523">
                  <c:v>5.2300000000000034E-2</c:v>
                </c:pt>
                <c:pt idx="524">
                  <c:v>5.2400000000000023E-2</c:v>
                </c:pt>
                <c:pt idx="525">
                  <c:v>5.2500000000000033E-2</c:v>
                </c:pt>
                <c:pt idx="526">
                  <c:v>5.2600000000000022E-2</c:v>
                </c:pt>
                <c:pt idx="527">
                  <c:v>5.2700000000000038E-2</c:v>
                </c:pt>
                <c:pt idx="528">
                  <c:v>5.2800000000000034E-2</c:v>
                </c:pt>
                <c:pt idx="529">
                  <c:v>5.2900000000000023E-2</c:v>
                </c:pt>
                <c:pt idx="530">
                  <c:v>5.3000000000000019E-2</c:v>
                </c:pt>
                <c:pt idx="531">
                  <c:v>5.3100000000000022E-2</c:v>
                </c:pt>
                <c:pt idx="532">
                  <c:v>5.3199999999999997E-2</c:v>
                </c:pt>
                <c:pt idx="533">
                  <c:v>5.3300000000000021E-2</c:v>
                </c:pt>
                <c:pt idx="534">
                  <c:v>5.3400000000000024E-2</c:v>
                </c:pt>
                <c:pt idx="535">
                  <c:v>5.3500000000000013E-2</c:v>
                </c:pt>
                <c:pt idx="536">
                  <c:v>5.3600000000000002E-2</c:v>
                </c:pt>
                <c:pt idx="537">
                  <c:v>5.3700000000000032E-2</c:v>
                </c:pt>
                <c:pt idx="538">
                  <c:v>5.3800000000000021E-2</c:v>
                </c:pt>
                <c:pt idx="539">
                  <c:v>5.3900000000000017E-2</c:v>
                </c:pt>
                <c:pt idx="540">
                  <c:v>5.4000000000000034E-2</c:v>
                </c:pt>
                <c:pt idx="541">
                  <c:v>5.4100000000000023E-2</c:v>
                </c:pt>
                <c:pt idx="542">
                  <c:v>5.4200000000000033E-2</c:v>
                </c:pt>
                <c:pt idx="543">
                  <c:v>5.4300000000000063E-2</c:v>
                </c:pt>
                <c:pt idx="544">
                  <c:v>5.4400000000000046E-2</c:v>
                </c:pt>
                <c:pt idx="545">
                  <c:v>5.4500000000000035E-2</c:v>
                </c:pt>
                <c:pt idx="546">
                  <c:v>5.4600000000000024E-2</c:v>
                </c:pt>
                <c:pt idx="547">
                  <c:v>5.4700000000000054E-2</c:v>
                </c:pt>
                <c:pt idx="548">
                  <c:v>5.4800000000000043E-2</c:v>
                </c:pt>
                <c:pt idx="549">
                  <c:v>5.4900000000000032E-2</c:v>
                </c:pt>
                <c:pt idx="550">
                  <c:v>5.5000000000000021E-2</c:v>
                </c:pt>
                <c:pt idx="551">
                  <c:v>5.5100000000000024E-2</c:v>
                </c:pt>
                <c:pt idx="552">
                  <c:v>5.5200000000000013E-2</c:v>
                </c:pt>
                <c:pt idx="553">
                  <c:v>5.5300000000000044E-2</c:v>
                </c:pt>
                <c:pt idx="554">
                  <c:v>5.5400000000000033E-2</c:v>
                </c:pt>
                <c:pt idx="555">
                  <c:v>5.5500000000000022E-2</c:v>
                </c:pt>
                <c:pt idx="556">
                  <c:v>5.5600000000000004E-2</c:v>
                </c:pt>
                <c:pt idx="557">
                  <c:v>5.5700000000000034E-2</c:v>
                </c:pt>
                <c:pt idx="558">
                  <c:v>5.5800000000000023E-2</c:v>
                </c:pt>
                <c:pt idx="559">
                  <c:v>5.5900000000000019E-2</c:v>
                </c:pt>
                <c:pt idx="560">
                  <c:v>5.6000000000000022E-2</c:v>
                </c:pt>
                <c:pt idx="561">
                  <c:v>5.6099999999999997E-2</c:v>
                </c:pt>
                <c:pt idx="562">
                  <c:v>5.62E-2</c:v>
                </c:pt>
                <c:pt idx="563">
                  <c:v>5.6300000000000024E-2</c:v>
                </c:pt>
                <c:pt idx="564">
                  <c:v>5.640000000000002E-2</c:v>
                </c:pt>
                <c:pt idx="565">
                  <c:v>5.6500000000000015E-2</c:v>
                </c:pt>
                <c:pt idx="566">
                  <c:v>5.6599999999999998E-2</c:v>
                </c:pt>
                <c:pt idx="567">
                  <c:v>5.6700000000000021E-2</c:v>
                </c:pt>
                <c:pt idx="568">
                  <c:v>5.6800000000000024E-2</c:v>
                </c:pt>
                <c:pt idx="569">
                  <c:v>5.6900000000000013E-2</c:v>
                </c:pt>
                <c:pt idx="570">
                  <c:v>5.7000000000000044E-2</c:v>
                </c:pt>
                <c:pt idx="571">
                  <c:v>5.7100000000000033E-2</c:v>
                </c:pt>
                <c:pt idx="572">
                  <c:v>5.7200000000000022E-2</c:v>
                </c:pt>
                <c:pt idx="573">
                  <c:v>5.7300000000000038E-2</c:v>
                </c:pt>
                <c:pt idx="574">
                  <c:v>5.7400000000000034E-2</c:v>
                </c:pt>
                <c:pt idx="575">
                  <c:v>5.7500000000000023E-2</c:v>
                </c:pt>
                <c:pt idx="576">
                  <c:v>5.7600000000000019E-2</c:v>
                </c:pt>
                <c:pt idx="577">
                  <c:v>5.7700000000000064E-2</c:v>
                </c:pt>
                <c:pt idx="578">
                  <c:v>5.7800000000000046E-2</c:v>
                </c:pt>
                <c:pt idx="579">
                  <c:v>5.7900000000000035E-2</c:v>
                </c:pt>
                <c:pt idx="580">
                  <c:v>5.8000000000000024E-2</c:v>
                </c:pt>
                <c:pt idx="581">
                  <c:v>5.810000000000002E-2</c:v>
                </c:pt>
                <c:pt idx="582">
                  <c:v>5.8200000000000016E-2</c:v>
                </c:pt>
                <c:pt idx="583">
                  <c:v>5.8300000000000032E-2</c:v>
                </c:pt>
                <c:pt idx="584">
                  <c:v>5.8400000000000021E-2</c:v>
                </c:pt>
                <c:pt idx="585">
                  <c:v>5.8500000000000017E-2</c:v>
                </c:pt>
                <c:pt idx="586">
                  <c:v>5.8600000000000006E-2</c:v>
                </c:pt>
                <c:pt idx="587">
                  <c:v>5.8700000000000023E-2</c:v>
                </c:pt>
                <c:pt idx="588">
                  <c:v>5.8800000000000033E-2</c:v>
                </c:pt>
                <c:pt idx="589">
                  <c:v>5.8900000000000022E-2</c:v>
                </c:pt>
                <c:pt idx="590">
                  <c:v>5.9000000000000039E-2</c:v>
                </c:pt>
                <c:pt idx="591">
                  <c:v>5.9100000000000034E-2</c:v>
                </c:pt>
                <c:pt idx="592">
                  <c:v>5.9200000000000023E-2</c:v>
                </c:pt>
                <c:pt idx="593">
                  <c:v>5.9300000000000054E-2</c:v>
                </c:pt>
                <c:pt idx="594">
                  <c:v>5.9400000000000057E-2</c:v>
                </c:pt>
                <c:pt idx="595">
                  <c:v>5.9500000000000032E-2</c:v>
                </c:pt>
                <c:pt idx="596">
                  <c:v>5.9600000000000021E-2</c:v>
                </c:pt>
                <c:pt idx="597">
                  <c:v>5.9700000000000066E-2</c:v>
                </c:pt>
                <c:pt idx="598">
                  <c:v>5.9800000000000055E-2</c:v>
                </c:pt>
                <c:pt idx="599">
                  <c:v>5.9900000000000043E-2</c:v>
                </c:pt>
                <c:pt idx="600">
                  <c:v>6.0000000000000032E-2</c:v>
                </c:pt>
                <c:pt idx="601">
                  <c:v>6.0100000000000021E-2</c:v>
                </c:pt>
                <c:pt idx="602">
                  <c:v>6.0200000000000017E-2</c:v>
                </c:pt>
                <c:pt idx="603">
                  <c:v>6.0300000000000034E-2</c:v>
                </c:pt>
                <c:pt idx="604">
                  <c:v>6.0400000000000023E-2</c:v>
                </c:pt>
                <c:pt idx="605">
                  <c:v>6.0500000000000033E-2</c:v>
                </c:pt>
                <c:pt idx="606">
                  <c:v>6.0600000000000022E-2</c:v>
                </c:pt>
                <c:pt idx="607">
                  <c:v>6.0700000000000039E-2</c:v>
                </c:pt>
                <c:pt idx="608">
                  <c:v>6.0800000000000035E-2</c:v>
                </c:pt>
                <c:pt idx="609">
                  <c:v>6.0900000000000024E-2</c:v>
                </c:pt>
                <c:pt idx="610">
                  <c:v>6.1000000000000019E-2</c:v>
                </c:pt>
                <c:pt idx="611">
                  <c:v>6.1100000000000015E-2</c:v>
                </c:pt>
                <c:pt idx="612">
                  <c:v>6.1199999999999997E-2</c:v>
                </c:pt>
                <c:pt idx="613">
                  <c:v>6.1300000000000021E-2</c:v>
                </c:pt>
                <c:pt idx="614">
                  <c:v>6.1400000000000024E-2</c:v>
                </c:pt>
                <c:pt idx="615">
                  <c:v>6.1500000000000013E-2</c:v>
                </c:pt>
                <c:pt idx="616">
                  <c:v>6.1600000000000002E-2</c:v>
                </c:pt>
                <c:pt idx="617">
                  <c:v>6.1700000000000033E-2</c:v>
                </c:pt>
                <c:pt idx="618">
                  <c:v>6.1800000000000022E-2</c:v>
                </c:pt>
                <c:pt idx="619">
                  <c:v>6.1900000000000004E-2</c:v>
                </c:pt>
                <c:pt idx="620">
                  <c:v>6.2000000000000034E-2</c:v>
                </c:pt>
                <c:pt idx="621">
                  <c:v>6.2100000000000023E-2</c:v>
                </c:pt>
                <c:pt idx="622">
                  <c:v>6.2200000000000019E-2</c:v>
                </c:pt>
                <c:pt idx="623">
                  <c:v>6.2300000000000064E-2</c:v>
                </c:pt>
                <c:pt idx="624">
                  <c:v>6.2400000000000046E-2</c:v>
                </c:pt>
                <c:pt idx="625">
                  <c:v>6.2500000000000028E-2</c:v>
                </c:pt>
                <c:pt idx="626">
                  <c:v>6.2600000000000031E-2</c:v>
                </c:pt>
                <c:pt idx="627">
                  <c:v>6.2700000000000033E-2</c:v>
                </c:pt>
                <c:pt idx="628">
                  <c:v>6.2800000000000022E-2</c:v>
                </c:pt>
                <c:pt idx="629">
                  <c:v>6.2900000000000039E-2</c:v>
                </c:pt>
                <c:pt idx="630">
                  <c:v>6.3000000000000014E-2</c:v>
                </c:pt>
                <c:pt idx="631">
                  <c:v>6.3100000000000003E-2</c:v>
                </c:pt>
                <c:pt idx="632">
                  <c:v>6.320000000000002E-2</c:v>
                </c:pt>
                <c:pt idx="633">
                  <c:v>6.3300000000000023E-2</c:v>
                </c:pt>
                <c:pt idx="634">
                  <c:v>6.3400000000000026E-2</c:v>
                </c:pt>
                <c:pt idx="635">
                  <c:v>6.3500000000000029E-2</c:v>
                </c:pt>
                <c:pt idx="636">
                  <c:v>6.3600000000000004E-2</c:v>
                </c:pt>
                <c:pt idx="637">
                  <c:v>6.3700000000000034E-2</c:v>
                </c:pt>
                <c:pt idx="638">
                  <c:v>6.3800000000000023E-2</c:v>
                </c:pt>
                <c:pt idx="639">
                  <c:v>6.3900000000000012E-2</c:v>
                </c:pt>
                <c:pt idx="640">
                  <c:v>6.4000000000000057E-2</c:v>
                </c:pt>
                <c:pt idx="641">
                  <c:v>6.4100000000000032E-2</c:v>
                </c:pt>
                <c:pt idx="642">
                  <c:v>6.4200000000000021E-2</c:v>
                </c:pt>
                <c:pt idx="643">
                  <c:v>6.4300000000000052E-2</c:v>
                </c:pt>
                <c:pt idx="644">
                  <c:v>6.4400000000000054E-2</c:v>
                </c:pt>
                <c:pt idx="645">
                  <c:v>6.450000000000003E-2</c:v>
                </c:pt>
                <c:pt idx="646">
                  <c:v>6.4600000000000032E-2</c:v>
                </c:pt>
                <c:pt idx="647">
                  <c:v>6.4700000000000049E-2</c:v>
                </c:pt>
                <c:pt idx="648">
                  <c:v>6.4800000000000024E-2</c:v>
                </c:pt>
                <c:pt idx="649">
                  <c:v>6.4900000000000055E-2</c:v>
                </c:pt>
                <c:pt idx="650">
                  <c:v>6.500000000000003E-2</c:v>
                </c:pt>
                <c:pt idx="651">
                  <c:v>6.5100000000000033E-2</c:v>
                </c:pt>
                <c:pt idx="652">
                  <c:v>6.5199999999999994E-2</c:v>
                </c:pt>
                <c:pt idx="653">
                  <c:v>6.5300000000000039E-2</c:v>
                </c:pt>
                <c:pt idx="654">
                  <c:v>6.5400000000000028E-2</c:v>
                </c:pt>
                <c:pt idx="655">
                  <c:v>6.550000000000003E-2</c:v>
                </c:pt>
                <c:pt idx="656">
                  <c:v>6.5600000000000033E-2</c:v>
                </c:pt>
                <c:pt idx="657">
                  <c:v>6.5700000000000022E-2</c:v>
                </c:pt>
                <c:pt idx="658">
                  <c:v>6.5800000000000039E-2</c:v>
                </c:pt>
                <c:pt idx="659">
                  <c:v>6.5900000000000014E-2</c:v>
                </c:pt>
                <c:pt idx="660">
                  <c:v>6.6000000000000003E-2</c:v>
                </c:pt>
                <c:pt idx="661">
                  <c:v>6.610000000000002E-2</c:v>
                </c:pt>
                <c:pt idx="662">
                  <c:v>6.6200000000000009E-2</c:v>
                </c:pt>
                <c:pt idx="663">
                  <c:v>6.6299999999999998E-2</c:v>
                </c:pt>
                <c:pt idx="664">
                  <c:v>6.6400000000000028E-2</c:v>
                </c:pt>
                <c:pt idx="665">
                  <c:v>6.6500000000000004E-2</c:v>
                </c:pt>
                <c:pt idx="666">
                  <c:v>6.660000000000002E-2</c:v>
                </c:pt>
                <c:pt idx="667">
                  <c:v>6.6700000000000023E-2</c:v>
                </c:pt>
                <c:pt idx="668">
                  <c:v>6.6800000000000012E-2</c:v>
                </c:pt>
                <c:pt idx="669">
                  <c:v>6.6900000000000001E-2</c:v>
                </c:pt>
                <c:pt idx="670">
                  <c:v>6.7000000000000032E-2</c:v>
                </c:pt>
                <c:pt idx="671">
                  <c:v>6.7100000000000062E-2</c:v>
                </c:pt>
                <c:pt idx="672">
                  <c:v>6.7200000000000024E-2</c:v>
                </c:pt>
                <c:pt idx="673">
                  <c:v>6.7300000000000054E-2</c:v>
                </c:pt>
                <c:pt idx="674">
                  <c:v>6.7400000000000029E-2</c:v>
                </c:pt>
                <c:pt idx="675">
                  <c:v>6.7500000000000032E-2</c:v>
                </c:pt>
                <c:pt idx="676">
                  <c:v>6.7600000000000021E-2</c:v>
                </c:pt>
                <c:pt idx="677">
                  <c:v>6.7700000000000024E-2</c:v>
                </c:pt>
                <c:pt idx="678">
                  <c:v>6.7800000000000055E-2</c:v>
                </c:pt>
                <c:pt idx="679">
                  <c:v>6.790000000000003E-2</c:v>
                </c:pt>
                <c:pt idx="680">
                  <c:v>6.8000000000000033E-2</c:v>
                </c:pt>
                <c:pt idx="681">
                  <c:v>6.8099999999999994E-2</c:v>
                </c:pt>
                <c:pt idx="682">
                  <c:v>6.8200000000000011E-2</c:v>
                </c:pt>
                <c:pt idx="683">
                  <c:v>6.8300000000000055E-2</c:v>
                </c:pt>
                <c:pt idx="684">
                  <c:v>6.840000000000003E-2</c:v>
                </c:pt>
                <c:pt idx="685">
                  <c:v>6.8500000000000033E-2</c:v>
                </c:pt>
                <c:pt idx="686">
                  <c:v>6.8599999999999994E-2</c:v>
                </c:pt>
                <c:pt idx="687">
                  <c:v>6.8700000000000039E-2</c:v>
                </c:pt>
                <c:pt idx="688">
                  <c:v>6.8800000000000028E-2</c:v>
                </c:pt>
                <c:pt idx="689">
                  <c:v>6.8900000000000031E-2</c:v>
                </c:pt>
                <c:pt idx="690">
                  <c:v>6.9000000000000034E-2</c:v>
                </c:pt>
                <c:pt idx="691">
                  <c:v>6.9100000000000023E-2</c:v>
                </c:pt>
                <c:pt idx="692">
                  <c:v>6.9200000000000039E-2</c:v>
                </c:pt>
                <c:pt idx="693">
                  <c:v>6.9300000000000056E-2</c:v>
                </c:pt>
                <c:pt idx="694">
                  <c:v>6.9400000000000059E-2</c:v>
                </c:pt>
                <c:pt idx="695">
                  <c:v>6.9500000000000034E-2</c:v>
                </c:pt>
                <c:pt idx="696">
                  <c:v>6.9600000000000023E-2</c:v>
                </c:pt>
                <c:pt idx="697">
                  <c:v>6.9700000000000054E-2</c:v>
                </c:pt>
                <c:pt idx="698">
                  <c:v>6.9800000000000056E-2</c:v>
                </c:pt>
                <c:pt idx="699">
                  <c:v>6.9900000000000032E-2</c:v>
                </c:pt>
                <c:pt idx="700">
                  <c:v>7.0000000000000034E-2</c:v>
                </c:pt>
                <c:pt idx="701">
                  <c:v>7.0100000000000023E-2</c:v>
                </c:pt>
                <c:pt idx="702">
                  <c:v>7.0200000000000012E-2</c:v>
                </c:pt>
                <c:pt idx="703">
                  <c:v>7.0300000000000057E-2</c:v>
                </c:pt>
                <c:pt idx="704">
                  <c:v>7.0400000000000032E-2</c:v>
                </c:pt>
                <c:pt idx="705">
                  <c:v>7.0500000000000021E-2</c:v>
                </c:pt>
                <c:pt idx="706">
                  <c:v>7.0600000000000024E-2</c:v>
                </c:pt>
                <c:pt idx="707">
                  <c:v>7.0700000000000054E-2</c:v>
                </c:pt>
                <c:pt idx="708">
                  <c:v>7.080000000000003E-2</c:v>
                </c:pt>
                <c:pt idx="709">
                  <c:v>7.0900000000000032E-2</c:v>
                </c:pt>
                <c:pt idx="710">
                  <c:v>7.1000000000000021E-2</c:v>
                </c:pt>
                <c:pt idx="711">
                  <c:v>7.110000000000001E-2</c:v>
                </c:pt>
                <c:pt idx="712">
                  <c:v>7.1199999999999999E-2</c:v>
                </c:pt>
                <c:pt idx="713">
                  <c:v>7.130000000000003E-2</c:v>
                </c:pt>
                <c:pt idx="714">
                  <c:v>7.1400000000000033E-2</c:v>
                </c:pt>
                <c:pt idx="715">
                  <c:v>7.1499999999999994E-2</c:v>
                </c:pt>
                <c:pt idx="716">
                  <c:v>7.1600000000000011E-2</c:v>
                </c:pt>
                <c:pt idx="717">
                  <c:v>7.1700000000000028E-2</c:v>
                </c:pt>
                <c:pt idx="718">
                  <c:v>7.180000000000003E-2</c:v>
                </c:pt>
                <c:pt idx="719">
                  <c:v>7.1900000000000033E-2</c:v>
                </c:pt>
                <c:pt idx="720">
                  <c:v>7.2000000000000022E-2</c:v>
                </c:pt>
                <c:pt idx="721">
                  <c:v>7.2100000000000039E-2</c:v>
                </c:pt>
                <c:pt idx="722">
                  <c:v>7.2200000000000014E-2</c:v>
                </c:pt>
                <c:pt idx="723">
                  <c:v>7.2300000000000059E-2</c:v>
                </c:pt>
                <c:pt idx="724">
                  <c:v>7.2400000000000034E-2</c:v>
                </c:pt>
                <c:pt idx="725">
                  <c:v>7.2500000000000023E-2</c:v>
                </c:pt>
                <c:pt idx="726">
                  <c:v>7.2600000000000053E-2</c:v>
                </c:pt>
                <c:pt idx="727">
                  <c:v>7.270000000000007E-2</c:v>
                </c:pt>
                <c:pt idx="728">
                  <c:v>7.2800000000000031E-2</c:v>
                </c:pt>
                <c:pt idx="729">
                  <c:v>7.2900000000000034E-2</c:v>
                </c:pt>
                <c:pt idx="730">
                  <c:v>7.3000000000000023E-2</c:v>
                </c:pt>
                <c:pt idx="731">
                  <c:v>7.3100000000000026E-2</c:v>
                </c:pt>
                <c:pt idx="732">
                  <c:v>7.3200000000000029E-2</c:v>
                </c:pt>
                <c:pt idx="733">
                  <c:v>7.3300000000000032E-2</c:v>
                </c:pt>
                <c:pt idx="734">
                  <c:v>7.3400000000000062E-2</c:v>
                </c:pt>
                <c:pt idx="735">
                  <c:v>7.3500000000000024E-2</c:v>
                </c:pt>
                <c:pt idx="736">
                  <c:v>7.3600000000000013E-2</c:v>
                </c:pt>
                <c:pt idx="737">
                  <c:v>7.3700000000000029E-2</c:v>
                </c:pt>
                <c:pt idx="738">
                  <c:v>7.3800000000000032E-2</c:v>
                </c:pt>
                <c:pt idx="739">
                  <c:v>7.3900000000000021E-2</c:v>
                </c:pt>
                <c:pt idx="740">
                  <c:v>7.4000000000000024E-2</c:v>
                </c:pt>
                <c:pt idx="741">
                  <c:v>7.4100000000000055E-2</c:v>
                </c:pt>
                <c:pt idx="742">
                  <c:v>7.420000000000003E-2</c:v>
                </c:pt>
                <c:pt idx="743">
                  <c:v>7.4300000000000088E-2</c:v>
                </c:pt>
                <c:pt idx="744">
                  <c:v>7.4400000000000049E-2</c:v>
                </c:pt>
                <c:pt idx="745">
                  <c:v>7.4500000000000052E-2</c:v>
                </c:pt>
                <c:pt idx="746">
                  <c:v>7.4600000000000055E-2</c:v>
                </c:pt>
                <c:pt idx="747">
                  <c:v>7.4700000000000072E-2</c:v>
                </c:pt>
                <c:pt idx="748">
                  <c:v>7.4800000000000075E-2</c:v>
                </c:pt>
                <c:pt idx="749">
                  <c:v>7.4900000000000022E-2</c:v>
                </c:pt>
                <c:pt idx="750">
                  <c:v>7.5000000000000039E-2</c:v>
                </c:pt>
                <c:pt idx="751">
                  <c:v>7.5100000000000028E-2</c:v>
                </c:pt>
                <c:pt idx="752">
                  <c:v>7.5200000000000031E-2</c:v>
                </c:pt>
                <c:pt idx="753">
                  <c:v>7.5300000000000034E-2</c:v>
                </c:pt>
                <c:pt idx="754">
                  <c:v>7.5400000000000023E-2</c:v>
                </c:pt>
                <c:pt idx="755">
                  <c:v>7.5500000000000039E-2</c:v>
                </c:pt>
                <c:pt idx="756">
                  <c:v>7.5600000000000014E-2</c:v>
                </c:pt>
                <c:pt idx="757">
                  <c:v>7.5700000000000031E-2</c:v>
                </c:pt>
                <c:pt idx="758">
                  <c:v>7.5800000000000034E-2</c:v>
                </c:pt>
                <c:pt idx="759">
                  <c:v>7.5900000000000023E-2</c:v>
                </c:pt>
                <c:pt idx="760">
                  <c:v>7.6000000000000026E-2</c:v>
                </c:pt>
                <c:pt idx="761">
                  <c:v>7.6100000000000029E-2</c:v>
                </c:pt>
                <c:pt idx="762">
                  <c:v>7.6200000000000004E-2</c:v>
                </c:pt>
                <c:pt idx="763">
                  <c:v>7.6300000000000034E-2</c:v>
                </c:pt>
                <c:pt idx="764">
                  <c:v>7.6400000000000023E-2</c:v>
                </c:pt>
                <c:pt idx="765">
                  <c:v>7.6500000000000012E-2</c:v>
                </c:pt>
                <c:pt idx="766">
                  <c:v>7.6600000000000001E-2</c:v>
                </c:pt>
                <c:pt idx="767">
                  <c:v>7.6700000000000032E-2</c:v>
                </c:pt>
                <c:pt idx="768">
                  <c:v>7.6800000000000021E-2</c:v>
                </c:pt>
                <c:pt idx="769">
                  <c:v>7.6900000000000024E-2</c:v>
                </c:pt>
                <c:pt idx="770">
                  <c:v>7.7000000000000055E-2</c:v>
                </c:pt>
                <c:pt idx="771">
                  <c:v>7.710000000000003E-2</c:v>
                </c:pt>
                <c:pt idx="772">
                  <c:v>7.7200000000000032E-2</c:v>
                </c:pt>
                <c:pt idx="773">
                  <c:v>7.7300000000000049E-2</c:v>
                </c:pt>
                <c:pt idx="774">
                  <c:v>7.7400000000000024E-2</c:v>
                </c:pt>
                <c:pt idx="775">
                  <c:v>7.7500000000000055E-2</c:v>
                </c:pt>
                <c:pt idx="776">
                  <c:v>7.760000000000003E-2</c:v>
                </c:pt>
                <c:pt idx="777">
                  <c:v>7.7700000000000075E-2</c:v>
                </c:pt>
                <c:pt idx="778">
                  <c:v>7.780000000000005E-2</c:v>
                </c:pt>
                <c:pt idx="779">
                  <c:v>7.7900000000000039E-2</c:v>
                </c:pt>
                <c:pt idx="780">
                  <c:v>7.8000000000000028E-2</c:v>
                </c:pt>
                <c:pt idx="781">
                  <c:v>7.8100000000000031E-2</c:v>
                </c:pt>
                <c:pt idx="782">
                  <c:v>7.8200000000000033E-2</c:v>
                </c:pt>
                <c:pt idx="783">
                  <c:v>7.8300000000000022E-2</c:v>
                </c:pt>
                <c:pt idx="784">
                  <c:v>7.8400000000000039E-2</c:v>
                </c:pt>
                <c:pt idx="785">
                  <c:v>7.8500000000000014E-2</c:v>
                </c:pt>
                <c:pt idx="786">
                  <c:v>7.8600000000000003E-2</c:v>
                </c:pt>
                <c:pt idx="787">
                  <c:v>7.8700000000000034E-2</c:v>
                </c:pt>
                <c:pt idx="788">
                  <c:v>7.8800000000000023E-2</c:v>
                </c:pt>
                <c:pt idx="789">
                  <c:v>7.8900000000000026E-2</c:v>
                </c:pt>
                <c:pt idx="790">
                  <c:v>7.900000000000007E-2</c:v>
                </c:pt>
                <c:pt idx="791">
                  <c:v>7.9100000000000031E-2</c:v>
                </c:pt>
                <c:pt idx="792">
                  <c:v>7.9200000000000034E-2</c:v>
                </c:pt>
                <c:pt idx="793">
                  <c:v>7.9300000000000065E-2</c:v>
                </c:pt>
                <c:pt idx="794">
                  <c:v>7.9400000000000068E-2</c:v>
                </c:pt>
                <c:pt idx="795">
                  <c:v>7.9500000000000057E-2</c:v>
                </c:pt>
                <c:pt idx="796">
                  <c:v>7.9600000000000032E-2</c:v>
                </c:pt>
                <c:pt idx="797">
                  <c:v>7.9700000000000062E-2</c:v>
                </c:pt>
                <c:pt idx="798">
                  <c:v>7.9800000000000065E-2</c:v>
                </c:pt>
                <c:pt idx="799">
                  <c:v>7.9900000000000054E-2</c:v>
                </c:pt>
                <c:pt idx="800">
                  <c:v>8.0000000000000043E-2</c:v>
                </c:pt>
                <c:pt idx="801">
                  <c:v>8.0100000000000046E-2</c:v>
                </c:pt>
                <c:pt idx="802">
                  <c:v>8.0200000000000063E-2</c:v>
                </c:pt>
                <c:pt idx="803">
                  <c:v>8.0300000000000024E-2</c:v>
                </c:pt>
                <c:pt idx="804">
                  <c:v>8.0400000000000041E-2</c:v>
                </c:pt>
                <c:pt idx="805">
                  <c:v>8.0500000000000071E-2</c:v>
                </c:pt>
                <c:pt idx="806">
                  <c:v>8.060000000000006E-2</c:v>
                </c:pt>
                <c:pt idx="807">
                  <c:v>8.0700000000000063E-2</c:v>
                </c:pt>
                <c:pt idx="808">
                  <c:v>8.0800000000000066E-2</c:v>
                </c:pt>
                <c:pt idx="809">
                  <c:v>8.0900000000000027E-2</c:v>
                </c:pt>
                <c:pt idx="810">
                  <c:v>8.1000000000000044E-2</c:v>
                </c:pt>
                <c:pt idx="811">
                  <c:v>8.1100000000000005E-2</c:v>
                </c:pt>
                <c:pt idx="812">
                  <c:v>8.1200000000000022E-2</c:v>
                </c:pt>
                <c:pt idx="813">
                  <c:v>8.1300000000000011E-2</c:v>
                </c:pt>
                <c:pt idx="814">
                  <c:v>8.14E-2</c:v>
                </c:pt>
                <c:pt idx="815">
                  <c:v>8.1500000000000045E-2</c:v>
                </c:pt>
                <c:pt idx="816">
                  <c:v>8.1600000000000047E-2</c:v>
                </c:pt>
                <c:pt idx="817">
                  <c:v>8.1700000000000064E-2</c:v>
                </c:pt>
                <c:pt idx="818">
                  <c:v>8.1800000000000025E-2</c:v>
                </c:pt>
                <c:pt idx="819">
                  <c:v>8.1900000000000028E-2</c:v>
                </c:pt>
                <c:pt idx="820">
                  <c:v>8.2000000000000003E-2</c:v>
                </c:pt>
                <c:pt idx="821">
                  <c:v>8.2100000000000006E-2</c:v>
                </c:pt>
                <c:pt idx="822">
                  <c:v>8.2200000000000009E-2</c:v>
                </c:pt>
                <c:pt idx="823">
                  <c:v>8.2300000000000012E-2</c:v>
                </c:pt>
                <c:pt idx="824">
                  <c:v>8.2400000000000015E-2</c:v>
                </c:pt>
                <c:pt idx="825">
                  <c:v>8.2500000000000046E-2</c:v>
                </c:pt>
                <c:pt idx="826">
                  <c:v>8.2600000000000048E-2</c:v>
                </c:pt>
                <c:pt idx="827">
                  <c:v>8.2700000000000023E-2</c:v>
                </c:pt>
                <c:pt idx="828">
                  <c:v>8.280000000000004E-2</c:v>
                </c:pt>
                <c:pt idx="829">
                  <c:v>8.2900000000000001E-2</c:v>
                </c:pt>
                <c:pt idx="830">
                  <c:v>8.3000000000000046E-2</c:v>
                </c:pt>
                <c:pt idx="831">
                  <c:v>8.3100000000000063E-2</c:v>
                </c:pt>
                <c:pt idx="832">
                  <c:v>8.3200000000000066E-2</c:v>
                </c:pt>
                <c:pt idx="833">
                  <c:v>8.3300000000000068E-2</c:v>
                </c:pt>
                <c:pt idx="834">
                  <c:v>8.3400000000000044E-2</c:v>
                </c:pt>
                <c:pt idx="835">
                  <c:v>8.3500000000000088E-2</c:v>
                </c:pt>
                <c:pt idx="836">
                  <c:v>8.3600000000000105E-2</c:v>
                </c:pt>
                <c:pt idx="837">
                  <c:v>8.3700000000000066E-2</c:v>
                </c:pt>
                <c:pt idx="838">
                  <c:v>8.3800000000000138E-2</c:v>
                </c:pt>
                <c:pt idx="839">
                  <c:v>8.3900000000000044E-2</c:v>
                </c:pt>
                <c:pt idx="840">
                  <c:v>8.4000000000000061E-2</c:v>
                </c:pt>
                <c:pt idx="841">
                  <c:v>8.4100000000000064E-2</c:v>
                </c:pt>
                <c:pt idx="842">
                  <c:v>8.4200000000000066E-2</c:v>
                </c:pt>
                <c:pt idx="843">
                  <c:v>8.4300000000000028E-2</c:v>
                </c:pt>
                <c:pt idx="844">
                  <c:v>8.4400000000000044E-2</c:v>
                </c:pt>
                <c:pt idx="845">
                  <c:v>8.4500000000000089E-2</c:v>
                </c:pt>
                <c:pt idx="846">
                  <c:v>8.4600000000000092E-2</c:v>
                </c:pt>
                <c:pt idx="847">
                  <c:v>8.4700000000000136E-2</c:v>
                </c:pt>
                <c:pt idx="848">
                  <c:v>8.480000000000007E-2</c:v>
                </c:pt>
                <c:pt idx="849">
                  <c:v>8.4900000000000045E-2</c:v>
                </c:pt>
                <c:pt idx="850">
                  <c:v>8.5000000000000048E-2</c:v>
                </c:pt>
                <c:pt idx="851">
                  <c:v>8.5100000000000064E-2</c:v>
                </c:pt>
                <c:pt idx="852">
                  <c:v>8.5200000000000026E-2</c:v>
                </c:pt>
                <c:pt idx="853">
                  <c:v>8.5300000000000042E-2</c:v>
                </c:pt>
                <c:pt idx="854">
                  <c:v>8.5400000000000004E-2</c:v>
                </c:pt>
                <c:pt idx="855">
                  <c:v>8.5500000000000048E-2</c:v>
                </c:pt>
                <c:pt idx="856">
                  <c:v>8.5600000000000065E-2</c:v>
                </c:pt>
                <c:pt idx="857">
                  <c:v>8.5700000000000068E-2</c:v>
                </c:pt>
                <c:pt idx="858">
                  <c:v>8.5800000000000043E-2</c:v>
                </c:pt>
                <c:pt idx="859">
                  <c:v>8.5900000000000046E-2</c:v>
                </c:pt>
                <c:pt idx="860">
                  <c:v>8.6000000000000063E-2</c:v>
                </c:pt>
                <c:pt idx="861">
                  <c:v>8.6100000000000024E-2</c:v>
                </c:pt>
                <c:pt idx="862">
                  <c:v>8.620000000000004E-2</c:v>
                </c:pt>
                <c:pt idx="863">
                  <c:v>8.6300000000000002E-2</c:v>
                </c:pt>
                <c:pt idx="864">
                  <c:v>8.6400000000000018E-2</c:v>
                </c:pt>
                <c:pt idx="865">
                  <c:v>8.6500000000000063E-2</c:v>
                </c:pt>
                <c:pt idx="866">
                  <c:v>8.6600000000000066E-2</c:v>
                </c:pt>
                <c:pt idx="867">
                  <c:v>8.6700000000000096E-2</c:v>
                </c:pt>
                <c:pt idx="868">
                  <c:v>8.6800000000000044E-2</c:v>
                </c:pt>
                <c:pt idx="869">
                  <c:v>8.6900000000000005E-2</c:v>
                </c:pt>
                <c:pt idx="870">
                  <c:v>8.7000000000000022E-2</c:v>
                </c:pt>
                <c:pt idx="871">
                  <c:v>8.7100000000000025E-2</c:v>
                </c:pt>
                <c:pt idx="872">
                  <c:v>8.72E-2</c:v>
                </c:pt>
                <c:pt idx="873">
                  <c:v>8.7300000000000003E-2</c:v>
                </c:pt>
                <c:pt idx="874">
                  <c:v>8.7400000000000005E-2</c:v>
                </c:pt>
                <c:pt idx="875">
                  <c:v>8.7500000000000064E-2</c:v>
                </c:pt>
                <c:pt idx="876">
                  <c:v>8.7600000000000067E-2</c:v>
                </c:pt>
                <c:pt idx="877">
                  <c:v>8.7700000000000028E-2</c:v>
                </c:pt>
                <c:pt idx="878">
                  <c:v>8.7800000000000045E-2</c:v>
                </c:pt>
                <c:pt idx="879">
                  <c:v>8.7900000000000006E-2</c:v>
                </c:pt>
                <c:pt idx="880">
                  <c:v>8.8000000000000064E-2</c:v>
                </c:pt>
                <c:pt idx="881">
                  <c:v>8.8100000000000137E-2</c:v>
                </c:pt>
                <c:pt idx="882">
                  <c:v>8.8200000000000042E-2</c:v>
                </c:pt>
                <c:pt idx="883">
                  <c:v>8.8300000000000045E-2</c:v>
                </c:pt>
                <c:pt idx="884">
                  <c:v>8.8400000000000048E-2</c:v>
                </c:pt>
                <c:pt idx="885">
                  <c:v>8.8500000000000106E-2</c:v>
                </c:pt>
                <c:pt idx="886">
                  <c:v>8.8600000000000151E-2</c:v>
                </c:pt>
                <c:pt idx="887">
                  <c:v>8.8700000000000084E-2</c:v>
                </c:pt>
                <c:pt idx="888">
                  <c:v>8.8800000000000101E-2</c:v>
                </c:pt>
                <c:pt idx="889">
                  <c:v>8.8900000000000048E-2</c:v>
                </c:pt>
                <c:pt idx="890">
                  <c:v>8.9000000000000065E-2</c:v>
                </c:pt>
                <c:pt idx="891">
                  <c:v>8.9100000000000068E-2</c:v>
                </c:pt>
                <c:pt idx="892">
                  <c:v>8.9200000000000043E-2</c:v>
                </c:pt>
                <c:pt idx="893">
                  <c:v>8.9300000000000046E-2</c:v>
                </c:pt>
                <c:pt idx="894">
                  <c:v>8.9400000000000063E-2</c:v>
                </c:pt>
                <c:pt idx="895">
                  <c:v>8.9500000000000107E-2</c:v>
                </c:pt>
                <c:pt idx="896">
                  <c:v>8.9600000000000138E-2</c:v>
                </c:pt>
                <c:pt idx="897">
                  <c:v>8.9700000000000085E-2</c:v>
                </c:pt>
                <c:pt idx="898">
                  <c:v>8.9800000000000088E-2</c:v>
                </c:pt>
                <c:pt idx="899">
                  <c:v>8.9900000000000063E-2</c:v>
                </c:pt>
                <c:pt idx="900">
                  <c:v>9.0000000000000066E-2</c:v>
                </c:pt>
                <c:pt idx="901">
                  <c:v>9.0100000000000027E-2</c:v>
                </c:pt>
                <c:pt idx="902">
                  <c:v>9.0200000000000044E-2</c:v>
                </c:pt>
                <c:pt idx="903">
                  <c:v>9.0300000000000005E-2</c:v>
                </c:pt>
                <c:pt idx="904">
                  <c:v>9.0400000000000022E-2</c:v>
                </c:pt>
                <c:pt idx="905">
                  <c:v>9.0500000000000067E-2</c:v>
                </c:pt>
                <c:pt idx="906">
                  <c:v>9.0600000000000069E-2</c:v>
                </c:pt>
                <c:pt idx="907">
                  <c:v>9.0700000000000044E-2</c:v>
                </c:pt>
                <c:pt idx="908">
                  <c:v>9.0800000000000047E-2</c:v>
                </c:pt>
                <c:pt idx="909">
                  <c:v>9.0900000000000064E-2</c:v>
                </c:pt>
                <c:pt idx="910">
                  <c:v>9.1000000000000025E-2</c:v>
                </c:pt>
                <c:pt idx="911">
                  <c:v>9.1100000000000028E-2</c:v>
                </c:pt>
                <c:pt idx="912">
                  <c:v>9.1200000000000003E-2</c:v>
                </c:pt>
                <c:pt idx="913">
                  <c:v>9.1300000000000006E-2</c:v>
                </c:pt>
                <c:pt idx="914">
                  <c:v>9.1400000000000009E-2</c:v>
                </c:pt>
                <c:pt idx="915">
                  <c:v>9.1500000000000067E-2</c:v>
                </c:pt>
                <c:pt idx="916">
                  <c:v>9.1600000000000042E-2</c:v>
                </c:pt>
                <c:pt idx="917">
                  <c:v>9.1700000000000045E-2</c:v>
                </c:pt>
                <c:pt idx="918">
                  <c:v>9.1800000000000048E-2</c:v>
                </c:pt>
                <c:pt idx="919">
                  <c:v>9.1900000000000065E-2</c:v>
                </c:pt>
                <c:pt idx="920">
                  <c:v>9.2000000000000026E-2</c:v>
                </c:pt>
                <c:pt idx="921">
                  <c:v>9.2100000000000043E-2</c:v>
                </c:pt>
                <c:pt idx="922">
                  <c:v>9.2200000000000004E-2</c:v>
                </c:pt>
                <c:pt idx="923">
                  <c:v>9.2300000000000021E-2</c:v>
                </c:pt>
                <c:pt idx="924">
                  <c:v>9.240000000000001E-2</c:v>
                </c:pt>
                <c:pt idx="925">
                  <c:v>9.2500000000000068E-2</c:v>
                </c:pt>
                <c:pt idx="926">
                  <c:v>9.2600000000000043E-2</c:v>
                </c:pt>
                <c:pt idx="927">
                  <c:v>9.2700000000000046E-2</c:v>
                </c:pt>
                <c:pt idx="928">
                  <c:v>9.2800000000000063E-2</c:v>
                </c:pt>
                <c:pt idx="929">
                  <c:v>9.2900000000000024E-2</c:v>
                </c:pt>
                <c:pt idx="930">
                  <c:v>9.3000000000000083E-2</c:v>
                </c:pt>
                <c:pt idx="931">
                  <c:v>9.3100000000000085E-2</c:v>
                </c:pt>
                <c:pt idx="932">
                  <c:v>9.3200000000000061E-2</c:v>
                </c:pt>
                <c:pt idx="933">
                  <c:v>9.3300000000000063E-2</c:v>
                </c:pt>
                <c:pt idx="934">
                  <c:v>9.3400000000000066E-2</c:v>
                </c:pt>
                <c:pt idx="935">
                  <c:v>9.3500000000000111E-2</c:v>
                </c:pt>
                <c:pt idx="936">
                  <c:v>9.3600000000000128E-2</c:v>
                </c:pt>
                <c:pt idx="937">
                  <c:v>9.3700000000000089E-2</c:v>
                </c:pt>
                <c:pt idx="938">
                  <c:v>9.3800000000000106E-2</c:v>
                </c:pt>
                <c:pt idx="939">
                  <c:v>9.3900000000000122E-2</c:v>
                </c:pt>
                <c:pt idx="940">
                  <c:v>9.400000000000007E-2</c:v>
                </c:pt>
                <c:pt idx="941">
                  <c:v>9.4100000000000045E-2</c:v>
                </c:pt>
                <c:pt idx="942">
                  <c:v>9.4200000000000048E-2</c:v>
                </c:pt>
                <c:pt idx="943">
                  <c:v>9.4300000000000064E-2</c:v>
                </c:pt>
                <c:pt idx="944">
                  <c:v>9.4400000000000026E-2</c:v>
                </c:pt>
                <c:pt idx="945">
                  <c:v>9.450000000000007E-2</c:v>
                </c:pt>
                <c:pt idx="946">
                  <c:v>9.4600000000000115E-2</c:v>
                </c:pt>
                <c:pt idx="947">
                  <c:v>9.4700000000000048E-2</c:v>
                </c:pt>
                <c:pt idx="948">
                  <c:v>9.4800000000000065E-2</c:v>
                </c:pt>
                <c:pt idx="949">
                  <c:v>9.4900000000000068E-2</c:v>
                </c:pt>
                <c:pt idx="950">
                  <c:v>9.5000000000000043E-2</c:v>
                </c:pt>
                <c:pt idx="951">
                  <c:v>9.5100000000000046E-2</c:v>
                </c:pt>
                <c:pt idx="952">
                  <c:v>9.5200000000000048E-2</c:v>
                </c:pt>
                <c:pt idx="953">
                  <c:v>9.5300000000000024E-2</c:v>
                </c:pt>
                <c:pt idx="954">
                  <c:v>9.540000000000004E-2</c:v>
                </c:pt>
                <c:pt idx="955">
                  <c:v>9.5500000000000085E-2</c:v>
                </c:pt>
                <c:pt idx="956">
                  <c:v>9.5600000000000046E-2</c:v>
                </c:pt>
                <c:pt idx="957">
                  <c:v>9.5700000000000063E-2</c:v>
                </c:pt>
                <c:pt idx="958">
                  <c:v>9.5800000000000066E-2</c:v>
                </c:pt>
                <c:pt idx="959">
                  <c:v>9.5900000000000096E-2</c:v>
                </c:pt>
                <c:pt idx="960">
                  <c:v>9.6000000000000044E-2</c:v>
                </c:pt>
                <c:pt idx="961">
                  <c:v>9.6100000000000046E-2</c:v>
                </c:pt>
                <c:pt idx="962">
                  <c:v>9.6200000000000049E-2</c:v>
                </c:pt>
                <c:pt idx="963">
                  <c:v>9.6300000000000024E-2</c:v>
                </c:pt>
                <c:pt idx="964">
                  <c:v>9.6400000000000013E-2</c:v>
                </c:pt>
                <c:pt idx="965">
                  <c:v>9.6500000000000044E-2</c:v>
                </c:pt>
                <c:pt idx="966">
                  <c:v>9.6600000000000061E-2</c:v>
                </c:pt>
                <c:pt idx="967">
                  <c:v>9.6700000000000064E-2</c:v>
                </c:pt>
                <c:pt idx="968">
                  <c:v>9.6800000000000067E-2</c:v>
                </c:pt>
                <c:pt idx="969">
                  <c:v>9.6900000000000028E-2</c:v>
                </c:pt>
                <c:pt idx="970">
                  <c:v>9.7000000000000045E-2</c:v>
                </c:pt>
                <c:pt idx="971">
                  <c:v>9.7100000000000006E-2</c:v>
                </c:pt>
                <c:pt idx="972">
                  <c:v>9.7200000000000022E-2</c:v>
                </c:pt>
                <c:pt idx="973">
                  <c:v>9.7300000000000011E-2</c:v>
                </c:pt>
                <c:pt idx="974">
                  <c:v>9.74E-2</c:v>
                </c:pt>
                <c:pt idx="975">
                  <c:v>9.7500000000000045E-2</c:v>
                </c:pt>
                <c:pt idx="976">
                  <c:v>9.7600000000000048E-2</c:v>
                </c:pt>
                <c:pt idx="977">
                  <c:v>9.7700000000000065E-2</c:v>
                </c:pt>
                <c:pt idx="978">
                  <c:v>9.7800000000000026E-2</c:v>
                </c:pt>
                <c:pt idx="979">
                  <c:v>9.7900000000000043E-2</c:v>
                </c:pt>
                <c:pt idx="980">
                  <c:v>9.8000000000000101E-2</c:v>
                </c:pt>
                <c:pt idx="981">
                  <c:v>9.8100000000000048E-2</c:v>
                </c:pt>
                <c:pt idx="982">
                  <c:v>9.8200000000000065E-2</c:v>
                </c:pt>
                <c:pt idx="983">
                  <c:v>9.8300000000000068E-2</c:v>
                </c:pt>
                <c:pt idx="984">
                  <c:v>9.8400000000000043E-2</c:v>
                </c:pt>
                <c:pt idx="985">
                  <c:v>9.8500000000000129E-2</c:v>
                </c:pt>
                <c:pt idx="986">
                  <c:v>9.8600000000000146E-2</c:v>
                </c:pt>
                <c:pt idx="987">
                  <c:v>9.8700000000000121E-2</c:v>
                </c:pt>
                <c:pt idx="988">
                  <c:v>9.8800000000000138E-2</c:v>
                </c:pt>
                <c:pt idx="989">
                  <c:v>9.8900000000000085E-2</c:v>
                </c:pt>
                <c:pt idx="990">
                  <c:v>9.9000000000000088E-2</c:v>
                </c:pt>
                <c:pt idx="991">
                  <c:v>9.9100000000000063E-2</c:v>
                </c:pt>
                <c:pt idx="992">
                  <c:v>9.9200000000000066E-2</c:v>
                </c:pt>
                <c:pt idx="993">
                  <c:v>9.9300000000000097E-2</c:v>
                </c:pt>
                <c:pt idx="994">
                  <c:v>9.9400000000000044E-2</c:v>
                </c:pt>
                <c:pt idx="995">
                  <c:v>9.9500000000000088E-2</c:v>
                </c:pt>
                <c:pt idx="996">
                  <c:v>9.9600000000000105E-2</c:v>
                </c:pt>
                <c:pt idx="997">
                  <c:v>9.9700000000000122E-2</c:v>
                </c:pt>
                <c:pt idx="998">
                  <c:v>9.9800000000000069E-2</c:v>
                </c:pt>
                <c:pt idx="999">
                  <c:v>9.9900000000000044E-2</c:v>
                </c:pt>
                <c:pt idx="1000">
                  <c:v>0.1</c:v>
                </c:pt>
              </c:numCache>
            </c:numRef>
          </c:xVal>
          <c:yVal>
            <c:numRef>
              <c:f>log4final!$AA$2:$AA$1002</c:f>
              <c:numCache>
                <c:formatCode>General</c:formatCode>
                <c:ptCount val="1001"/>
                <c:pt idx="0">
                  <c:v>400.00003999292875</c:v>
                </c:pt>
                <c:pt idx="1">
                  <c:v>400.00029555500601</c:v>
                </c:pt>
                <c:pt idx="2">
                  <c:v>400.00055108181601</c:v>
                </c:pt>
                <c:pt idx="3">
                  <c:v>400.00080657339726</c:v>
                </c:pt>
                <c:pt idx="4">
                  <c:v>400.00106202976644</c:v>
                </c:pt>
                <c:pt idx="5">
                  <c:v>400.00131745094757</c:v>
                </c:pt>
                <c:pt idx="6">
                  <c:v>400.00157283699195</c:v>
                </c:pt>
                <c:pt idx="7">
                  <c:v>400.00182818791905</c:v>
                </c:pt>
                <c:pt idx="8">
                  <c:v>400.00208350375152</c:v>
                </c:pt>
                <c:pt idx="9">
                  <c:v>400.00233878451775</c:v>
                </c:pt>
                <c:pt idx="10">
                  <c:v>400.002594030257</c:v>
                </c:pt>
                <c:pt idx="11">
                  <c:v>400.00284924098793</c:v>
                </c:pt>
                <c:pt idx="12">
                  <c:v>400.00310441674696</c:v>
                </c:pt>
                <c:pt idx="13">
                  <c:v>400.00335955755867</c:v>
                </c:pt>
                <c:pt idx="14">
                  <c:v>400.00361466344822</c:v>
                </c:pt>
                <c:pt idx="15">
                  <c:v>400.00386973445524</c:v>
                </c:pt>
                <c:pt idx="16">
                  <c:v>400.00412477059575</c:v>
                </c:pt>
                <c:pt idx="17">
                  <c:v>400.00437977190279</c:v>
                </c:pt>
                <c:pt idx="18">
                  <c:v>400.00463473841904</c:v>
                </c:pt>
                <c:pt idx="19">
                  <c:v>400.00488967015144</c:v>
                </c:pt>
                <c:pt idx="20">
                  <c:v>400.00514456713978</c:v>
                </c:pt>
                <c:pt idx="21">
                  <c:v>400.00539942941475</c:v>
                </c:pt>
                <c:pt idx="22">
                  <c:v>398.83402194624279</c:v>
                </c:pt>
                <c:pt idx="23">
                  <c:v>397.75271639987</c:v>
                </c:pt>
                <c:pt idx="24">
                  <c:v>396.75455173374922</c:v>
                </c:pt>
                <c:pt idx="25">
                  <c:v>395.83313023971397</c:v>
                </c:pt>
                <c:pt idx="26">
                  <c:v>394.98254651648779</c:v>
                </c:pt>
                <c:pt idx="27">
                  <c:v>394.19734958633302</c:v>
                </c:pt>
                <c:pt idx="28">
                  <c:v>394.19761807389</c:v>
                </c:pt>
                <c:pt idx="29">
                  <c:v>394.19788651035651</c:v>
                </c:pt>
                <c:pt idx="30">
                  <c:v>394.19815489577894</c:v>
                </c:pt>
                <c:pt idx="31">
                  <c:v>394.19842323018975</c:v>
                </c:pt>
                <c:pt idx="32">
                  <c:v>394.19869151363002</c:v>
                </c:pt>
                <c:pt idx="33">
                  <c:v>394.1989597461436</c:v>
                </c:pt>
                <c:pt idx="34">
                  <c:v>394.19922792777396</c:v>
                </c:pt>
                <c:pt idx="35">
                  <c:v>394.19949605855493</c:v>
                </c:pt>
                <c:pt idx="36">
                  <c:v>394.19976413853522</c:v>
                </c:pt>
                <c:pt idx="37">
                  <c:v>394.200032167757</c:v>
                </c:pt>
                <c:pt idx="38">
                  <c:v>394.20030014624803</c:v>
                </c:pt>
                <c:pt idx="39">
                  <c:v>394.200568074069</c:v>
                </c:pt>
                <c:pt idx="40">
                  <c:v>394.20083595123174</c:v>
                </c:pt>
                <c:pt idx="41">
                  <c:v>394.20110377781265</c:v>
                </c:pt>
                <c:pt idx="42">
                  <c:v>394.20137155382895</c:v>
                </c:pt>
                <c:pt idx="43">
                  <c:v>394.20163927933203</c:v>
                </c:pt>
                <c:pt idx="44">
                  <c:v>394.20190695434894</c:v>
                </c:pt>
                <c:pt idx="45">
                  <c:v>394.20217457894103</c:v>
                </c:pt>
                <c:pt idx="46">
                  <c:v>394.20244215313022</c:v>
                </c:pt>
                <c:pt idx="47">
                  <c:v>394.20270967696405</c:v>
                </c:pt>
                <c:pt idx="48">
                  <c:v>394.20297715048696</c:v>
                </c:pt>
                <c:pt idx="49">
                  <c:v>394.20324457373221</c:v>
                </c:pt>
                <c:pt idx="50">
                  <c:v>394.20351194674578</c:v>
                </c:pt>
                <c:pt idx="51">
                  <c:v>394.20377926956894</c:v>
                </c:pt>
                <c:pt idx="52">
                  <c:v>394.20404654223893</c:v>
                </c:pt>
                <c:pt idx="53">
                  <c:v>394.20431376479695</c:v>
                </c:pt>
                <c:pt idx="54">
                  <c:v>394.20458093728399</c:v>
                </c:pt>
                <c:pt idx="55">
                  <c:v>394.20484805974138</c:v>
                </c:pt>
                <c:pt idx="56">
                  <c:v>394.20511513219958</c:v>
                </c:pt>
                <c:pt idx="57">
                  <c:v>394.20538215471402</c:v>
                </c:pt>
                <c:pt idx="58">
                  <c:v>394.20564912732021</c:v>
                </c:pt>
                <c:pt idx="59">
                  <c:v>394.20591605005194</c:v>
                </c:pt>
                <c:pt idx="60">
                  <c:v>394.20618292295575</c:v>
                </c:pt>
                <c:pt idx="61">
                  <c:v>394.2064497460716</c:v>
                </c:pt>
                <c:pt idx="62">
                  <c:v>394.20671651943775</c:v>
                </c:pt>
                <c:pt idx="63">
                  <c:v>394.20698324308574</c:v>
                </c:pt>
                <c:pt idx="64">
                  <c:v>394.20724991707374</c:v>
                </c:pt>
                <c:pt idx="65">
                  <c:v>394.20751654143078</c:v>
                </c:pt>
                <c:pt idx="66">
                  <c:v>394.20778311619398</c:v>
                </c:pt>
                <c:pt idx="67">
                  <c:v>394.20804964141399</c:v>
                </c:pt>
                <c:pt idx="68">
                  <c:v>394.20831611711566</c:v>
                </c:pt>
                <c:pt idx="69">
                  <c:v>394.208582543359</c:v>
                </c:pt>
                <c:pt idx="70">
                  <c:v>394.20884892016198</c:v>
                </c:pt>
                <c:pt idx="71">
                  <c:v>394.20911524757742</c:v>
                </c:pt>
                <c:pt idx="72">
                  <c:v>393.48270762193903</c:v>
                </c:pt>
                <c:pt idx="73">
                  <c:v>392.81213179532801</c:v>
                </c:pt>
                <c:pt idx="74">
                  <c:v>392.19309149070602</c:v>
                </c:pt>
                <c:pt idx="75">
                  <c:v>391.62162103274136</c:v>
                </c:pt>
                <c:pt idx="76">
                  <c:v>391.09405990766675</c:v>
                </c:pt>
                <c:pt idx="77">
                  <c:v>391.09433347354394</c:v>
                </c:pt>
                <c:pt idx="78">
                  <c:v>391.09460698130601</c:v>
                </c:pt>
                <c:pt idx="79">
                  <c:v>391.09488043100902</c:v>
                </c:pt>
                <c:pt idx="80">
                  <c:v>391.0951538226895</c:v>
                </c:pt>
                <c:pt idx="81">
                  <c:v>391.09542715639975</c:v>
                </c:pt>
                <c:pt idx="82">
                  <c:v>391.09570043217957</c:v>
                </c:pt>
                <c:pt idx="83">
                  <c:v>391.09597365008477</c:v>
                </c:pt>
                <c:pt idx="84">
                  <c:v>391.09624681016101</c:v>
                </c:pt>
                <c:pt idx="85">
                  <c:v>391.09651991244249</c:v>
                </c:pt>
                <c:pt idx="86">
                  <c:v>391.09679295698942</c:v>
                </c:pt>
                <c:pt idx="87">
                  <c:v>391.09706594383499</c:v>
                </c:pt>
                <c:pt idx="88">
                  <c:v>391.09733887304196</c:v>
                </c:pt>
                <c:pt idx="89">
                  <c:v>391.09761174463893</c:v>
                </c:pt>
                <c:pt idx="90">
                  <c:v>391.09788455868579</c:v>
                </c:pt>
                <c:pt idx="91">
                  <c:v>391.0981573152186</c:v>
                </c:pt>
                <c:pt idx="92">
                  <c:v>391.09843001429078</c:v>
                </c:pt>
                <c:pt idx="93">
                  <c:v>391.09870265593975</c:v>
                </c:pt>
                <c:pt idx="94">
                  <c:v>391.0989752402175</c:v>
                </c:pt>
                <c:pt idx="95">
                  <c:v>391.09924776718066</c:v>
                </c:pt>
                <c:pt idx="96">
                  <c:v>391.09952023684701</c:v>
                </c:pt>
                <c:pt idx="97">
                  <c:v>391.09979264928393</c:v>
                </c:pt>
                <c:pt idx="98">
                  <c:v>391.1000650045392</c:v>
                </c:pt>
                <c:pt idx="99">
                  <c:v>391.10033730264303</c:v>
                </c:pt>
                <c:pt idx="100">
                  <c:v>391.10060954365701</c:v>
                </c:pt>
                <c:pt idx="101">
                  <c:v>391.10088172761522</c:v>
                </c:pt>
                <c:pt idx="102">
                  <c:v>391.10115385456493</c:v>
                </c:pt>
                <c:pt idx="103">
                  <c:v>391.10142592454508</c:v>
                </c:pt>
                <c:pt idx="104">
                  <c:v>391.10169793762896</c:v>
                </c:pt>
                <c:pt idx="105">
                  <c:v>391.10196989383536</c:v>
                </c:pt>
                <c:pt idx="106">
                  <c:v>391.10224179321227</c:v>
                </c:pt>
                <c:pt idx="107">
                  <c:v>391.10251363582421</c:v>
                </c:pt>
                <c:pt idx="108">
                  <c:v>391.10278542168601</c:v>
                </c:pt>
                <c:pt idx="109">
                  <c:v>391.103057150871</c:v>
                </c:pt>
                <c:pt idx="110">
                  <c:v>391.10332882341123</c:v>
                </c:pt>
                <c:pt idx="111">
                  <c:v>391.10360043935236</c:v>
                </c:pt>
                <c:pt idx="112">
                  <c:v>391.10387199873702</c:v>
                </c:pt>
                <c:pt idx="113">
                  <c:v>391.10414350162</c:v>
                </c:pt>
                <c:pt idx="114">
                  <c:v>391.10441494804093</c:v>
                </c:pt>
                <c:pt idx="115">
                  <c:v>391.10468633804237</c:v>
                </c:pt>
                <c:pt idx="116">
                  <c:v>391.104957671671</c:v>
                </c:pt>
                <c:pt idx="117">
                  <c:v>391.10522894897758</c:v>
                </c:pt>
                <c:pt idx="118">
                  <c:v>391.10550016999622</c:v>
                </c:pt>
                <c:pt idx="119">
                  <c:v>391.10577133477523</c:v>
                </c:pt>
                <c:pt idx="120">
                  <c:v>391.10604244337395</c:v>
                </c:pt>
                <c:pt idx="121">
                  <c:v>391.10631349581979</c:v>
                </c:pt>
                <c:pt idx="122">
                  <c:v>391.10658449216203</c:v>
                </c:pt>
                <c:pt idx="123">
                  <c:v>390.617160540795</c:v>
                </c:pt>
                <c:pt idx="124">
                  <c:v>390.16533306415101</c:v>
                </c:pt>
                <c:pt idx="125">
                  <c:v>389.74820898119265</c:v>
                </c:pt>
                <c:pt idx="126">
                  <c:v>389.36311783737875</c:v>
                </c:pt>
                <c:pt idx="127">
                  <c:v>389.007594673227</c:v>
                </c:pt>
                <c:pt idx="128">
                  <c:v>389.00787052465836</c:v>
                </c:pt>
                <c:pt idx="129">
                  <c:v>389.00814631411203</c:v>
                </c:pt>
                <c:pt idx="130">
                  <c:v>389.00842204164093</c:v>
                </c:pt>
                <c:pt idx="131">
                  <c:v>389.00869770727758</c:v>
                </c:pt>
                <c:pt idx="132">
                  <c:v>389.00897331109479</c:v>
                </c:pt>
                <c:pt idx="133">
                  <c:v>389.00924885312702</c:v>
                </c:pt>
                <c:pt idx="134">
                  <c:v>389.00952433342337</c:v>
                </c:pt>
                <c:pt idx="135">
                  <c:v>389.00979975203978</c:v>
                </c:pt>
                <c:pt idx="136">
                  <c:v>389.01007510901798</c:v>
                </c:pt>
                <c:pt idx="137">
                  <c:v>389.01035040441479</c:v>
                </c:pt>
                <c:pt idx="138">
                  <c:v>389.01062563827895</c:v>
                </c:pt>
                <c:pt idx="139">
                  <c:v>389.010900810647</c:v>
                </c:pt>
                <c:pt idx="140">
                  <c:v>389.01117592157658</c:v>
                </c:pt>
                <c:pt idx="141">
                  <c:v>389.01145097112465</c:v>
                </c:pt>
                <c:pt idx="142">
                  <c:v>389.01172595932695</c:v>
                </c:pt>
                <c:pt idx="143">
                  <c:v>389.01200088623898</c:v>
                </c:pt>
                <c:pt idx="144">
                  <c:v>389.01227575190575</c:v>
                </c:pt>
                <c:pt idx="145">
                  <c:v>389.01255055637779</c:v>
                </c:pt>
                <c:pt idx="146">
                  <c:v>389.01282529970223</c:v>
                </c:pt>
                <c:pt idx="147">
                  <c:v>389.01309998192875</c:v>
                </c:pt>
                <c:pt idx="148">
                  <c:v>389.01337460311896</c:v>
                </c:pt>
                <c:pt idx="149">
                  <c:v>389.01364916329601</c:v>
                </c:pt>
                <c:pt idx="150">
                  <c:v>389.01392366252696</c:v>
                </c:pt>
                <c:pt idx="151">
                  <c:v>389.01419810085622</c:v>
                </c:pt>
                <c:pt idx="152">
                  <c:v>389.01447247832903</c:v>
                </c:pt>
                <c:pt idx="153">
                  <c:v>389.01474679498898</c:v>
                </c:pt>
                <c:pt idx="154">
                  <c:v>389.01502105090299</c:v>
                </c:pt>
                <c:pt idx="155">
                  <c:v>389.0152952460968</c:v>
                </c:pt>
                <c:pt idx="156">
                  <c:v>389.01556938063698</c:v>
                </c:pt>
                <c:pt idx="157">
                  <c:v>389.01584345455802</c:v>
                </c:pt>
                <c:pt idx="158">
                  <c:v>389.01611746791843</c:v>
                </c:pt>
                <c:pt idx="159">
                  <c:v>389.01639142076198</c:v>
                </c:pt>
                <c:pt idx="160">
                  <c:v>389.01666531313498</c:v>
                </c:pt>
                <c:pt idx="161">
                  <c:v>389.01693914509258</c:v>
                </c:pt>
                <c:pt idx="162">
                  <c:v>389.01721291667167</c:v>
                </c:pt>
                <c:pt idx="163">
                  <c:v>389.01748662792721</c:v>
                </c:pt>
                <c:pt idx="164">
                  <c:v>389.01776027890475</c:v>
                </c:pt>
                <c:pt idx="165">
                  <c:v>389.01803386965793</c:v>
                </c:pt>
                <c:pt idx="166">
                  <c:v>389.01830740023058</c:v>
                </c:pt>
                <c:pt idx="167">
                  <c:v>389.01858087066898</c:v>
                </c:pt>
                <c:pt idx="168">
                  <c:v>389.01885428101895</c:v>
                </c:pt>
                <c:pt idx="169">
                  <c:v>389.01912763133123</c:v>
                </c:pt>
                <c:pt idx="170">
                  <c:v>389.01940092165205</c:v>
                </c:pt>
                <c:pt idx="171">
                  <c:v>389.019674152042</c:v>
                </c:pt>
                <c:pt idx="172">
                  <c:v>389.01994732253098</c:v>
                </c:pt>
                <c:pt idx="173">
                  <c:v>388.68889843267465</c:v>
                </c:pt>
                <c:pt idx="174">
                  <c:v>388.38325971460603</c:v>
                </c:pt>
                <c:pt idx="175">
                  <c:v>388.10107580958697</c:v>
                </c:pt>
                <c:pt idx="176">
                  <c:v>387.84054182857898</c:v>
                </c:pt>
                <c:pt idx="177">
                  <c:v>387.599991773196</c:v>
                </c:pt>
                <c:pt idx="178">
                  <c:v>387.6002682205592</c:v>
                </c:pt>
                <c:pt idx="179">
                  <c:v>387.60054460401727</c:v>
                </c:pt>
                <c:pt idx="180">
                  <c:v>387.60082092364536</c:v>
                </c:pt>
                <c:pt idx="181">
                  <c:v>387.60109717947705</c:v>
                </c:pt>
                <c:pt idx="182">
                  <c:v>387.60137337156698</c:v>
                </c:pt>
                <c:pt idx="183">
                  <c:v>387.601649499975</c:v>
                </c:pt>
                <c:pt idx="184">
                  <c:v>387.60192556473822</c:v>
                </c:pt>
                <c:pt idx="185">
                  <c:v>387.60220156591322</c:v>
                </c:pt>
                <c:pt idx="186">
                  <c:v>387.60247750355421</c:v>
                </c:pt>
                <c:pt idx="187">
                  <c:v>387.60275337769696</c:v>
                </c:pt>
                <c:pt idx="188">
                  <c:v>387.60302918841398</c:v>
                </c:pt>
                <c:pt idx="189">
                  <c:v>387.60330493574401</c:v>
                </c:pt>
                <c:pt idx="190">
                  <c:v>387.60358061973244</c:v>
                </c:pt>
                <c:pt idx="191">
                  <c:v>387.60385624043602</c:v>
                </c:pt>
                <c:pt idx="192">
                  <c:v>387.60413179790601</c:v>
                </c:pt>
                <c:pt idx="193">
                  <c:v>387.60440729218396</c:v>
                </c:pt>
                <c:pt idx="194">
                  <c:v>387.60468272332861</c:v>
                </c:pt>
                <c:pt idx="195">
                  <c:v>387.60495809138808</c:v>
                </c:pt>
                <c:pt idx="196">
                  <c:v>387.60523339641702</c:v>
                </c:pt>
                <c:pt idx="197">
                  <c:v>387.60550863845123</c:v>
                </c:pt>
                <c:pt idx="198">
                  <c:v>387.60578381754823</c:v>
                </c:pt>
                <c:pt idx="199">
                  <c:v>387.606058933773</c:v>
                </c:pt>
                <c:pt idx="200">
                  <c:v>387.60633398714958</c:v>
                </c:pt>
                <c:pt idx="201">
                  <c:v>387.60660897774704</c:v>
                </c:pt>
                <c:pt idx="202">
                  <c:v>387.60688390561205</c:v>
                </c:pt>
                <c:pt idx="203">
                  <c:v>387.60715877077899</c:v>
                </c:pt>
                <c:pt idx="204">
                  <c:v>387.60743357331143</c:v>
                </c:pt>
                <c:pt idx="205">
                  <c:v>387.60770831325323</c:v>
                </c:pt>
                <c:pt idx="206">
                  <c:v>387.60798299066136</c:v>
                </c:pt>
                <c:pt idx="207">
                  <c:v>387.608257605581</c:v>
                </c:pt>
                <c:pt idx="208">
                  <c:v>387.60853215806299</c:v>
                </c:pt>
                <c:pt idx="209">
                  <c:v>387.60880664815397</c:v>
                </c:pt>
                <c:pt idx="210">
                  <c:v>387.60908107590524</c:v>
                </c:pt>
                <c:pt idx="211">
                  <c:v>387.60935544136203</c:v>
                </c:pt>
                <c:pt idx="212">
                  <c:v>387.60962974457897</c:v>
                </c:pt>
                <c:pt idx="213">
                  <c:v>387.60990398561302</c:v>
                </c:pt>
                <c:pt idx="214">
                  <c:v>387.61017816449697</c:v>
                </c:pt>
                <c:pt idx="215">
                  <c:v>387.61045228129279</c:v>
                </c:pt>
                <c:pt idx="216">
                  <c:v>387.61072633604221</c:v>
                </c:pt>
                <c:pt idx="217">
                  <c:v>387.61100032879102</c:v>
                </c:pt>
                <c:pt idx="218">
                  <c:v>387.61127425959978</c:v>
                </c:pt>
                <c:pt idx="219">
                  <c:v>387.61154812850896</c:v>
                </c:pt>
                <c:pt idx="220">
                  <c:v>387.61182193557403</c:v>
                </c:pt>
                <c:pt idx="221">
                  <c:v>387.61209568083336</c:v>
                </c:pt>
                <c:pt idx="222">
                  <c:v>387.61236936435023</c:v>
                </c:pt>
                <c:pt idx="223">
                  <c:v>387.38714298114394</c:v>
                </c:pt>
                <c:pt idx="224">
                  <c:v>387.17918442345723</c:v>
                </c:pt>
                <c:pt idx="225">
                  <c:v>386.98716487307695</c:v>
                </c:pt>
                <c:pt idx="226">
                  <c:v>386.80985777010602</c:v>
                </c:pt>
                <c:pt idx="227">
                  <c:v>386.64613094371396</c:v>
                </c:pt>
                <c:pt idx="228">
                  <c:v>386.64640686152404</c:v>
                </c:pt>
                <c:pt idx="229">
                  <c:v>386.64668271482424</c:v>
                </c:pt>
                <c:pt idx="230">
                  <c:v>386.64695850366701</c:v>
                </c:pt>
                <c:pt idx="231">
                  <c:v>386.64723422810499</c:v>
                </c:pt>
                <c:pt idx="232">
                  <c:v>386.64750988818696</c:v>
                </c:pt>
                <c:pt idx="233">
                  <c:v>386.64778548395935</c:v>
                </c:pt>
                <c:pt idx="234">
                  <c:v>386.64806101548623</c:v>
                </c:pt>
                <c:pt idx="235">
                  <c:v>386.64833648280978</c:v>
                </c:pt>
                <c:pt idx="236">
                  <c:v>386.64861188597308</c:v>
                </c:pt>
                <c:pt idx="237">
                  <c:v>386.64888722505151</c:v>
                </c:pt>
                <c:pt idx="238">
                  <c:v>386.64916250007201</c:v>
                </c:pt>
                <c:pt idx="239">
                  <c:v>386.64943771108705</c:v>
                </c:pt>
                <c:pt idx="240">
                  <c:v>386.64971285815705</c:v>
                </c:pt>
                <c:pt idx="241">
                  <c:v>386.64998794133322</c:v>
                </c:pt>
                <c:pt idx="242">
                  <c:v>386.65026296065622</c:v>
                </c:pt>
                <c:pt idx="243">
                  <c:v>386.65053791618266</c:v>
                </c:pt>
                <c:pt idx="244">
                  <c:v>386.65081280797</c:v>
                </c:pt>
                <c:pt idx="245">
                  <c:v>386.65108763605144</c:v>
                </c:pt>
                <c:pt idx="246">
                  <c:v>386.651362400491</c:v>
                </c:pt>
                <c:pt idx="247">
                  <c:v>386.6516371013372</c:v>
                </c:pt>
                <c:pt idx="248">
                  <c:v>386.65191173863275</c:v>
                </c:pt>
                <c:pt idx="249">
                  <c:v>386.65218631243721</c:v>
                </c:pt>
                <c:pt idx="250">
                  <c:v>386.65246082279737</c:v>
                </c:pt>
                <c:pt idx="251">
                  <c:v>386.65273526976335</c:v>
                </c:pt>
                <c:pt idx="252">
                  <c:v>386.65300965338702</c:v>
                </c:pt>
                <c:pt idx="253">
                  <c:v>386.65328397371422</c:v>
                </c:pt>
                <c:pt idx="254">
                  <c:v>386.653558230795</c:v>
                </c:pt>
                <c:pt idx="255">
                  <c:v>386.65383242468903</c:v>
                </c:pt>
                <c:pt idx="256">
                  <c:v>386.65410655543121</c:v>
                </c:pt>
                <c:pt idx="257">
                  <c:v>386.65438062307851</c:v>
                </c:pt>
                <c:pt idx="258">
                  <c:v>386.65465462768623</c:v>
                </c:pt>
                <c:pt idx="259">
                  <c:v>386.65492856929905</c:v>
                </c:pt>
                <c:pt idx="260">
                  <c:v>386.65520244796301</c:v>
                </c:pt>
                <c:pt idx="261">
                  <c:v>386.65547626374138</c:v>
                </c:pt>
                <c:pt idx="262">
                  <c:v>386.65575001666502</c:v>
                </c:pt>
                <c:pt idx="263">
                  <c:v>386.65602370679397</c:v>
                </c:pt>
                <c:pt idx="264">
                  <c:v>386.65629733418098</c:v>
                </c:pt>
                <c:pt idx="265">
                  <c:v>386.65657089887196</c:v>
                </c:pt>
                <c:pt idx="266">
                  <c:v>386.65684440091701</c:v>
                </c:pt>
                <c:pt idx="267">
                  <c:v>386.657117840355</c:v>
                </c:pt>
                <c:pt idx="268">
                  <c:v>386.65739121725198</c:v>
                </c:pt>
                <c:pt idx="269">
                  <c:v>386.65766453165645</c:v>
                </c:pt>
                <c:pt idx="270">
                  <c:v>386.65793778361001</c:v>
                </c:pt>
                <c:pt idx="271">
                  <c:v>386.65821097315501</c:v>
                </c:pt>
                <c:pt idx="272">
                  <c:v>386.65848410035653</c:v>
                </c:pt>
                <c:pt idx="273">
                  <c:v>386.50398072425008</c:v>
                </c:pt>
                <c:pt idx="274">
                  <c:v>386.36130373587793</c:v>
                </c:pt>
                <c:pt idx="275">
                  <c:v>386.22954302455622</c:v>
                </c:pt>
                <c:pt idx="276">
                  <c:v>386.10785851915728</c:v>
                </c:pt>
                <c:pt idx="277">
                  <c:v>385.99547479804875</c:v>
                </c:pt>
                <c:pt idx="278">
                  <c:v>385.99574947141366</c:v>
                </c:pt>
                <c:pt idx="279">
                  <c:v>385.99602408049265</c:v>
                </c:pt>
                <c:pt idx="280">
                  <c:v>385.996298625333</c:v>
                </c:pt>
                <c:pt idx="281">
                  <c:v>385.99657310597456</c:v>
                </c:pt>
                <c:pt idx="282">
                  <c:v>385.99684752248675</c:v>
                </c:pt>
                <c:pt idx="283">
                  <c:v>385.99712187490599</c:v>
                </c:pt>
                <c:pt idx="284">
                  <c:v>385.99739616328367</c:v>
                </c:pt>
                <c:pt idx="285">
                  <c:v>385.99767038767965</c:v>
                </c:pt>
                <c:pt idx="286">
                  <c:v>385.99794454813758</c:v>
                </c:pt>
                <c:pt idx="287">
                  <c:v>385.99821864470078</c:v>
                </c:pt>
                <c:pt idx="288">
                  <c:v>385.99849267743775</c:v>
                </c:pt>
                <c:pt idx="289">
                  <c:v>385.9987666463918</c:v>
                </c:pt>
                <c:pt idx="290">
                  <c:v>385.99904055160175</c:v>
                </c:pt>
                <c:pt idx="291">
                  <c:v>385.99931439313275</c:v>
                </c:pt>
                <c:pt idx="292">
                  <c:v>385.99958817102396</c:v>
                </c:pt>
                <c:pt idx="293">
                  <c:v>385.99986188534137</c:v>
                </c:pt>
                <c:pt idx="294">
                  <c:v>386.00013553611575</c:v>
                </c:pt>
                <c:pt idx="295">
                  <c:v>386.00040912340927</c:v>
                </c:pt>
                <c:pt idx="296">
                  <c:v>386.000682647264</c:v>
                </c:pt>
                <c:pt idx="297">
                  <c:v>386.00095610774298</c:v>
                </c:pt>
                <c:pt idx="298">
                  <c:v>386.00122950488696</c:v>
                </c:pt>
                <c:pt idx="299">
                  <c:v>386.00150283875098</c:v>
                </c:pt>
                <c:pt idx="300">
                  <c:v>386.00177610937499</c:v>
                </c:pt>
                <c:pt idx="301">
                  <c:v>386.00204931682123</c:v>
                </c:pt>
                <c:pt idx="302">
                  <c:v>386.00232246113478</c:v>
                </c:pt>
                <c:pt idx="303">
                  <c:v>386.00259554235896</c:v>
                </c:pt>
                <c:pt idx="304">
                  <c:v>386.0028685605522</c:v>
                </c:pt>
                <c:pt idx="305">
                  <c:v>386.00314151575702</c:v>
                </c:pt>
                <c:pt idx="306">
                  <c:v>386.00341440803578</c:v>
                </c:pt>
                <c:pt idx="307">
                  <c:v>386.00368723742622</c:v>
                </c:pt>
                <c:pt idx="308">
                  <c:v>386.00396000397905</c:v>
                </c:pt>
                <c:pt idx="309">
                  <c:v>386.004232707754</c:v>
                </c:pt>
                <c:pt idx="310">
                  <c:v>386.00450534878695</c:v>
                </c:pt>
                <c:pt idx="311">
                  <c:v>386.00477792712979</c:v>
                </c:pt>
                <c:pt idx="312">
                  <c:v>386.00505044284699</c:v>
                </c:pt>
                <c:pt idx="313">
                  <c:v>386.00532289597493</c:v>
                </c:pt>
                <c:pt idx="314">
                  <c:v>386.00559528655896</c:v>
                </c:pt>
                <c:pt idx="315">
                  <c:v>386.00586761465837</c:v>
                </c:pt>
                <c:pt idx="316">
                  <c:v>386.00613988031478</c:v>
                </c:pt>
                <c:pt idx="317">
                  <c:v>386.00641208358894</c:v>
                </c:pt>
                <c:pt idx="318">
                  <c:v>386.006684224514</c:v>
                </c:pt>
                <c:pt idx="319">
                  <c:v>386.006956303148</c:v>
                </c:pt>
                <c:pt idx="320">
                  <c:v>386.00722831954636</c:v>
                </c:pt>
                <c:pt idx="321">
                  <c:v>386.00750027374636</c:v>
                </c:pt>
                <c:pt idx="322">
                  <c:v>386.00777216580002</c:v>
                </c:pt>
                <c:pt idx="323">
                  <c:v>385.90054809466704</c:v>
                </c:pt>
                <c:pt idx="324">
                  <c:v>385.80151295139956</c:v>
                </c:pt>
                <c:pt idx="325">
                  <c:v>385.71003651894279</c:v>
                </c:pt>
                <c:pt idx="326">
                  <c:v>385.62553708265477</c:v>
                </c:pt>
                <c:pt idx="327">
                  <c:v>385.54747769741022</c:v>
                </c:pt>
                <c:pt idx="328">
                  <c:v>385.54775068208897</c:v>
                </c:pt>
                <c:pt idx="329">
                  <c:v>385.54802360322202</c:v>
                </c:pt>
                <c:pt idx="330">
                  <c:v>385.54829646085204</c:v>
                </c:pt>
                <c:pt idx="331">
                  <c:v>385.54856925503196</c:v>
                </c:pt>
                <c:pt idx="332">
                  <c:v>385.54884198581823</c:v>
                </c:pt>
                <c:pt idx="333">
                  <c:v>385.54911465325705</c:v>
                </c:pt>
                <c:pt idx="334">
                  <c:v>385.54938725740698</c:v>
                </c:pt>
                <c:pt idx="335">
                  <c:v>385.54965979830098</c:v>
                </c:pt>
                <c:pt idx="336">
                  <c:v>385.54993227600198</c:v>
                </c:pt>
                <c:pt idx="337">
                  <c:v>385.55020469055142</c:v>
                </c:pt>
                <c:pt idx="338">
                  <c:v>385.55047704200803</c:v>
                </c:pt>
                <c:pt idx="339">
                  <c:v>385.55074933041323</c:v>
                </c:pt>
                <c:pt idx="340">
                  <c:v>385.55102155582398</c:v>
                </c:pt>
                <c:pt idx="341">
                  <c:v>385.55129371828866</c:v>
                </c:pt>
                <c:pt idx="342">
                  <c:v>385.55156581784502</c:v>
                </c:pt>
                <c:pt idx="343">
                  <c:v>385.551837854567</c:v>
                </c:pt>
                <c:pt idx="344">
                  <c:v>385.55210982847279</c:v>
                </c:pt>
                <c:pt idx="345">
                  <c:v>385.55238173964324</c:v>
                </c:pt>
                <c:pt idx="346">
                  <c:v>385.552653588108</c:v>
                </c:pt>
                <c:pt idx="347">
                  <c:v>385.55292537392023</c:v>
                </c:pt>
                <c:pt idx="348">
                  <c:v>385.55319709713478</c:v>
                </c:pt>
                <c:pt idx="349">
                  <c:v>385.55346875779475</c:v>
                </c:pt>
                <c:pt idx="350">
                  <c:v>385.55374035595901</c:v>
                </c:pt>
                <c:pt idx="351">
                  <c:v>385.55401189166622</c:v>
                </c:pt>
                <c:pt idx="352">
                  <c:v>385.55428336496851</c:v>
                </c:pt>
                <c:pt idx="353">
                  <c:v>385.55455477591801</c:v>
                </c:pt>
                <c:pt idx="354">
                  <c:v>385.55482612456251</c:v>
                </c:pt>
                <c:pt idx="355">
                  <c:v>385.55509741095204</c:v>
                </c:pt>
                <c:pt idx="356">
                  <c:v>385.55536863513623</c:v>
                </c:pt>
                <c:pt idx="357">
                  <c:v>385.555639797156</c:v>
                </c:pt>
                <c:pt idx="358">
                  <c:v>385.55591089706797</c:v>
                </c:pt>
                <c:pt idx="359">
                  <c:v>385.55618193492597</c:v>
                </c:pt>
                <c:pt idx="360">
                  <c:v>385.55645291076308</c:v>
                </c:pt>
                <c:pt idx="361">
                  <c:v>385.556723824644</c:v>
                </c:pt>
                <c:pt idx="362">
                  <c:v>385.55699467660696</c:v>
                </c:pt>
                <c:pt idx="363">
                  <c:v>385.55726546671002</c:v>
                </c:pt>
                <c:pt idx="364">
                  <c:v>385.55753619499598</c:v>
                </c:pt>
                <c:pt idx="365">
                  <c:v>385.55780686151502</c:v>
                </c:pt>
                <c:pt idx="366">
                  <c:v>385.55807746631803</c:v>
                </c:pt>
                <c:pt idx="367">
                  <c:v>385.55834800946002</c:v>
                </c:pt>
                <c:pt idx="368">
                  <c:v>385.55861849095601</c:v>
                </c:pt>
                <c:pt idx="369">
                  <c:v>385.55888891089597</c:v>
                </c:pt>
                <c:pt idx="370">
                  <c:v>385.55915926931101</c:v>
                </c:pt>
                <c:pt idx="371">
                  <c:v>385.55942956625205</c:v>
                </c:pt>
                <c:pt idx="372">
                  <c:v>385.48390234663174</c:v>
                </c:pt>
                <c:pt idx="373">
                  <c:v>385.41412562131404</c:v>
                </c:pt>
                <c:pt idx="374">
                  <c:v>385.34965680474744</c:v>
                </c:pt>
                <c:pt idx="375">
                  <c:v>385.29008737594597</c:v>
                </c:pt>
                <c:pt idx="376">
                  <c:v>385.23504025659366</c:v>
                </c:pt>
                <c:pt idx="377">
                  <c:v>385.23531134403265</c:v>
                </c:pt>
                <c:pt idx="378">
                  <c:v>385.23558236894479</c:v>
                </c:pt>
                <c:pt idx="379">
                  <c:v>385.235853331398</c:v>
                </c:pt>
                <c:pt idx="380">
                  <c:v>385.23612423142265</c:v>
                </c:pt>
                <c:pt idx="381">
                  <c:v>385.23639506907756</c:v>
                </c:pt>
                <c:pt idx="382">
                  <c:v>385.23666584441099</c:v>
                </c:pt>
                <c:pt idx="383">
                  <c:v>385.23693655746763</c:v>
                </c:pt>
                <c:pt idx="384">
                  <c:v>385.23720720829942</c:v>
                </c:pt>
                <c:pt idx="385">
                  <c:v>385.23747779695975</c:v>
                </c:pt>
                <c:pt idx="386">
                  <c:v>385.23774832348897</c:v>
                </c:pt>
                <c:pt idx="387">
                  <c:v>385.2380187879416</c:v>
                </c:pt>
                <c:pt idx="388">
                  <c:v>385.23828919037101</c:v>
                </c:pt>
                <c:pt idx="389">
                  <c:v>385.23855953082199</c:v>
                </c:pt>
                <c:pt idx="390">
                  <c:v>385.23882980933502</c:v>
                </c:pt>
                <c:pt idx="391">
                  <c:v>385.23910002596801</c:v>
                </c:pt>
                <c:pt idx="392">
                  <c:v>385.239370180771</c:v>
                </c:pt>
                <c:pt idx="393">
                  <c:v>385.23964027378901</c:v>
                </c:pt>
                <c:pt idx="394">
                  <c:v>385.23991030506994</c:v>
                </c:pt>
                <c:pt idx="395">
                  <c:v>385.24018027466121</c:v>
                </c:pt>
                <c:pt idx="396">
                  <c:v>385.24045018261904</c:v>
                </c:pt>
                <c:pt idx="397">
                  <c:v>385.24072002898896</c:v>
                </c:pt>
                <c:pt idx="398">
                  <c:v>385.24098981381724</c:v>
                </c:pt>
                <c:pt idx="399">
                  <c:v>385.24125953714599</c:v>
                </c:pt>
                <c:pt idx="400">
                  <c:v>385.24152919904321</c:v>
                </c:pt>
                <c:pt idx="401">
                  <c:v>385.24179879953999</c:v>
                </c:pt>
                <c:pt idx="402">
                  <c:v>385.24206833868396</c:v>
                </c:pt>
                <c:pt idx="403">
                  <c:v>385.24233781652896</c:v>
                </c:pt>
                <c:pt idx="404">
                  <c:v>385.24260723313523</c:v>
                </c:pt>
                <c:pt idx="405">
                  <c:v>385.24287658852501</c:v>
                </c:pt>
                <c:pt idx="406">
                  <c:v>385.24314588277696</c:v>
                </c:pt>
                <c:pt idx="407">
                  <c:v>385.24341511591001</c:v>
                </c:pt>
                <c:pt idx="408">
                  <c:v>385.24368428799102</c:v>
                </c:pt>
                <c:pt idx="409">
                  <c:v>385.24395339906408</c:v>
                </c:pt>
                <c:pt idx="410">
                  <c:v>385.24422244917196</c:v>
                </c:pt>
                <c:pt idx="411">
                  <c:v>385.24449143837205</c:v>
                </c:pt>
                <c:pt idx="412">
                  <c:v>385.24476036669898</c:v>
                </c:pt>
                <c:pt idx="413">
                  <c:v>385.24502923421602</c:v>
                </c:pt>
                <c:pt idx="414">
                  <c:v>385.24529804096102</c:v>
                </c:pt>
                <c:pt idx="415">
                  <c:v>385.24556678698099</c:v>
                </c:pt>
                <c:pt idx="416">
                  <c:v>385.24583547233397</c:v>
                </c:pt>
                <c:pt idx="417">
                  <c:v>385.24610409706003</c:v>
                </c:pt>
                <c:pt idx="418">
                  <c:v>385.24637266120675</c:v>
                </c:pt>
                <c:pt idx="419">
                  <c:v>385.24664116482637</c:v>
                </c:pt>
                <c:pt idx="420">
                  <c:v>385.24690960795601</c:v>
                </c:pt>
                <c:pt idx="421">
                  <c:v>385.24717799064979</c:v>
                </c:pt>
                <c:pt idx="422">
                  <c:v>385.192783979095</c:v>
                </c:pt>
                <c:pt idx="423">
                  <c:v>385.14251490286608</c:v>
                </c:pt>
                <c:pt idx="424">
                  <c:v>385.09605325789749</c:v>
                </c:pt>
                <c:pt idx="425">
                  <c:v>385.05310598004093</c:v>
                </c:pt>
                <c:pt idx="426">
                  <c:v>385.01340256376824</c:v>
                </c:pt>
                <c:pt idx="427">
                  <c:v>385.01367154272299</c:v>
                </c:pt>
                <c:pt idx="428">
                  <c:v>385.01394046042799</c:v>
                </c:pt>
                <c:pt idx="429">
                  <c:v>385.014209316939</c:v>
                </c:pt>
                <c:pt idx="430">
                  <c:v>385.01447811229099</c:v>
                </c:pt>
                <c:pt idx="431">
                  <c:v>385.01474684654499</c:v>
                </c:pt>
                <c:pt idx="432">
                  <c:v>385.01501551973797</c:v>
                </c:pt>
                <c:pt idx="433">
                  <c:v>385.0152841319242</c:v>
                </c:pt>
                <c:pt idx="434">
                  <c:v>385.01555268316298</c:v>
                </c:pt>
                <c:pt idx="435">
                  <c:v>385.01582117347402</c:v>
                </c:pt>
                <c:pt idx="436">
                  <c:v>385.016089602938</c:v>
                </c:pt>
                <c:pt idx="437">
                  <c:v>385.01635797157542</c:v>
                </c:pt>
                <c:pt idx="438">
                  <c:v>385.01662627945001</c:v>
                </c:pt>
                <c:pt idx="439">
                  <c:v>385.01689452660599</c:v>
                </c:pt>
                <c:pt idx="440">
                  <c:v>385.01716271308999</c:v>
                </c:pt>
                <c:pt idx="441">
                  <c:v>385.01743083895002</c:v>
                </c:pt>
                <c:pt idx="442">
                  <c:v>385.01769890424197</c:v>
                </c:pt>
                <c:pt idx="443">
                  <c:v>385.01796690899965</c:v>
                </c:pt>
                <c:pt idx="444">
                  <c:v>385.01823485327958</c:v>
                </c:pt>
                <c:pt idx="445">
                  <c:v>385.01850273711875</c:v>
                </c:pt>
                <c:pt idx="446">
                  <c:v>385.01877056058458</c:v>
                </c:pt>
                <c:pt idx="447">
                  <c:v>385.01903832370721</c:v>
                </c:pt>
                <c:pt idx="448">
                  <c:v>385.01930602653999</c:v>
                </c:pt>
                <c:pt idx="449">
                  <c:v>385.01957366913405</c:v>
                </c:pt>
                <c:pt idx="450">
                  <c:v>385.01984125153098</c:v>
                </c:pt>
                <c:pt idx="451">
                  <c:v>385.02010877378194</c:v>
                </c:pt>
                <c:pt idx="452">
                  <c:v>385.02037623593799</c:v>
                </c:pt>
                <c:pt idx="453">
                  <c:v>385.02064363803498</c:v>
                </c:pt>
                <c:pt idx="454">
                  <c:v>385.02091098012579</c:v>
                </c:pt>
                <c:pt idx="455">
                  <c:v>385.02117826226242</c:v>
                </c:pt>
                <c:pt idx="456">
                  <c:v>385.02144548448695</c:v>
                </c:pt>
                <c:pt idx="457">
                  <c:v>385.02171264685194</c:v>
                </c:pt>
                <c:pt idx="458">
                  <c:v>385.02197974939673</c:v>
                </c:pt>
                <c:pt idx="459">
                  <c:v>385.02224679217699</c:v>
                </c:pt>
                <c:pt idx="460">
                  <c:v>385.02251377523265</c:v>
                </c:pt>
                <c:pt idx="461">
                  <c:v>385.02278069861097</c:v>
                </c:pt>
                <c:pt idx="462">
                  <c:v>385.023047562361</c:v>
                </c:pt>
                <c:pt idx="463">
                  <c:v>385.02331436654174</c:v>
                </c:pt>
                <c:pt idx="464">
                  <c:v>385.02358111117599</c:v>
                </c:pt>
                <c:pt idx="465">
                  <c:v>385.02384779633002</c:v>
                </c:pt>
                <c:pt idx="466">
                  <c:v>385.02411442203874</c:v>
                </c:pt>
                <c:pt idx="467">
                  <c:v>385.02438098836097</c:v>
                </c:pt>
                <c:pt idx="468">
                  <c:v>385.02464749532902</c:v>
                </c:pt>
                <c:pt idx="469">
                  <c:v>385.0249139430008</c:v>
                </c:pt>
                <c:pt idx="470">
                  <c:v>385.025180331417</c:v>
                </c:pt>
                <c:pt idx="471">
                  <c:v>385.02544666063204</c:v>
                </c:pt>
                <c:pt idx="472">
                  <c:v>384.98520707903197</c:v>
                </c:pt>
                <c:pt idx="473">
                  <c:v>384.948003866759</c:v>
                </c:pt>
                <c:pt idx="474">
                  <c:v>384.91360328118765</c:v>
                </c:pt>
                <c:pt idx="475">
                  <c:v>384.88178957442602</c:v>
                </c:pt>
                <c:pt idx="476">
                  <c:v>384.85236360794823</c:v>
                </c:pt>
                <c:pt idx="477">
                  <c:v>384.85263040671123</c:v>
                </c:pt>
                <c:pt idx="478">
                  <c:v>384.85289714560901</c:v>
                </c:pt>
                <c:pt idx="479">
                  <c:v>384.85316382468602</c:v>
                </c:pt>
                <c:pt idx="480">
                  <c:v>384.85343044398775</c:v>
                </c:pt>
                <c:pt idx="481">
                  <c:v>384.85369700356023</c:v>
                </c:pt>
                <c:pt idx="482">
                  <c:v>384.85396350345536</c:v>
                </c:pt>
                <c:pt idx="483">
                  <c:v>384.85422994371498</c:v>
                </c:pt>
                <c:pt idx="484">
                  <c:v>384.85449632439236</c:v>
                </c:pt>
                <c:pt idx="485">
                  <c:v>384.85476264553336</c:v>
                </c:pt>
                <c:pt idx="486">
                  <c:v>384.85502890717265</c:v>
                </c:pt>
                <c:pt idx="487">
                  <c:v>384.85529510938323</c:v>
                </c:pt>
                <c:pt idx="488">
                  <c:v>384.85556125218699</c:v>
                </c:pt>
                <c:pt idx="489">
                  <c:v>384.85582733564036</c:v>
                </c:pt>
                <c:pt idx="490">
                  <c:v>384.856093359792</c:v>
                </c:pt>
                <c:pt idx="491">
                  <c:v>384.85635932467875</c:v>
                </c:pt>
                <c:pt idx="492">
                  <c:v>384.85662523036535</c:v>
                </c:pt>
                <c:pt idx="493">
                  <c:v>384.85689107688108</c:v>
                </c:pt>
                <c:pt idx="494">
                  <c:v>384.85715686427778</c:v>
                </c:pt>
                <c:pt idx="495">
                  <c:v>384.857422592614</c:v>
                </c:pt>
                <c:pt idx="496">
                  <c:v>384.85768826191901</c:v>
                </c:pt>
                <c:pt idx="497">
                  <c:v>384.85795387224601</c:v>
                </c:pt>
                <c:pt idx="498">
                  <c:v>384.85821942363975</c:v>
                </c:pt>
                <c:pt idx="499">
                  <c:v>384.85848491615502</c:v>
                </c:pt>
                <c:pt idx="500">
                  <c:v>384.85875034982797</c:v>
                </c:pt>
                <c:pt idx="501">
                  <c:v>384.85901572471136</c:v>
                </c:pt>
                <c:pt idx="502">
                  <c:v>384.85928104084644</c:v>
                </c:pt>
                <c:pt idx="503">
                  <c:v>384.85954629828478</c:v>
                </c:pt>
                <c:pt idx="504">
                  <c:v>384.85981149706708</c:v>
                </c:pt>
                <c:pt idx="505">
                  <c:v>384.86007663724405</c:v>
                </c:pt>
                <c:pt idx="506">
                  <c:v>384.86034171886001</c:v>
                </c:pt>
                <c:pt idx="507">
                  <c:v>384.86060674196204</c:v>
                </c:pt>
                <c:pt idx="508">
                  <c:v>384.86087170659499</c:v>
                </c:pt>
                <c:pt idx="509">
                  <c:v>384.86113661280399</c:v>
                </c:pt>
                <c:pt idx="510">
                  <c:v>384.86140146064275</c:v>
                </c:pt>
                <c:pt idx="511">
                  <c:v>384.86166625014698</c:v>
                </c:pt>
                <c:pt idx="512">
                  <c:v>384.86193098136903</c:v>
                </c:pt>
                <c:pt idx="513">
                  <c:v>384.86219565435135</c:v>
                </c:pt>
                <c:pt idx="514">
                  <c:v>384.8624602691342</c:v>
                </c:pt>
                <c:pt idx="515">
                  <c:v>384.86272482577522</c:v>
                </c:pt>
                <c:pt idx="516">
                  <c:v>384.86298932431743</c:v>
                </c:pt>
                <c:pt idx="517">
                  <c:v>384.86325376480301</c:v>
                </c:pt>
                <c:pt idx="518">
                  <c:v>384.86351814727442</c:v>
                </c:pt>
                <c:pt idx="519">
                  <c:v>384.86378247178897</c:v>
                </c:pt>
                <c:pt idx="520">
                  <c:v>384.86404673838405</c:v>
                </c:pt>
                <c:pt idx="521">
                  <c:v>384.86431094710463</c:v>
                </c:pt>
                <c:pt idx="522">
                  <c:v>384.83356331455622</c:v>
                </c:pt>
                <c:pt idx="523">
                  <c:v>384.80512224158758</c:v>
                </c:pt>
                <c:pt idx="524">
                  <c:v>384.77881014193275</c:v>
                </c:pt>
                <c:pt idx="525">
                  <c:v>384.75446310297298</c:v>
                </c:pt>
                <c:pt idx="526">
                  <c:v>384.73192983293478</c:v>
                </c:pt>
                <c:pt idx="527">
                  <c:v>384.73219442918258</c:v>
                </c:pt>
                <c:pt idx="528">
                  <c:v>384.73245896699865</c:v>
                </c:pt>
                <c:pt idx="529">
                  <c:v>384.73272344641958</c:v>
                </c:pt>
                <c:pt idx="530">
                  <c:v>384.73298786749695</c:v>
                </c:pt>
                <c:pt idx="531">
                  <c:v>384.73325223028058</c:v>
                </c:pt>
                <c:pt idx="532">
                  <c:v>384.73351653481575</c:v>
                </c:pt>
                <c:pt idx="533">
                  <c:v>384.73378078113979</c:v>
                </c:pt>
                <c:pt idx="534">
                  <c:v>384.73404496931198</c:v>
                </c:pt>
                <c:pt idx="535">
                  <c:v>384.734309099364</c:v>
                </c:pt>
                <c:pt idx="536">
                  <c:v>384.73457317135001</c:v>
                </c:pt>
                <c:pt idx="537">
                  <c:v>384.73483718531298</c:v>
                </c:pt>
                <c:pt idx="538">
                  <c:v>384.73510114130693</c:v>
                </c:pt>
                <c:pt idx="539">
                  <c:v>384.73536503936498</c:v>
                </c:pt>
                <c:pt idx="540">
                  <c:v>384.73562887953398</c:v>
                </c:pt>
                <c:pt idx="541">
                  <c:v>384.73589266187275</c:v>
                </c:pt>
                <c:pt idx="542">
                  <c:v>384.73615638641456</c:v>
                </c:pt>
                <c:pt idx="543">
                  <c:v>384.73642005320778</c:v>
                </c:pt>
                <c:pt idx="544">
                  <c:v>384.736683662301</c:v>
                </c:pt>
                <c:pt idx="545">
                  <c:v>384.73694721373101</c:v>
                </c:pt>
                <c:pt idx="546">
                  <c:v>384.73721070755579</c:v>
                </c:pt>
                <c:pt idx="547">
                  <c:v>384.73747414381</c:v>
                </c:pt>
                <c:pt idx="548">
                  <c:v>384.73773752254965</c:v>
                </c:pt>
                <c:pt idx="549">
                  <c:v>384.73800084381099</c:v>
                </c:pt>
                <c:pt idx="550">
                  <c:v>384.73826410764099</c:v>
                </c:pt>
                <c:pt idx="551">
                  <c:v>384.73852731408374</c:v>
                </c:pt>
                <c:pt idx="552">
                  <c:v>384.73879046319456</c:v>
                </c:pt>
                <c:pt idx="553">
                  <c:v>384.73905355500477</c:v>
                </c:pt>
                <c:pt idx="554">
                  <c:v>384.73931658956775</c:v>
                </c:pt>
                <c:pt idx="555">
                  <c:v>384.73957956692874</c:v>
                </c:pt>
                <c:pt idx="556">
                  <c:v>384.73984248712895</c:v>
                </c:pt>
                <c:pt idx="557">
                  <c:v>384.74010535021779</c:v>
                </c:pt>
                <c:pt idx="558">
                  <c:v>384.740368156236</c:v>
                </c:pt>
                <c:pt idx="559">
                  <c:v>384.74063090522475</c:v>
                </c:pt>
                <c:pt idx="560">
                  <c:v>384.74089359724201</c:v>
                </c:pt>
                <c:pt idx="561">
                  <c:v>384.74115623232075</c:v>
                </c:pt>
                <c:pt idx="562">
                  <c:v>384.74141881051293</c:v>
                </c:pt>
                <c:pt idx="563">
                  <c:v>384.74168133185651</c:v>
                </c:pt>
                <c:pt idx="564">
                  <c:v>384.74194379640898</c:v>
                </c:pt>
                <c:pt idx="565">
                  <c:v>384.742206204198</c:v>
                </c:pt>
                <c:pt idx="566">
                  <c:v>384.74246855527696</c:v>
                </c:pt>
                <c:pt idx="567">
                  <c:v>384.74273084968894</c:v>
                </c:pt>
                <c:pt idx="568">
                  <c:v>384.74299308748397</c:v>
                </c:pt>
                <c:pt idx="569">
                  <c:v>384.74325526870194</c:v>
                </c:pt>
                <c:pt idx="570">
                  <c:v>384.74351739338903</c:v>
                </c:pt>
                <c:pt idx="571">
                  <c:v>384.74377946158756</c:v>
                </c:pt>
                <c:pt idx="572">
                  <c:v>384.71940847223175</c:v>
                </c:pt>
                <c:pt idx="573">
                  <c:v>384.69685393627765</c:v>
                </c:pt>
                <c:pt idx="574">
                  <c:v>384.67597597951999</c:v>
                </c:pt>
                <c:pt idx="575">
                  <c:v>384.65664549960701</c:v>
                </c:pt>
                <c:pt idx="576">
                  <c:v>384.63874333642798</c:v>
                </c:pt>
                <c:pt idx="577">
                  <c:v>384.63900573966998</c:v>
                </c:pt>
                <c:pt idx="578">
                  <c:v>384.63926808591998</c:v>
                </c:pt>
                <c:pt idx="579">
                  <c:v>384.63953037522896</c:v>
                </c:pt>
                <c:pt idx="580">
                  <c:v>384.63979260764205</c:v>
                </c:pt>
                <c:pt idx="581">
                  <c:v>384.640054783209</c:v>
                </c:pt>
                <c:pt idx="582">
                  <c:v>384.64031690196396</c:v>
                </c:pt>
                <c:pt idx="583">
                  <c:v>384.64057896396622</c:v>
                </c:pt>
                <c:pt idx="584">
                  <c:v>384.64084096924921</c:v>
                </c:pt>
                <c:pt idx="585">
                  <c:v>384.64110291786204</c:v>
                </c:pt>
                <c:pt idx="586">
                  <c:v>384.64136480984723</c:v>
                </c:pt>
                <c:pt idx="587">
                  <c:v>384.64162664524201</c:v>
                </c:pt>
                <c:pt idx="588">
                  <c:v>384.64188842410636</c:v>
                </c:pt>
                <c:pt idx="589">
                  <c:v>384.642150146478</c:v>
                </c:pt>
                <c:pt idx="590">
                  <c:v>384.6424118124022</c:v>
                </c:pt>
                <c:pt idx="591">
                  <c:v>384.64267342192136</c:v>
                </c:pt>
                <c:pt idx="592">
                  <c:v>384.64293497507799</c:v>
                </c:pt>
                <c:pt idx="593">
                  <c:v>384.64319647191775</c:v>
                </c:pt>
                <c:pt idx="594">
                  <c:v>384.64345791249394</c:v>
                </c:pt>
                <c:pt idx="595">
                  <c:v>384.64371929684</c:v>
                </c:pt>
                <c:pt idx="596">
                  <c:v>384.64398062500652</c:v>
                </c:pt>
                <c:pt idx="597">
                  <c:v>384.64424189702936</c:v>
                </c:pt>
                <c:pt idx="598">
                  <c:v>384.64450311296542</c:v>
                </c:pt>
                <c:pt idx="599">
                  <c:v>384.64476427284637</c:v>
                </c:pt>
                <c:pt idx="600">
                  <c:v>384.64502537672428</c:v>
                </c:pt>
                <c:pt idx="601">
                  <c:v>384.64528642464836</c:v>
                </c:pt>
                <c:pt idx="602">
                  <c:v>384.645547416645</c:v>
                </c:pt>
                <c:pt idx="603">
                  <c:v>384.64580835277297</c:v>
                </c:pt>
                <c:pt idx="604">
                  <c:v>384.646069233074</c:v>
                </c:pt>
                <c:pt idx="605">
                  <c:v>384.64633005759174</c:v>
                </c:pt>
                <c:pt idx="606">
                  <c:v>384.64659082636723</c:v>
                </c:pt>
                <c:pt idx="607">
                  <c:v>384.64685153944345</c:v>
                </c:pt>
                <c:pt idx="608">
                  <c:v>384.64711219686637</c:v>
                </c:pt>
                <c:pt idx="609">
                  <c:v>384.64737279868478</c:v>
                </c:pt>
                <c:pt idx="610">
                  <c:v>384.64763334493335</c:v>
                </c:pt>
                <c:pt idx="611">
                  <c:v>384.64789383566051</c:v>
                </c:pt>
                <c:pt idx="612">
                  <c:v>384.64815427091196</c:v>
                </c:pt>
                <c:pt idx="613">
                  <c:v>384.64841465073323</c:v>
                </c:pt>
                <c:pt idx="614">
                  <c:v>384.648674975159</c:v>
                </c:pt>
                <c:pt idx="615">
                  <c:v>384.64893524423479</c:v>
                </c:pt>
                <c:pt idx="616">
                  <c:v>384.64919545801803</c:v>
                </c:pt>
                <c:pt idx="617">
                  <c:v>384.64945561653423</c:v>
                </c:pt>
                <c:pt idx="618">
                  <c:v>384.64971571983637</c:v>
                </c:pt>
                <c:pt idx="619">
                  <c:v>384.64997576796623</c:v>
                </c:pt>
                <c:pt idx="620">
                  <c:v>384.65023576096405</c:v>
                </c:pt>
                <c:pt idx="621">
                  <c:v>384.65049569888208</c:v>
                </c:pt>
                <c:pt idx="622">
                  <c:v>384.63041952066698</c:v>
                </c:pt>
                <c:pt idx="623">
                  <c:v>384.611829869632</c:v>
                </c:pt>
                <c:pt idx="624">
                  <c:v>384.59461225851175</c:v>
                </c:pt>
                <c:pt idx="625">
                  <c:v>384.57866101836822</c:v>
                </c:pt>
                <c:pt idx="626">
                  <c:v>384.56387861938998</c:v>
                </c:pt>
                <c:pt idx="627">
                  <c:v>384.56413885936502</c:v>
                </c:pt>
                <c:pt idx="628">
                  <c:v>384.564399043793</c:v>
                </c:pt>
                <c:pt idx="629">
                  <c:v>384.56465917272322</c:v>
                </c:pt>
                <c:pt idx="630">
                  <c:v>384.56491924619559</c:v>
                </c:pt>
                <c:pt idx="631">
                  <c:v>384.56517926426466</c:v>
                </c:pt>
                <c:pt idx="632">
                  <c:v>384.56543922696898</c:v>
                </c:pt>
                <c:pt idx="633">
                  <c:v>384.56569913434151</c:v>
                </c:pt>
                <c:pt idx="634">
                  <c:v>384.5659589864398</c:v>
                </c:pt>
                <c:pt idx="635">
                  <c:v>384.56621878329565</c:v>
                </c:pt>
                <c:pt idx="636">
                  <c:v>384.56647852496798</c:v>
                </c:pt>
                <c:pt idx="637">
                  <c:v>384.5667382114886</c:v>
                </c:pt>
                <c:pt idx="638">
                  <c:v>384.56699784289958</c:v>
                </c:pt>
                <c:pt idx="639">
                  <c:v>384.56725741925396</c:v>
                </c:pt>
                <c:pt idx="640">
                  <c:v>384.56751694058249</c:v>
                </c:pt>
                <c:pt idx="641">
                  <c:v>384.56777640694196</c:v>
                </c:pt>
                <c:pt idx="642">
                  <c:v>384.5680358183738</c:v>
                </c:pt>
                <c:pt idx="643">
                  <c:v>384.56829517490701</c:v>
                </c:pt>
                <c:pt idx="644">
                  <c:v>384.56855447659666</c:v>
                </c:pt>
                <c:pt idx="645">
                  <c:v>384.56881372348801</c:v>
                </c:pt>
                <c:pt idx="646">
                  <c:v>384.56907291561703</c:v>
                </c:pt>
                <c:pt idx="647">
                  <c:v>384.56933205304</c:v>
                </c:pt>
                <c:pt idx="648">
                  <c:v>384.56959113577835</c:v>
                </c:pt>
                <c:pt idx="649">
                  <c:v>384.56985016389837</c:v>
                </c:pt>
                <c:pt idx="650">
                  <c:v>384.570109137423</c:v>
                </c:pt>
                <c:pt idx="651">
                  <c:v>384.57036805640695</c:v>
                </c:pt>
                <c:pt idx="652">
                  <c:v>384.57062692089397</c:v>
                </c:pt>
                <c:pt idx="653">
                  <c:v>384.57088573092523</c:v>
                </c:pt>
                <c:pt idx="654">
                  <c:v>384.57114448653175</c:v>
                </c:pt>
                <c:pt idx="655">
                  <c:v>384.57140318777903</c:v>
                </c:pt>
                <c:pt idx="656">
                  <c:v>384.57166183469701</c:v>
                </c:pt>
                <c:pt idx="657">
                  <c:v>384.57192042732493</c:v>
                </c:pt>
                <c:pt idx="658">
                  <c:v>384.57217896571075</c:v>
                </c:pt>
                <c:pt idx="659">
                  <c:v>384.57243744990075</c:v>
                </c:pt>
                <c:pt idx="660">
                  <c:v>384.57269587992408</c:v>
                </c:pt>
                <c:pt idx="661">
                  <c:v>384.572954255843</c:v>
                </c:pt>
                <c:pt idx="662">
                  <c:v>384.57321257768558</c:v>
                </c:pt>
                <c:pt idx="663">
                  <c:v>384.57347084549696</c:v>
                </c:pt>
                <c:pt idx="664">
                  <c:v>384.573729059323</c:v>
                </c:pt>
                <c:pt idx="665">
                  <c:v>384.57398721920475</c:v>
                </c:pt>
                <c:pt idx="666">
                  <c:v>384.57424532518326</c:v>
                </c:pt>
                <c:pt idx="667">
                  <c:v>384.57450337730398</c:v>
                </c:pt>
                <c:pt idx="668">
                  <c:v>384.57476137561122</c:v>
                </c:pt>
                <c:pt idx="669">
                  <c:v>384.57501932013975</c:v>
                </c:pt>
                <c:pt idx="670">
                  <c:v>384.57527721093601</c:v>
                </c:pt>
                <c:pt idx="671">
                  <c:v>384.57553504804673</c:v>
                </c:pt>
                <c:pt idx="672">
                  <c:v>384.55836220857958</c:v>
                </c:pt>
                <c:pt idx="673">
                  <c:v>384.54245302879298</c:v>
                </c:pt>
                <c:pt idx="674">
                  <c:v>384.52771017063799</c:v>
                </c:pt>
                <c:pt idx="675">
                  <c:v>384.5140437948242</c:v>
                </c:pt>
                <c:pt idx="676">
                  <c:v>384.50137098305396</c:v>
                </c:pt>
                <c:pt idx="677">
                  <c:v>384.50162910210003</c:v>
                </c:pt>
                <c:pt idx="678">
                  <c:v>384.50188716702201</c:v>
                </c:pt>
                <c:pt idx="679">
                  <c:v>384.50214517787396</c:v>
                </c:pt>
                <c:pt idx="680">
                  <c:v>384.50240313467901</c:v>
                </c:pt>
                <c:pt idx="681">
                  <c:v>384.50266103750022</c:v>
                </c:pt>
                <c:pt idx="682">
                  <c:v>384.50291888637395</c:v>
                </c:pt>
                <c:pt idx="683">
                  <c:v>384.50317668133499</c:v>
                </c:pt>
                <c:pt idx="684">
                  <c:v>384.5034344224398</c:v>
                </c:pt>
                <c:pt idx="685">
                  <c:v>384.50369210971837</c:v>
                </c:pt>
                <c:pt idx="686">
                  <c:v>384.50394974321603</c:v>
                </c:pt>
                <c:pt idx="687">
                  <c:v>384.50420732297999</c:v>
                </c:pt>
                <c:pt idx="688">
                  <c:v>384.50446484905137</c:v>
                </c:pt>
                <c:pt idx="689">
                  <c:v>384.50472232146637</c:v>
                </c:pt>
                <c:pt idx="690">
                  <c:v>384.50497974028167</c:v>
                </c:pt>
                <c:pt idx="691">
                  <c:v>384.50523710552397</c:v>
                </c:pt>
                <c:pt idx="692">
                  <c:v>384.50549441724195</c:v>
                </c:pt>
                <c:pt idx="693">
                  <c:v>384.50575167547396</c:v>
                </c:pt>
                <c:pt idx="694">
                  <c:v>384.50600888027066</c:v>
                </c:pt>
                <c:pt idx="695">
                  <c:v>384.50626603166995</c:v>
                </c:pt>
                <c:pt idx="696">
                  <c:v>384.50652312971522</c:v>
                </c:pt>
                <c:pt idx="697">
                  <c:v>384.50678017443721</c:v>
                </c:pt>
                <c:pt idx="698">
                  <c:v>384.507037165893</c:v>
                </c:pt>
                <c:pt idx="699">
                  <c:v>384.50729410412123</c:v>
                </c:pt>
                <c:pt idx="700">
                  <c:v>384.50755098916102</c:v>
                </c:pt>
                <c:pt idx="701">
                  <c:v>384.50780782104908</c:v>
                </c:pt>
                <c:pt idx="702">
                  <c:v>384.5080645998392</c:v>
                </c:pt>
                <c:pt idx="703">
                  <c:v>384.50832132556798</c:v>
                </c:pt>
                <c:pt idx="704">
                  <c:v>384.50857799827543</c:v>
                </c:pt>
                <c:pt idx="705">
                  <c:v>384.50883461800493</c:v>
                </c:pt>
                <c:pt idx="706">
                  <c:v>384.50909118479836</c:v>
                </c:pt>
                <c:pt idx="707">
                  <c:v>384.50934769869599</c:v>
                </c:pt>
                <c:pt idx="708">
                  <c:v>384.50960415973537</c:v>
                </c:pt>
                <c:pt idx="709">
                  <c:v>384.50986056797404</c:v>
                </c:pt>
                <c:pt idx="710">
                  <c:v>384.51011692343775</c:v>
                </c:pt>
                <c:pt idx="711">
                  <c:v>384.51037322617674</c:v>
                </c:pt>
                <c:pt idx="712">
                  <c:v>384.51062947621875</c:v>
                </c:pt>
                <c:pt idx="713">
                  <c:v>384.51088567363138</c:v>
                </c:pt>
                <c:pt idx="714">
                  <c:v>384.51114181842593</c:v>
                </c:pt>
                <c:pt idx="715">
                  <c:v>384.51139791067243</c:v>
                </c:pt>
                <c:pt idx="716">
                  <c:v>384.51165395038959</c:v>
                </c:pt>
                <c:pt idx="717">
                  <c:v>384.51190993762873</c:v>
                </c:pt>
                <c:pt idx="718">
                  <c:v>384.51216587242897</c:v>
                </c:pt>
                <c:pt idx="719">
                  <c:v>384.51242175483401</c:v>
                </c:pt>
                <c:pt idx="720">
                  <c:v>384.51267758489098</c:v>
                </c:pt>
                <c:pt idx="721">
                  <c:v>384.51293336262694</c:v>
                </c:pt>
                <c:pt idx="722">
                  <c:v>384.49773356793065</c:v>
                </c:pt>
                <c:pt idx="723">
                  <c:v>384.48364613799396</c:v>
                </c:pt>
                <c:pt idx="724">
                  <c:v>384.47058537685905</c:v>
                </c:pt>
                <c:pt idx="725">
                  <c:v>384.458472191422</c:v>
                </c:pt>
                <c:pt idx="726">
                  <c:v>384.44723358267959</c:v>
                </c:pt>
                <c:pt idx="727">
                  <c:v>384.44748963069298</c:v>
                </c:pt>
                <c:pt idx="728">
                  <c:v>384.44774562596427</c:v>
                </c:pt>
                <c:pt idx="729">
                  <c:v>384.44800156855899</c:v>
                </c:pt>
                <c:pt idx="730">
                  <c:v>384.4482574585025</c:v>
                </c:pt>
                <c:pt idx="731">
                  <c:v>384.44851329584799</c:v>
                </c:pt>
                <c:pt idx="732">
                  <c:v>384.448769080631</c:v>
                </c:pt>
                <c:pt idx="733">
                  <c:v>384.44902481290302</c:v>
                </c:pt>
                <c:pt idx="734">
                  <c:v>384.44928049268196</c:v>
                </c:pt>
                <c:pt idx="735">
                  <c:v>384.44953612003297</c:v>
                </c:pt>
                <c:pt idx="736">
                  <c:v>384.4497916949922</c:v>
                </c:pt>
                <c:pt idx="737">
                  <c:v>384.45004721759477</c:v>
                </c:pt>
                <c:pt idx="738">
                  <c:v>384.45030268788599</c:v>
                </c:pt>
                <c:pt idx="739">
                  <c:v>384.45055810590696</c:v>
                </c:pt>
                <c:pt idx="740">
                  <c:v>384.45081347169867</c:v>
                </c:pt>
                <c:pt idx="741">
                  <c:v>384.45106878529674</c:v>
                </c:pt>
                <c:pt idx="742">
                  <c:v>384.45132404675775</c:v>
                </c:pt>
                <c:pt idx="743">
                  <c:v>384.45157925609658</c:v>
                </c:pt>
                <c:pt idx="744">
                  <c:v>384.451834413391</c:v>
                </c:pt>
                <c:pt idx="745">
                  <c:v>384.45208951865499</c:v>
                </c:pt>
                <c:pt idx="746">
                  <c:v>384.45234457192993</c:v>
                </c:pt>
                <c:pt idx="747">
                  <c:v>384.452599573268</c:v>
                </c:pt>
                <c:pt idx="748">
                  <c:v>384.452854522709</c:v>
                </c:pt>
                <c:pt idx="749">
                  <c:v>384.45310942027942</c:v>
                </c:pt>
                <c:pt idx="750">
                  <c:v>384.45336426604194</c:v>
                </c:pt>
                <c:pt idx="751">
                  <c:v>384.45361906001978</c:v>
                </c:pt>
                <c:pt idx="752">
                  <c:v>384.45387380226975</c:v>
                </c:pt>
                <c:pt idx="753">
                  <c:v>384.45412849281479</c:v>
                </c:pt>
                <c:pt idx="754">
                  <c:v>384.45438313171138</c:v>
                </c:pt>
                <c:pt idx="755">
                  <c:v>384.45463771898466</c:v>
                </c:pt>
                <c:pt idx="756">
                  <c:v>384.45489225469601</c:v>
                </c:pt>
                <c:pt idx="757">
                  <c:v>384.45514673886896</c:v>
                </c:pt>
                <c:pt idx="758">
                  <c:v>384.45540117154621</c:v>
                </c:pt>
                <c:pt idx="759">
                  <c:v>384.45565555277875</c:v>
                </c:pt>
                <c:pt idx="760">
                  <c:v>384.45590988259693</c:v>
                </c:pt>
                <c:pt idx="761">
                  <c:v>384.45616416105293</c:v>
                </c:pt>
                <c:pt idx="762">
                  <c:v>384.45641838816277</c:v>
                </c:pt>
                <c:pt idx="763">
                  <c:v>384.45667256399099</c:v>
                </c:pt>
                <c:pt idx="764">
                  <c:v>384.45692668857373</c:v>
                </c:pt>
                <c:pt idx="765">
                  <c:v>384.45718076194203</c:v>
                </c:pt>
                <c:pt idx="766">
                  <c:v>384.45743478414897</c:v>
                </c:pt>
                <c:pt idx="767">
                  <c:v>384.45768875522703</c:v>
                </c:pt>
                <c:pt idx="768">
                  <c:v>384.45794267521302</c:v>
                </c:pt>
                <c:pt idx="769">
                  <c:v>384.45819654415465</c:v>
                </c:pt>
                <c:pt idx="770">
                  <c:v>384.45845036208965</c:v>
                </c:pt>
                <c:pt idx="771">
                  <c:v>384.45870412905708</c:v>
                </c:pt>
                <c:pt idx="772">
                  <c:v>384.44485517873824</c:v>
                </c:pt>
                <c:pt idx="773">
                  <c:v>384.43201516430099</c:v>
                </c:pt>
                <c:pt idx="774">
                  <c:v>384.42010634884258</c:v>
                </c:pt>
                <c:pt idx="775">
                  <c:v>384.40905698580394</c:v>
                </c:pt>
                <c:pt idx="776">
                  <c:v>384.39880085741203</c:v>
                </c:pt>
                <c:pt idx="777">
                  <c:v>384.39905488851099</c:v>
                </c:pt>
                <c:pt idx="778">
                  <c:v>384.39930886824465</c:v>
                </c:pt>
                <c:pt idx="779">
                  <c:v>384.39956279665398</c:v>
                </c:pt>
                <c:pt idx="780">
                  <c:v>384.39981667377401</c:v>
                </c:pt>
                <c:pt idx="781">
                  <c:v>384.40007049963896</c:v>
                </c:pt>
                <c:pt idx="782">
                  <c:v>384.40032427429867</c:v>
                </c:pt>
                <c:pt idx="783">
                  <c:v>384.40057799779078</c:v>
                </c:pt>
                <c:pt idx="784">
                  <c:v>384.400831670164</c:v>
                </c:pt>
                <c:pt idx="785">
                  <c:v>384.40108529144999</c:v>
                </c:pt>
                <c:pt idx="786">
                  <c:v>384.40133886168144</c:v>
                </c:pt>
                <c:pt idx="787">
                  <c:v>384.40159238091599</c:v>
                </c:pt>
                <c:pt idx="788">
                  <c:v>384.40184584917779</c:v>
                </c:pt>
                <c:pt idx="789">
                  <c:v>384.40209926652079</c:v>
                </c:pt>
                <c:pt idx="790">
                  <c:v>384.40235263297478</c:v>
                </c:pt>
                <c:pt idx="791">
                  <c:v>384.40260594858449</c:v>
                </c:pt>
                <c:pt idx="792">
                  <c:v>384.402859213395</c:v>
                </c:pt>
                <c:pt idx="793">
                  <c:v>384.40311242743257</c:v>
                </c:pt>
                <c:pt idx="794">
                  <c:v>384.40336559075905</c:v>
                </c:pt>
                <c:pt idx="795">
                  <c:v>384.40361870339478</c:v>
                </c:pt>
                <c:pt idx="796">
                  <c:v>384.40387176538195</c:v>
                </c:pt>
                <c:pt idx="797">
                  <c:v>384.40412477677694</c:v>
                </c:pt>
                <c:pt idx="798">
                  <c:v>384.40437773759373</c:v>
                </c:pt>
                <c:pt idx="799">
                  <c:v>384.404630647901</c:v>
                </c:pt>
                <c:pt idx="800">
                  <c:v>384.40488350771835</c:v>
                </c:pt>
                <c:pt idx="801">
                  <c:v>384.40513631708865</c:v>
                </c:pt>
                <c:pt idx="802">
                  <c:v>384.40538907605895</c:v>
                </c:pt>
                <c:pt idx="803">
                  <c:v>384.405641784664</c:v>
                </c:pt>
                <c:pt idx="804">
                  <c:v>384.40589444294199</c:v>
                </c:pt>
                <c:pt idx="805">
                  <c:v>384.40614705093958</c:v>
                </c:pt>
                <c:pt idx="806">
                  <c:v>384.4063996086835</c:v>
                </c:pt>
                <c:pt idx="807">
                  <c:v>384.4066521162348</c:v>
                </c:pt>
                <c:pt idx="808">
                  <c:v>384.40690457361075</c:v>
                </c:pt>
                <c:pt idx="809">
                  <c:v>384.40715698086279</c:v>
                </c:pt>
                <c:pt idx="810">
                  <c:v>384.407409338028</c:v>
                </c:pt>
                <c:pt idx="811">
                  <c:v>384.40766164514702</c:v>
                </c:pt>
                <c:pt idx="812">
                  <c:v>384.40791390226065</c:v>
                </c:pt>
                <c:pt idx="813">
                  <c:v>384.40816610940698</c:v>
                </c:pt>
                <c:pt idx="814">
                  <c:v>384.40841826662449</c:v>
                </c:pt>
                <c:pt idx="815">
                  <c:v>384.40867037394702</c:v>
                </c:pt>
                <c:pt idx="816">
                  <c:v>384.40892243142196</c:v>
                </c:pt>
                <c:pt idx="817">
                  <c:v>384.40917443909194</c:v>
                </c:pt>
                <c:pt idx="818">
                  <c:v>384.40942639698704</c:v>
                </c:pt>
                <c:pt idx="819">
                  <c:v>384.40967830514904</c:v>
                </c:pt>
                <c:pt idx="820">
                  <c:v>384.409930163627</c:v>
                </c:pt>
                <c:pt idx="821">
                  <c:v>384.41018197244375</c:v>
                </c:pt>
                <c:pt idx="822">
                  <c:v>384.39726750163601</c:v>
                </c:pt>
                <c:pt idx="823">
                  <c:v>384.38529056585122</c:v>
                </c:pt>
                <c:pt idx="824">
                  <c:v>384.37417892283293</c:v>
                </c:pt>
                <c:pt idx="825">
                  <c:v>384.36386589784536</c:v>
                </c:pt>
                <c:pt idx="826">
                  <c:v>384.35428995459705</c:v>
                </c:pt>
                <c:pt idx="827">
                  <c:v>384.35454202502336</c:v>
                </c:pt>
                <c:pt idx="828">
                  <c:v>384.35479404540501</c:v>
                </c:pt>
                <c:pt idx="829">
                  <c:v>384.35504601577622</c:v>
                </c:pt>
                <c:pt idx="830">
                  <c:v>384.35529793616905</c:v>
                </c:pt>
                <c:pt idx="831">
                  <c:v>384.35554980664205</c:v>
                </c:pt>
                <c:pt idx="832">
                  <c:v>384.35580162720902</c:v>
                </c:pt>
                <c:pt idx="833">
                  <c:v>384.35605339792897</c:v>
                </c:pt>
                <c:pt idx="834">
                  <c:v>384.35630511883801</c:v>
                </c:pt>
                <c:pt idx="835">
                  <c:v>384.35655678997375</c:v>
                </c:pt>
                <c:pt idx="836">
                  <c:v>384.35680841137196</c:v>
                </c:pt>
                <c:pt idx="837">
                  <c:v>384.357059983071</c:v>
                </c:pt>
                <c:pt idx="838">
                  <c:v>384.35731150512203</c:v>
                </c:pt>
                <c:pt idx="839">
                  <c:v>384.35756297755302</c:v>
                </c:pt>
                <c:pt idx="840">
                  <c:v>384.35781440040898</c:v>
                </c:pt>
                <c:pt idx="841">
                  <c:v>384.35806577372642</c:v>
                </c:pt>
                <c:pt idx="842">
                  <c:v>384.35831709753779</c:v>
                </c:pt>
                <c:pt idx="843">
                  <c:v>384.35856837189397</c:v>
                </c:pt>
                <c:pt idx="844">
                  <c:v>384.358819596834</c:v>
                </c:pt>
                <c:pt idx="845">
                  <c:v>384.35907077238801</c:v>
                </c:pt>
                <c:pt idx="846">
                  <c:v>384.3593218986</c:v>
                </c:pt>
                <c:pt idx="847">
                  <c:v>384.359572975508</c:v>
                </c:pt>
                <c:pt idx="848">
                  <c:v>384.35982400315345</c:v>
                </c:pt>
                <c:pt idx="849">
                  <c:v>384.36007498157375</c:v>
                </c:pt>
                <c:pt idx="850">
                  <c:v>384.36032591079896</c:v>
                </c:pt>
                <c:pt idx="851">
                  <c:v>384.360576790886</c:v>
                </c:pt>
                <c:pt idx="852">
                  <c:v>384.36082762186038</c:v>
                </c:pt>
                <c:pt idx="853">
                  <c:v>384.36107840376201</c:v>
                </c:pt>
                <c:pt idx="854">
                  <c:v>384.361329136633</c:v>
                </c:pt>
                <c:pt idx="855">
                  <c:v>384.361579820516</c:v>
                </c:pt>
                <c:pt idx="856">
                  <c:v>384.36183045544198</c:v>
                </c:pt>
                <c:pt idx="857">
                  <c:v>384.36208104145902</c:v>
                </c:pt>
                <c:pt idx="858">
                  <c:v>384.36233157858965</c:v>
                </c:pt>
                <c:pt idx="859">
                  <c:v>384.36258206688802</c:v>
                </c:pt>
                <c:pt idx="860">
                  <c:v>384.36283250639121</c:v>
                </c:pt>
                <c:pt idx="861">
                  <c:v>384.36308289712798</c:v>
                </c:pt>
                <c:pt idx="862">
                  <c:v>384.36333323914499</c:v>
                </c:pt>
                <c:pt idx="863">
                  <c:v>384.363583532478</c:v>
                </c:pt>
                <c:pt idx="864">
                  <c:v>384.36383377716896</c:v>
                </c:pt>
                <c:pt idx="865">
                  <c:v>384.36408397324323</c:v>
                </c:pt>
                <c:pt idx="866">
                  <c:v>384.36433412075723</c:v>
                </c:pt>
                <c:pt idx="867">
                  <c:v>384.36458421974243</c:v>
                </c:pt>
                <c:pt idx="868">
                  <c:v>384.36483427023597</c:v>
                </c:pt>
                <c:pt idx="869">
                  <c:v>384.36508427227199</c:v>
                </c:pt>
                <c:pt idx="870">
                  <c:v>384.36533422589793</c:v>
                </c:pt>
                <c:pt idx="871">
                  <c:v>384.3655841311442</c:v>
                </c:pt>
                <c:pt idx="872">
                  <c:v>384.353325301859</c:v>
                </c:pt>
                <c:pt idx="873">
                  <c:v>384.341954052863</c:v>
                </c:pt>
                <c:pt idx="874">
                  <c:v>384.33140198639978</c:v>
                </c:pt>
                <c:pt idx="875">
                  <c:v>384.32160597634896</c:v>
                </c:pt>
                <c:pt idx="876">
                  <c:v>384.31250776191195</c:v>
                </c:pt>
                <c:pt idx="877">
                  <c:v>384.31275792857758</c:v>
                </c:pt>
                <c:pt idx="878">
                  <c:v>384.31300804646474</c:v>
                </c:pt>
                <c:pt idx="879">
                  <c:v>384.31325811562698</c:v>
                </c:pt>
                <c:pt idx="880">
                  <c:v>384.31350813608896</c:v>
                </c:pt>
                <c:pt idx="881">
                  <c:v>384.3137581078978</c:v>
                </c:pt>
                <c:pt idx="882">
                  <c:v>384.31400803109801</c:v>
                </c:pt>
                <c:pt idx="883">
                  <c:v>384.31425790571302</c:v>
                </c:pt>
                <c:pt idx="884">
                  <c:v>384.31450773178898</c:v>
                </c:pt>
                <c:pt idx="885">
                  <c:v>384.31475750936636</c:v>
                </c:pt>
                <c:pt idx="886">
                  <c:v>384.31500723847978</c:v>
                </c:pt>
                <c:pt idx="887">
                  <c:v>384.31525691916698</c:v>
                </c:pt>
                <c:pt idx="888">
                  <c:v>384.31550655147265</c:v>
                </c:pt>
                <c:pt idx="889">
                  <c:v>384.31575613542822</c:v>
                </c:pt>
                <c:pt idx="890">
                  <c:v>384.31600567107375</c:v>
                </c:pt>
                <c:pt idx="891">
                  <c:v>384.31625515844979</c:v>
                </c:pt>
                <c:pt idx="892">
                  <c:v>384.31650459759265</c:v>
                </c:pt>
                <c:pt idx="893">
                  <c:v>384.31675398853463</c:v>
                </c:pt>
                <c:pt idx="894">
                  <c:v>384.31700333132636</c:v>
                </c:pt>
                <c:pt idx="895">
                  <c:v>384.31725262600497</c:v>
                </c:pt>
                <c:pt idx="896">
                  <c:v>384.31750187259894</c:v>
                </c:pt>
                <c:pt idx="897">
                  <c:v>384.31775107114493</c:v>
                </c:pt>
                <c:pt idx="898">
                  <c:v>384.31800022169375</c:v>
                </c:pt>
                <c:pt idx="899">
                  <c:v>384.318249324269</c:v>
                </c:pt>
                <c:pt idx="900">
                  <c:v>384.31849837892503</c:v>
                </c:pt>
                <c:pt idx="901">
                  <c:v>384.31874738568575</c:v>
                </c:pt>
                <c:pt idx="902">
                  <c:v>384.31899634460075</c:v>
                </c:pt>
                <c:pt idx="903">
                  <c:v>384.31924525568894</c:v>
                </c:pt>
                <c:pt idx="904">
                  <c:v>384.31949411901138</c:v>
                </c:pt>
                <c:pt idx="905">
                  <c:v>384.31974293458904</c:v>
                </c:pt>
                <c:pt idx="906">
                  <c:v>384.31999170247099</c:v>
                </c:pt>
                <c:pt idx="907">
                  <c:v>384.32024042268779</c:v>
                </c:pt>
                <c:pt idx="908">
                  <c:v>384.32048909528299</c:v>
                </c:pt>
                <c:pt idx="909">
                  <c:v>384.32073772027758</c:v>
                </c:pt>
                <c:pt idx="910">
                  <c:v>384.32098629773202</c:v>
                </c:pt>
                <c:pt idx="911">
                  <c:v>384.32123482767065</c:v>
                </c:pt>
                <c:pt idx="912">
                  <c:v>384.32148331014201</c:v>
                </c:pt>
                <c:pt idx="913">
                  <c:v>384.32173174515765</c:v>
                </c:pt>
                <c:pt idx="914">
                  <c:v>384.32198013279123</c:v>
                </c:pt>
                <c:pt idx="915">
                  <c:v>384.32222847305502</c:v>
                </c:pt>
                <c:pt idx="916">
                  <c:v>384.32247676599695</c:v>
                </c:pt>
                <c:pt idx="917">
                  <c:v>384.32272501165198</c:v>
                </c:pt>
                <c:pt idx="918">
                  <c:v>384.32297321005598</c:v>
                </c:pt>
                <c:pt idx="919">
                  <c:v>384.323221361246</c:v>
                </c:pt>
                <c:pt idx="920">
                  <c:v>384.32346946525979</c:v>
                </c:pt>
                <c:pt idx="921">
                  <c:v>384.32371752213459</c:v>
                </c:pt>
                <c:pt idx="922">
                  <c:v>384.31192739155301</c:v>
                </c:pt>
                <c:pt idx="923">
                  <c:v>384.30098926196905</c:v>
                </c:pt>
                <c:pt idx="924">
                  <c:v>384.29083747402279</c:v>
                </c:pt>
                <c:pt idx="925">
                  <c:v>384.28141142918463</c:v>
                </c:pt>
                <c:pt idx="926">
                  <c:v>384.27265519975037</c:v>
                </c:pt>
                <c:pt idx="927">
                  <c:v>384.27290351932822</c:v>
                </c:pt>
                <c:pt idx="928">
                  <c:v>384.27315179137366</c:v>
                </c:pt>
                <c:pt idx="929">
                  <c:v>384.27340001592398</c:v>
                </c:pt>
                <c:pt idx="930">
                  <c:v>384.27364819301908</c:v>
                </c:pt>
                <c:pt idx="931">
                  <c:v>384.27389632270098</c:v>
                </c:pt>
                <c:pt idx="932">
                  <c:v>384.27414440499695</c:v>
                </c:pt>
                <c:pt idx="933">
                  <c:v>384.27439243994797</c:v>
                </c:pt>
                <c:pt idx="934">
                  <c:v>384.274640427603</c:v>
                </c:pt>
                <c:pt idx="935">
                  <c:v>384.27488836798898</c:v>
                </c:pt>
                <c:pt idx="936">
                  <c:v>384.27513626113563</c:v>
                </c:pt>
                <c:pt idx="937">
                  <c:v>384.27538410709894</c:v>
                </c:pt>
                <c:pt idx="938">
                  <c:v>384.27563190589899</c:v>
                </c:pt>
                <c:pt idx="939">
                  <c:v>384.2758796575838</c:v>
                </c:pt>
                <c:pt idx="940">
                  <c:v>384.27612736219049</c:v>
                </c:pt>
                <c:pt idx="941">
                  <c:v>384.27637501975499</c:v>
                </c:pt>
                <c:pt idx="942">
                  <c:v>384.27662263031635</c:v>
                </c:pt>
                <c:pt idx="943">
                  <c:v>384.27687019390498</c:v>
                </c:pt>
                <c:pt idx="944">
                  <c:v>384.27711771055277</c:v>
                </c:pt>
                <c:pt idx="945">
                  <c:v>384.27736518031821</c:v>
                </c:pt>
                <c:pt idx="946">
                  <c:v>384.27761260322302</c:v>
                </c:pt>
                <c:pt idx="947">
                  <c:v>384.27785997930698</c:v>
                </c:pt>
                <c:pt idx="948">
                  <c:v>384.27810730860756</c:v>
                </c:pt>
                <c:pt idx="949">
                  <c:v>384.27835459116699</c:v>
                </c:pt>
                <c:pt idx="950">
                  <c:v>384.27860182701602</c:v>
                </c:pt>
                <c:pt idx="951">
                  <c:v>384.27884901619478</c:v>
                </c:pt>
                <c:pt idx="952">
                  <c:v>384.27909615872801</c:v>
                </c:pt>
                <c:pt idx="953">
                  <c:v>384.27934325467373</c:v>
                </c:pt>
                <c:pt idx="954">
                  <c:v>384.27959030405702</c:v>
                </c:pt>
                <c:pt idx="955">
                  <c:v>384.27983730691898</c:v>
                </c:pt>
                <c:pt idx="956">
                  <c:v>384.28008426328978</c:v>
                </c:pt>
                <c:pt idx="957">
                  <c:v>384.28033117320575</c:v>
                </c:pt>
                <c:pt idx="958">
                  <c:v>384.28057803672101</c:v>
                </c:pt>
                <c:pt idx="959">
                  <c:v>384.28082485384908</c:v>
                </c:pt>
                <c:pt idx="960">
                  <c:v>384.281071624638</c:v>
                </c:pt>
                <c:pt idx="961">
                  <c:v>384.28131834912665</c:v>
                </c:pt>
                <c:pt idx="962">
                  <c:v>384.28156502735197</c:v>
                </c:pt>
                <c:pt idx="963">
                  <c:v>384.28181165934302</c:v>
                </c:pt>
                <c:pt idx="964">
                  <c:v>384.28205824513958</c:v>
                </c:pt>
                <c:pt idx="965">
                  <c:v>384.28230478477695</c:v>
                </c:pt>
                <c:pt idx="966">
                  <c:v>384.2825512783038</c:v>
                </c:pt>
                <c:pt idx="967">
                  <c:v>384.282797725747</c:v>
                </c:pt>
                <c:pt idx="968">
                  <c:v>384.28304412713101</c:v>
                </c:pt>
                <c:pt idx="969">
                  <c:v>384.28329048250959</c:v>
                </c:pt>
                <c:pt idx="970">
                  <c:v>384.28353679191963</c:v>
                </c:pt>
                <c:pt idx="971">
                  <c:v>384.28378305538479</c:v>
                </c:pt>
                <c:pt idx="972">
                  <c:v>384.27233609192479</c:v>
                </c:pt>
                <c:pt idx="973">
                  <c:v>384.26171520052958</c:v>
                </c:pt>
                <c:pt idx="974">
                  <c:v>384.25185671769367</c:v>
                </c:pt>
                <c:pt idx="975">
                  <c:v>384.24270188712097</c:v>
                </c:pt>
                <c:pt idx="976">
                  <c:v>384.23419648146393</c:v>
                </c:pt>
                <c:pt idx="977">
                  <c:v>384.23444300983823</c:v>
                </c:pt>
                <c:pt idx="978">
                  <c:v>384.23468949187799</c:v>
                </c:pt>
                <c:pt idx="979">
                  <c:v>384.23493592763458</c:v>
                </c:pt>
                <c:pt idx="980">
                  <c:v>384.23518231712194</c:v>
                </c:pt>
                <c:pt idx="981">
                  <c:v>384.235428660396</c:v>
                </c:pt>
                <c:pt idx="982">
                  <c:v>384.23567495748057</c:v>
                </c:pt>
                <c:pt idx="983">
                  <c:v>384.23592120842375</c:v>
                </c:pt>
                <c:pt idx="984">
                  <c:v>384.23616741325867</c:v>
                </c:pt>
                <c:pt idx="985">
                  <c:v>384.2364135720145</c:v>
                </c:pt>
                <c:pt idx="986">
                  <c:v>384.23665968473802</c:v>
                </c:pt>
                <c:pt idx="987">
                  <c:v>384.23690575145463</c:v>
                </c:pt>
                <c:pt idx="988">
                  <c:v>384.23715177221442</c:v>
                </c:pt>
                <c:pt idx="989">
                  <c:v>384.2373977470466</c:v>
                </c:pt>
                <c:pt idx="990">
                  <c:v>384.23764367598204</c:v>
                </c:pt>
                <c:pt idx="991">
                  <c:v>384.23788955906798</c:v>
                </c:pt>
                <c:pt idx="992">
                  <c:v>384.23813539632778</c:v>
                </c:pt>
                <c:pt idx="993">
                  <c:v>384.23838118781475</c:v>
                </c:pt>
                <c:pt idx="994">
                  <c:v>384.23862693354903</c:v>
                </c:pt>
                <c:pt idx="995">
                  <c:v>384.23887263358398</c:v>
                </c:pt>
                <c:pt idx="996">
                  <c:v>384.23911828793956</c:v>
                </c:pt>
                <c:pt idx="997">
                  <c:v>384.23936389666</c:v>
                </c:pt>
                <c:pt idx="998">
                  <c:v>384.2396094597778</c:v>
                </c:pt>
                <c:pt idx="999">
                  <c:v>384.23985497733503</c:v>
                </c:pt>
                <c:pt idx="1000">
                  <c:v>384.24010044935898</c:v>
                </c:pt>
              </c:numCache>
            </c:numRef>
          </c:yVal>
        </c:ser>
        <c:ser>
          <c:idx val="3"/>
          <c:order val="3"/>
          <c:tx>
            <c:strRef>
              <c:f>log4final!$AB$1</c:f>
              <c:strCache>
                <c:ptCount val="1"/>
                <c:pt idx="0">
                  <c:v>NT_200Hz_coeff_05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circle"/>
            <c:size val="5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</c:spPr>
          </c:marker>
          <c:xVal>
            <c:numRef>
              <c:f>log4final!$X$2:$X$1002</c:f>
              <c:numCache>
                <c:formatCode>General</c:formatCode>
                <c:ptCount val="1001"/>
                <c:pt idx="0">
                  <c:v>0</c:v>
                </c:pt>
                <c:pt idx="1">
                  <c:v>1.0000000000000011E-4</c:v>
                </c:pt>
                <c:pt idx="2">
                  <c:v>2.0000000000000017E-4</c:v>
                </c:pt>
                <c:pt idx="3">
                  <c:v>3.0000000000000024E-4</c:v>
                </c:pt>
                <c:pt idx="4">
                  <c:v>4.0000000000000034E-4</c:v>
                </c:pt>
                <c:pt idx="5">
                  <c:v>5.0000000000000034E-4</c:v>
                </c:pt>
                <c:pt idx="6">
                  <c:v>6.0000000000000071E-4</c:v>
                </c:pt>
                <c:pt idx="7">
                  <c:v>7.0000000000000075E-4</c:v>
                </c:pt>
                <c:pt idx="8">
                  <c:v>8.0000000000000069E-4</c:v>
                </c:pt>
                <c:pt idx="9">
                  <c:v>9.0000000000000128E-4</c:v>
                </c:pt>
                <c:pt idx="10">
                  <c:v>1.0000000000000009E-3</c:v>
                </c:pt>
                <c:pt idx="11">
                  <c:v>1.1000000000000009E-3</c:v>
                </c:pt>
                <c:pt idx="12">
                  <c:v>1.2000000000000003E-3</c:v>
                </c:pt>
                <c:pt idx="13">
                  <c:v>1.2999999999999995E-3</c:v>
                </c:pt>
                <c:pt idx="14">
                  <c:v>1.4000000000000009E-3</c:v>
                </c:pt>
                <c:pt idx="15">
                  <c:v>1.5000000000000013E-3</c:v>
                </c:pt>
                <c:pt idx="16">
                  <c:v>1.6000000000000016E-3</c:v>
                </c:pt>
                <c:pt idx="17">
                  <c:v>1.7000000000000014E-3</c:v>
                </c:pt>
                <c:pt idx="18">
                  <c:v>1.8000000000000017E-3</c:v>
                </c:pt>
                <c:pt idx="19">
                  <c:v>1.9000000000000017E-3</c:v>
                </c:pt>
                <c:pt idx="20">
                  <c:v>2.0000000000000018E-3</c:v>
                </c:pt>
                <c:pt idx="21">
                  <c:v>2.1000000000000012E-3</c:v>
                </c:pt>
                <c:pt idx="22">
                  <c:v>2.2000000000000019E-3</c:v>
                </c:pt>
                <c:pt idx="23">
                  <c:v>2.3000000000000017E-3</c:v>
                </c:pt>
                <c:pt idx="24">
                  <c:v>2.4000000000000011E-3</c:v>
                </c:pt>
                <c:pt idx="25">
                  <c:v>2.5000000000000018E-3</c:v>
                </c:pt>
                <c:pt idx="26">
                  <c:v>2.600000000000002E-3</c:v>
                </c:pt>
                <c:pt idx="27">
                  <c:v>2.7000000000000032E-3</c:v>
                </c:pt>
                <c:pt idx="28">
                  <c:v>2.8000000000000017E-3</c:v>
                </c:pt>
                <c:pt idx="29">
                  <c:v>2.9000000000000011E-3</c:v>
                </c:pt>
                <c:pt idx="30">
                  <c:v>3.0000000000000027E-3</c:v>
                </c:pt>
                <c:pt idx="31">
                  <c:v>3.1000000000000021E-3</c:v>
                </c:pt>
                <c:pt idx="32">
                  <c:v>3.2000000000000032E-3</c:v>
                </c:pt>
                <c:pt idx="33">
                  <c:v>3.3000000000000017E-3</c:v>
                </c:pt>
                <c:pt idx="34">
                  <c:v>3.400000000000002E-3</c:v>
                </c:pt>
                <c:pt idx="35">
                  <c:v>3.5000000000000027E-3</c:v>
                </c:pt>
                <c:pt idx="36">
                  <c:v>3.6000000000000021E-3</c:v>
                </c:pt>
                <c:pt idx="37">
                  <c:v>3.7000000000000041E-3</c:v>
                </c:pt>
                <c:pt idx="38">
                  <c:v>3.8000000000000026E-3</c:v>
                </c:pt>
                <c:pt idx="39">
                  <c:v>3.900000000000002E-3</c:v>
                </c:pt>
                <c:pt idx="40">
                  <c:v>4.0000000000000036E-3</c:v>
                </c:pt>
                <c:pt idx="41">
                  <c:v>4.1000000000000003E-3</c:v>
                </c:pt>
                <c:pt idx="42">
                  <c:v>4.2000000000000023E-3</c:v>
                </c:pt>
                <c:pt idx="43">
                  <c:v>4.3000000000000035E-3</c:v>
                </c:pt>
                <c:pt idx="44">
                  <c:v>4.4000000000000037E-3</c:v>
                </c:pt>
                <c:pt idx="45">
                  <c:v>4.5000000000000023E-3</c:v>
                </c:pt>
                <c:pt idx="46">
                  <c:v>4.6000000000000034E-3</c:v>
                </c:pt>
                <c:pt idx="47">
                  <c:v>4.7000000000000037E-3</c:v>
                </c:pt>
                <c:pt idx="48">
                  <c:v>4.8000000000000022E-3</c:v>
                </c:pt>
                <c:pt idx="49">
                  <c:v>4.9000000000000042E-3</c:v>
                </c:pt>
                <c:pt idx="50">
                  <c:v>5.0000000000000036E-3</c:v>
                </c:pt>
                <c:pt idx="51">
                  <c:v>5.1000000000000021E-3</c:v>
                </c:pt>
                <c:pt idx="52">
                  <c:v>5.2000000000000041E-3</c:v>
                </c:pt>
                <c:pt idx="53">
                  <c:v>5.3000000000000035E-3</c:v>
                </c:pt>
                <c:pt idx="54">
                  <c:v>5.4000000000000064E-3</c:v>
                </c:pt>
                <c:pt idx="55">
                  <c:v>5.5000000000000023E-3</c:v>
                </c:pt>
                <c:pt idx="56">
                  <c:v>5.6000000000000034E-3</c:v>
                </c:pt>
                <c:pt idx="57">
                  <c:v>5.7000000000000063E-3</c:v>
                </c:pt>
                <c:pt idx="58">
                  <c:v>5.8000000000000022E-3</c:v>
                </c:pt>
                <c:pt idx="59">
                  <c:v>5.9000000000000059E-3</c:v>
                </c:pt>
                <c:pt idx="60">
                  <c:v>6.0000000000000062E-3</c:v>
                </c:pt>
                <c:pt idx="61">
                  <c:v>6.1000000000000021E-3</c:v>
                </c:pt>
                <c:pt idx="62">
                  <c:v>6.2000000000000041E-3</c:v>
                </c:pt>
                <c:pt idx="63">
                  <c:v>6.3000000000000035E-3</c:v>
                </c:pt>
                <c:pt idx="64">
                  <c:v>6.4000000000000064E-3</c:v>
                </c:pt>
                <c:pt idx="65">
                  <c:v>6.500000000000004E-3</c:v>
                </c:pt>
                <c:pt idx="66">
                  <c:v>6.6000000000000034E-3</c:v>
                </c:pt>
                <c:pt idx="67">
                  <c:v>6.7000000000000063E-3</c:v>
                </c:pt>
                <c:pt idx="68">
                  <c:v>6.800000000000004E-3</c:v>
                </c:pt>
                <c:pt idx="69">
                  <c:v>6.900000000000006E-3</c:v>
                </c:pt>
                <c:pt idx="70">
                  <c:v>7.0000000000000062E-3</c:v>
                </c:pt>
                <c:pt idx="71">
                  <c:v>7.1000000000000039E-3</c:v>
                </c:pt>
                <c:pt idx="72">
                  <c:v>7.2000000000000041E-3</c:v>
                </c:pt>
                <c:pt idx="73">
                  <c:v>7.3000000000000053E-3</c:v>
                </c:pt>
                <c:pt idx="74">
                  <c:v>7.4000000000000081E-3</c:v>
                </c:pt>
                <c:pt idx="75">
                  <c:v>7.5000000000000058E-3</c:v>
                </c:pt>
                <c:pt idx="76">
                  <c:v>7.6000000000000052E-3</c:v>
                </c:pt>
                <c:pt idx="77">
                  <c:v>7.7000000000000072E-3</c:v>
                </c:pt>
                <c:pt idx="78">
                  <c:v>7.800000000000004E-3</c:v>
                </c:pt>
                <c:pt idx="79">
                  <c:v>7.9000000000000077E-3</c:v>
                </c:pt>
                <c:pt idx="80">
                  <c:v>8.0000000000000088E-3</c:v>
                </c:pt>
                <c:pt idx="81">
                  <c:v>8.1000000000000048E-3</c:v>
                </c:pt>
                <c:pt idx="82">
                  <c:v>8.2000000000000007E-3</c:v>
                </c:pt>
                <c:pt idx="83">
                  <c:v>8.3000000000000088E-3</c:v>
                </c:pt>
                <c:pt idx="84">
                  <c:v>8.4000000000000064E-3</c:v>
                </c:pt>
                <c:pt idx="85">
                  <c:v>8.5000000000000075E-3</c:v>
                </c:pt>
                <c:pt idx="86">
                  <c:v>8.6000000000000069E-3</c:v>
                </c:pt>
                <c:pt idx="87">
                  <c:v>8.7000000000000046E-3</c:v>
                </c:pt>
                <c:pt idx="88">
                  <c:v>8.8000000000000075E-3</c:v>
                </c:pt>
                <c:pt idx="89">
                  <c:v>8.9000000000000138E-3</c:v>
                </c:pt>
                <c:pt idx="90">
                  <c:v>9.0000000000000063E-3</c:v>
                </c:pt>
                <c:pt idx="91">
                  <c:v>9.1000000000000057E-3</c:v>
                </c:pt>
                <c:pt idx="92">
                  <c:v>9.2000000000000068E-3</c:v>
                </c:pt>
                <c:pt idx="93">
                  <c:v>9.3000000000000079E-3</c:v>
                </c:pt>
                <c:pt idx="94">
                  <c:v>9.4000000000000073E-3</c:v>
                </c:pt>
                <c:pt idx="95">
                  <c:v>9.5000000000000067E-3</c:v>
                </c:pt>
                <c:pt idx="96">
                  <c:v>9.6000000000000061E-3</c:v>
                </c:pt>
                <c:pt idx="97">
                  <c:v>9.7000000000000038E-3</c:v>
                </c:pt>
                <c:pt idx="98">
                  <c:v>9.8000000000000118E-3</c:v>
                </c:pt>
                <c:pt idx="99">
                  <c:v>9.9000000000000078E-3</c:v>
                </c:pt>
                <c:pt idx="100">
                  <c:v>1.0000000000000005E-2</c:v>
                </c:pt>
                <c:pt idx="101">
                  <c:v>1.0100000000000001E-2</c:v>
                </c:pt>
                <c:pt idx="102">
                  <c:v>1.0200000000000008E-2</c:v>
                </c:pt>
                <c:pt idx="103">
                  <c:v>1.0300000000000005E-2</c:v>
                </c:pt>
                <c:pt idx="104">
                  <c:v>1.0400000000000008E-2</c:v>
                </c:pt>
                <c:pt idx="105">
                  <c:v>1.0500000000000008E-2</c:v>
                </c:pt>
                <c:pt idx="106">
                  <c:v>1.0600000000000009E-2</c:v>
                </c:pt>
                <c:pt idx="107">
                  <c:v>1.0699999999999998E-2</c:v>
                </c:pt>
                <c:pt idx="108">
                  <c:v>1.0800000000000011E-2</c:v>
                </c:pt>
                <c:pt idx="109">
                  <c:v>1.0900000000000009E-2</c:v>
                </c:pt>
                <c:pt idx="110">
                  <c:v>1.0999999999999998E-2</c:v>
                </c:pt>
                <c:pt idx="111">
                  <c:v>1.1100000000000011E-2</c:v>
                </c:pt>
                <c:pt idx="112">
                  <c:v>1.1200000000000009E-2</c:v>
                </c:pt>
                <c:pt idx="113">
                  <c:v>1.1299999999999998E-2</c:v>
                </c:pt>
                <c:pt idx="114">
                  <c:v>1.1400000000000011E-2</c:v>
                </c:pt>
                <c:pt idx="115">
                  <c:v>1.1500000000000008E-2</c:v>
                </c:pt>
                <c:pt idx="116">
                  <c:v>1.1599999999999996E-2</c:v>
                </c:pt>
                <c:pt idx="117">
                  <c:v>1.1700000000000016E-2</c:v>
                </c:pt>
                <c:pt idx="118">
                  <c:v>1.1800000000000014E-2</c:v>
                </c:pt>
                <c:pt idx="119">
                  <c:v>1.1900000000000015E-2</c:v>
                </c:pt>
                <c:pt idx="120">
                  <c:v>1.2000000000000005E-2</c:v>
                </c:pt>
                <c:pt idx="121">
                  <c:v>1.2100000000000001E-2</c:v>
                </c:pt>
                <c:pt idx="122">
                  <c:v>1.2200000000000008E-2</c:v>
                </c:pt>
                <c:pt idx="123">
                  <c:v>1.2300000000000005E-2</c:v>
                </c:pt>
                <c:pt idx="124">
                  <c:v>1.2400000000000008E-2</c:v>
                </c:pt>
                <c:pt idx="125">
                  <c:v>1.2500000000000008E-2</c:v>
                </c:pt>
                <c:pt idx="126">
                  <c:v>1.2600000000000005E-2</c:v>
                </c:pt>
                <c:pt idx="127">
                  <c:v>1.2699999999999998E-2</c:v>
                </c:pt>
                <c:pt idx="128">
                  <c:v>1.2800000000000011E-2</c:v>
                </c:pt>
                <c:pt idx="129">
                  <c:v>1.2900000000000009E-2</c:v>
                </c:pt>
                <c:pt idx="130">
                  <c:v>1.2999999999999998E-2</c:v>
                </c:pt>
                <c:pt idx="131">
                  <c:v>1.3100000000000011E-2</c:v>
                </c:pt>
                <c:pt idx="132">
                  <c:v>1.3200000000000009E-2</c:v>
                </c:pt>
                <c:pt idx="133">
                  <c:v>1.3299999999999998E-2</c:v>
                </c:pt>
                <c:pt idx="134">
                  <c:v>1.3400000000000011E-2</c:v>
                </c:pt>
                <c:pt idx="135">
                  <c:v>1.3500000000000009E-2</c:v>
                </c:pt>
                <c:pt idx="136">
                  <c:v>1.3599999999999998E-2</c:v>
                </c:pt>
                <c:pt idx="137">
                  <c:v>1.3700000000000011E-2</c:v>
                </c:pt>
                <c:pt idx="138">
                  <c:v>1.3800000000000014E-2</c:v>
                </c:pt>
                <c:pt idx="139">
                  <c:v>1.3899999999999999E-2</c:v>
                </c:pt>
                <c:pt idx="140">
                  <c:v>1.4000000000000005E-2</c:v>
                </c:pt>
                <c:pt idx="141">
                  <c:v>1.4100000000000001E-2</c:v>
                </c:pt>
                <c:pt idx="142">
                  <c:v>1.4200000000000008E-2</c:v>
                </c:pt>
                <c:pt idx="143">
                  <c:v>1.4300000000000005E-2</c:v>
                </c:pt>
                <c:pt idx="144">
                  <c:v>1.4400000000000005E-2</c:v>
                </c:pt>
                <c:pt idx="145">
                  <c:v>1.4500000000000008E-2</c:v>
                </c:pt>
                <c:pt idx="146">
                  <c:v>1.4600000000000005E-2</c:v>
                </c:pt>
                <c:pt idx="147">
                  <c:v>1.4700000000000008E-2</c:v>
                </c:pt>
                <c:pt idx="148">
                  <c:v>1.4800000000000008E-2</c:v>
                </c:pt>
                <c:pt idx="149">
                  <c:v>1.490000000000001E-2</c:v>
                </c:pt>
                <c:pt idx="150">
                  <c:v>1.4999999999999998E-2</c:v>
                </c:pt>
                <c:pt idx="151">
                  <c:v>1.5100000000000011E-2</c:v>
                </c:pt>
                <c:pt idx="152">
                  <c:v>1.5200000000000009E-2</c:v>
                </c:pt>
                <c:pt idx="153">
                  <c:v>1.5299999999999998E-2</c:v>
                </c:pt>
                <c:pt idx="154">
                  <c:v>1.5400000000000011E-2</c:v>
                </c:pt>
                <c:pt idx="155">
                  <c:v>1.5500000000000009E-2</c:v>
                </c:pt>
                <c:pt idx="156">
                  <c:v>1.5599999999999998E-2</c:v>
                </c:pt>
                <c:pt idx="157">
                  <c:v>1.5699999999999999E-2</c:v>
                </c:pt>
                <c:pt idx="158">
                  <c:v>1.5800000000000015E-2</c:v>
                </c:pt>
                <c:pt idx="159">
                  <c:v>1.5900000000000015E-2</c:v>
                </c:pt>
                <c:pt idx="160">
                  <c:v>1.6000000000000014E-2</c:v>
                </c:pt>
                <c:pt idx="161">
                  <c:v>1.6100000000000014E-2</c:v>
                </c:pt>
                <c:pt idx="162">
                  <c:v>1.6199999999999999E-2</c:v>
                </c:pt>
                <c:pt idx="163">
                  <c:v>1.6299999999999999E-2</c:v>
                </c:pt>
                <c:pt idx="164">
                  <c:v>1.6400000000000015E-2</c:v>
                </c:pt>
                <c:pt idx="165">
                  <c:v>1.6500000000000015E-2</c:v>
                </c:pt>
                <c:pt idx="166">
                  <c:v>1.6600000000000018E-2</c:v>
                </c:pt>
                <c:pt idx="167">
                  <c:v>1.6700000000000013E-2</c:v>
                </c:pt>
                <c:pt idx="168">
                  <c:v>1.6799999999999999E-2</c:v>
                </c:pt>
                <c:pt idx="169">
                  <c:v>1.6900000000000016E-2</c:v>
                </c:pt>
                <c:pt idx="170">
                  <c:v>1.7000000000000015E-2</c:v>
                </c:pt>
                <c:pt idx="171">
                  <c:v>1.7100000000000011E-2</c:v>
                </c:pt>
                <c:pt idx="172">
                  <c:v>1.7200000000000017E-2</c:v>
                </c:pt>
                <c:pt idx="173">
                  <c:v>1.7299999999999996E-2</c:v>
                </c:pt>
                <c:pt idx="174">
                  <c:v>1.7400000000000009E-2</c:v>
                </c:pt>
                <c:pt idx="175">
                  <c:v>1.7500000000000022E-2</c:v>
                </c:pt>
                <c:pt idx="176">
                  <c:v>1.7600000000000011E-2</c:v>
                </c:pt>
                <c:pt idx="177">
                  <c:v>1.7700000000000018E-2</c:v>
                </c:pt>
                <c:pt idx="178">
                  <c:v>1.7800000000000021E-2</c:v>
                </c:pt>
                <c:pt idx="179">
                  <c:v>1.7900000000000017E-2</c:v>
                </c:pt>
                <c:pt idx="180">
                  <c:v>1.8000000000000013E-2</c:v>
                </c:pt>
                <c:pt idx="181">
                  <c:v>1.8100000000000015E-2</c:v>
                </c:pt>
                <c:pt idx="182">
                  <c:v>1.8200000000000015E-2</c:v>
                </c:pt>
                <c:pt idx="183">
                  <c:v>1.8300000000000014E-2</c:v>
                </c:pt>
                <c:pt idx="184">
                  <c:v>1.8400000000000014E-2</c:v>
                </c:pt>
                <c:pt idx="185">
                  <c:v>1.8499999999999999E-2</c:v>
                </c:pt>
                <c:pt idx="186">
                  <c:v>1.8599999999999998E-2</c:v>
                </c:pt>
                <c:pt idx="187">
                  <c:v>1.8700000000000015E-2</c:v>
                </c:pt>
                <c:pt idx="188">
                  <c:v>1.8800000000000015E-2</c:v>
                </c:pt>
                <c:pt idx="189">
                  <c:v>1.8900000000000017E-2</c:v>
                </c:pt>
                <c:pt idx="190">
                  <c:v>1.9000000000000013E-2</c:v>
                </c:pt>
                <c:pt idx="191">
                  <c:v>1.9099999999999999E-2</c:v>
                </c:pt>
                <c:pt idx="192">
                  <c:v>1.9199999999999998E-2</c:v>
                </c:pt>
                <c:pt idx="193">
                  <c:v>1.9300000000000019E-2</c:v>
                </c:pt>
                <c:pt idx="194">
                  <c:v>1.9400000000000018E-2</c:v>
                </c:pt>
                <c:pt idx="195">
                  <c:v>1.9500000000000014E-2</c:v>
                </c:pt>
                <c:pt idx="196">
                  <c:v>1.9599999999999999E-2</c:v>
                </c:pt>
                <c:pt idx="197">
                  <c:v>1.9699999999999999E-2</c:v>
                </c:pt>
                <c:pt idx="198">
                  <c:v>1.9800000000000019E-2</c:v>
                </c:pt>
                <c:pt idx="199">
                  <c:v>1.9900000000000018E-2</c:v>
                </c:pt>
                <c:pt idx="200">
                  <c:v>2.0000000000000011E-2</c:v>
                </c:pt>
                <c:pt idx="201">
                  <c:v>2.010000000000001E-2</c:v>
                </c:pt>
                <c:pt idx="202">
                  <c:v>2.0199999999999999E-2</c:v>
                </c:pt>
                <c:pt idx="203">
                  <c:v>2.0299999999999999E-2</c:v>
                </c:pt>
                <c:pt idx="204">
                  <c:v>2.0400000000000012E-2</c:v>
                </c:pt>
                <c:pt idx="205">
                  <c:v>2.0500000000000001E-2</c:v>
                </c:pt>
                <c:pt idx="206">
                  <c:v>2.0600000000000011E-2</c:v>
                </c:pt>
                <c:pt idx="207">
                  <c:v>2.070000000000001E-2</c:v>
                </c:pt>
                <c:pt idx="208">
                  <c:v>2.0799999999999999E-2</c:v>
                </c:pt>
                <c:pt idx="209">
                  <c:v>2.0900000000000002E-2</c:v>
                </c:pt>
                <c:pt idx="210">
                  <c:v>2.1000000000000012E-2</c:v>
                </c:pt>
                <c:pt idx="211">
                  <c:v>2.1100000000000011E-2</c:v>
                </c:pt>
                <c:pt idx="212">
                  <c:v>2.1200000000000017E-2</c:v>
                </c:pt>
                <c:pt idx="213">
                  <c:v>2.1300000000000006E-2</c:v>
                </c:pt>
                <c:pt idx="214">
                  <c:v>2.1400000000000013E-2</c:v>
                </c:pt>
                <c:pt idx="215">
                  <c:v>2.1500000000000002E-2</c:v>
                </c:pt>
                <c:pt idx="216">
                  <c:v>2.1600000000000012E-2</c:v>
                </c:pt>
                <c:pt idx="217">
                  <c:v>2.1700000000000011E-2</c:v>
                </c:pt>
                <c:pt idx="218">
                  <c:v>2.1800000000000021E-2</c:v>
                </c:pt>
                <c:pt idx="219">
                  <c:v>2.190000000000001E-2</c:v>
                </c:pt>
                <c:pt idx="220">
                  <c:v>2.2000000000000013E-2</c:v>
                </c:pt>
                <c:pt idx="221">
                  <c:v>2.2100000000000012E-2</c:v>
                </c:pt>
                <c:pt idx="222">
                  <c:v>2.2200000000000022E-2</c:v>
                </c:pt>
                <c:pt idx="223">
                  <c:v>2.2300000000000011E-2</c:v>
                </c:pt>
                <c:pt idx="224">
                  <c:v>2.2400000000000024E-2</c:v>
                </c:pt>
                <c:pt idx="225">
                  <c:v>2.2500000000000017E-2</c:v>
                </c:pt>
                <c:pt idx="226">
                  <c:v>2.2600000000000012E-2</c:v>
                </c:pt>
                <c:pt idx="227">
                  <c:v>2.2700000000000012E-2</c:v>
                </c:pt>
                <c:pt idx="228">
                  <c:v>2.2800000000000022E-2</c:v>
                </c:pt>
                <c:pt idx="229">
                  <c:v>2.2900000000000011E-2</c:v>
                </c:pt>
                <c:pt idx="230">
                  <c:v>2.300000000000001E-2</c:v>
                </c:pt>
                <c:pt idx="231">
                  <c:v>2.3099999999999999E-2</c:v>
                </c:pt>
                <c:pt idx="232">
                  <c:v>2.3199999999999991E-2</c:v>
                </c:pt>
                <c:pt idx="233">
                  <c:v>2.3299999999999998E-2</c:v>
                </c:pt>
                <c:pt idx="234">
                  <c:v>2.3400000000000011E-2</c:v>
                </c:pt>
                <c:pt idx="235">
                  <c:v>2.35E-2</c:v>
                </c:pt>
                <c:pt idx="236">
                  <c:v>2.3599999999999993E-2</c:v>
                </c:pt>
                <c:pt idx="237">
                  <c:v>2.3699999999999999E-2</c:v>
                </c:pt>
                <c:pt idx="238">
                  <c:v>2.3800000000000012E-2</c:v>
                </c:pt>
                <c:pt idx="239">
                  <c:v>2.3900000000000001E-2</c:v>
                </c:pt>
                <c:pt idx="240">
                  <c:v>2.4000000000000011E-2</c:v>
                </c:pt>
                <c:pt idx="241">
                  <c:v>2.4100000000000007E-2</c:v>
                </c:pt>
                <c:pt idx="242">
                  <c:v>2.4199999999999992E-2</c:v>
                </c:pt>
                <c:pt idx="243">
                  <c:v>2.4299999999999999E-2</c:v>
                </c:pt>
                <c:pt idx="244">
                  <c:v>2.4400000000000012E-2</c:v>
                </c:pt>
                <c:pt idx="245">
                  <c:v>2.4500000000000001E-2</c:v>
                </c:pt>
                <c:pt idx="246">
                  <c:v>2.4600000000000011E-2</c:v>
                </c:pt>
                <c:pt idx="247">
                  <c:v>2.470000000000001E-2</c:v>
                </c:pt>
                <c:pt idx="248">
                  <c:v>2.4799999999999999E-2</c:v>
                </c:pt>
                <c:pt idx="249">
                  <c:v>2.4900000000000002E-2</c:v>
                </c:pt>
                <c:pt idx="250">
                  <c:v>2.5000000000000012E-2</c:v>
                </c:pt>
                <c:pt idx="251">
                  <c:v>2.5100000000000011E-2</c:v>
                </c:pt>
                <c:pt idx="252">
                  <c:v>2.5200000000000011E-2</c:v>
                </c:pt>
                <c:pt idx="253">
                  <c:v>2.530000000000001E-2</c:v>
                </c:pt>
                <c:pt idx="254">
                  <c:v>2.5400000000000006E-2</c:v>
                </c:pt>
                <c:pt idx="255">
                  <c:v>2.5500000000000002E-2</c:v>
                </c:pt>
                <c:pt idx="256">
                  <c:v>2.5600000000000012E-2</c:v>
                </c:pt>
                <c:pt idx="257">
                  <c:v>2.5700000000000011E-2</c:v>
                </c:pt>
                <c:pt idx="258">
                  <c:v>2.5800000000000021E-2</c:v>
                </c:pt>
                <c:pt idx="259">
                  <c:v>2.5900000000000006E-2</c:v>
                </c:pt>
                <c:pt idx="260">
                  <c:v>2.6000000000000013E-2</c:v>
                </c:pt>
                <c:pt idx="261">
                  <c:v>2.6100000000000012E-2</c:v>
                </c:pt>
                <c:pt idx="262">
                  <c:v>2.6200000000000011E-2</c:v>
                </c:pt>
                <c:pt idx="263">
                  <c:v>2.6300000000000011E-2</c:v>
                </c:pt>
                <c:pt idx="264">
                  <c:v>2.6400000000000021E-2</c:v>
                </c:pt>
                <c:pt idx="265">
                  <c:v>2.650000000000001E-2</c:v>
                </c:pt>
                <c:pt idx="266">
                  <c:v>2.6600000000000013E-2</c:v>
                </c:pt>
                <c:pt idx="267">
                  <c:v>2.6700000000000012E-2</c:v>
                </c:pt>
                <c:pt idx="268">
                  <c:v>2.6800000000000022E-2</c:v>
                </c:pt>
                <c:pt idx="269">
                  <c:v>2.6900000000000011E-2</c:v>
                </c:pt>
                <c:pt idx="270">
                  <c:v>2.7000000000000031E-2</c:v>
                </c:pt>
                <c:pt idx="271">
                  <c:v>2.7100000000000016E-2</c:v>
                </c:pt>
                <c:pt idx="272">
                  <c:v>2.7200000000000012E-2</c:v>
                </c:pt>
                <c:pt idx="273">
                  <c:v>2.7300000000000012E-2</c:v>
                </c:pt>
                <c:pt idx="274">
                  <c:v>2.7400000000000022E-2</c:v>
                </c:pt>
                <c:pt idx="275">
                  <c:v>2.7500000000000011E-2</c:v>
                </c:pt>
                <c:pt idx="276">
                  <c:v>2.7600000000000027E-2</c:v>
                </c:pt>
                <c:pt idx="277">
                  <c:v>2.7700000000000016E-2</c:v>
                </c:pt>
                <c:pt idx="278">
                  <c:v>2.7800000000000019E-2</c:v>
                </c:pt>
                <c:pt idx="279">
                  <c:v>2.7900000000000012E-2</c:v>
                </c:pt>
                <c:pt idx="280">
                  <c:v>2.8000000000000011E-2</c:v>
                </c:pt>
                <c:pt idx="281">
                  <c:v>2.81E-2</c:v>
                </c:pt>
                <c:pt idx="282">
                  <c:v>2.8199999999999992E-2</c:v>
                </c:pt>
                <c:pt idx="283">
                  <c:v>2.8299999999999999E-2</c:v>
                </c:pt>
                <c:pt idx="284">
                  <c:v>2.8400000000000012E-2</c:v>
                </c:pt>
                <c:pt idx="285">
                  <c:v>2.8500000000000001E-2</c:v>
                </c:pt>
                <c:pt idx="286">
                  <c:v>2.8600000000000011E-2</c:v>
                </c:pt>
                <c:pt idx="287">
                  <c:v>2.870000000000001E-2</c:v>
                </c:pt>
                <c:pt idx="288">
                  <c:v>2.8799999999999999E-2</c:v>
                </c:pt>
                <c:pt idx="289">
                  <c:v>2.8899999999999999E-2</c:v>
                </c:pt>
                <c:pt idx="290">
                  <c:v>2.9000000000000012E-2</c:v>
                </c:pt>
                <c:pt idx="291">
                  <c:v>2.9100000000000008E-2</c:v>
                </c:pt>
                <c:pt idx="292">
                  <c:v>2.9200000000000011E-2</c:v>
                </c:pt>
                <c:pt idx="293">
                  <c:v>2.930000000000001E-2</c:v>
                </c:pt>
                <c:pt idx="294">
                  <c:v>2.9399999999999999E-2</c:v>
                </c:pt>
                <c:pt idx="295">
                  <c:v>2.9500000000000002E-2</c:v>
                </c:pt>
                <c:pt idx="296">
                  <c:v>2.9600000000000012E-2</c:v>
                </c:pt>
                <c:pt idx="297">
                  <c:v>2.9700000000000011E-2</c:v>
                </c:pt>
                <c:pt idx="298">
                  <c:v>2.9800000000000021E-2</c:v>
                </c:pt>
                <c:pt idx="299">
                  <c:v>2.9900000000000006E-2</c:v>
                </c:pt>
                <c:pt idx="300">
                  <c:v>3.0000000000000016E-2</c:v>
                </c:pt>
                <c:pt idx="301">
                  <c:v>3.0100000000000009E-2</c:v>
                </c:pt>
                <c:pt idx="302">
                  <c:v>3.0200000000000012E-2</c:v>
                </c:pt>
                <c:pt idx="303">
                  <c:v>3.0300000000000011E-2</c:v>
                </c:pt>
                <c:pt idx="304">
                  <c:v>3.0400000000000021E-2</c:v>
                </c:pt>
                <c:pt idx="305">
                  <c:v>3.050000000000001E-2</c:v>
                </c:pt>
                <c:pt idx="306">
                  <c:v>3.0600000000000013E-2</c:v>
                </c:pt>
                <c:pt idx="307">
                  <c:v>3.0700000000000012E-2</c:v>
                </c:pt>
                <c:pt idx="308">
                  <c:v>3.0800000000000022E-2</c:v>
                </c:pt>
                <c:pt idx="309">
                  <c:v>3.0900000000000011E-2</c:v>
                </c:pt>
                <c:pt idx="310">
                  <c:v>3.1000000000000028E-2</c:v>
                </c:pt>
                <c:pt idx="311">
                  <c:v>3.110000000000001E-2</c:v>
                </c:pt>
                <c:pt idx="312">
                  <c:v>3.1200000000000012E-2</c:v>
                </c:pt>
                <c:pt idx="313">
                  <c:v>3.1300000000000015E-2</c:v>
                </c:pt>
                <c:pt idx="314">
                  <c:v>3.1400000000000011E-2</c:v>
                </c:pt>
                <c:pt idx="315">
                  <c:v>3.1500000000000014E-2</c:v>
                </c:pt>
                <c:pt idx="316">
                  <c:v>3.1600000000000031E-2</c:v>
                </c:pt>
                <c:pt idx="317">
                  <c:v>3.1700000000000013E-2</c:v>
                </c:pt>
                <c:pt idx="318">
                  <c:v>3.1800000000000016E-2</c:v>
                </c:pt>
                <c:pt idx="319">
                  <c:v>3.1900000000000012E-2</c:v>
                </c:pt>
                <c:pt idx="320">
                  <c:v>3.2000000000000028E-2</c:v>
                </c:pt>
                <c:pt idx="321">
                  <c:v>3.210000000000001E-2</c:v>
                </c:pt>
                <c:pt idx="322">
                  <c:v>3.2200000000000027E-2</c:v>
                </c:pt>
                <c:pt idx="323">
                  <c:v>3.2300000000000016E-2</c:v>
                </c:pt>
                <c:pt idx="324">
                  <c:v>3.2400000000000012E-2</c:v>
                </c:pt>
                <c:pt idx="325">
                  <c:v>3.2500000000000015E-2</c:v>
                </c:pt>
                <c:pt idx="326">
                  <c:v>3.2600000000000025E-2</c:v>
                </c:pt>
                <c:pt idx="327">
                  <c:v>3.2700000000000014E-2</c:v>
                </c:pt>
                <c:pt idx="328">
                  <c:v>3.2800000000000037E-2</c:v>
                </c:pt>
                <c:pt idx="329">
                  <c:v>3.2900000000000026E-2</c:v>
                </c:pt>
                <c:pt idx="330">
                  <c:v>3.3000000000000002E-2</c:v>
                </c:pt>
                <c:pt idx="331">
                  <c:v>3.3100000000000004E-2</c:v>
                </c:pt>
                <c:pt idx="332">
                  <c:v>3.3200000000000014E-2</c:v>
                </c:pt>
                <c:pt idx="333">
                  <c:v>3.330000000000001E-2</c:v>
                </c:pt>
                <c:pt idx="334">
                  <c:v>3.3399999999999999E-2</c:v>
                </c:pt>
                <c:pt idx="335">
                  <c:v>3.3500000000000002E-2</c:v>
                </c:pt>
                <c:pt idx="336">
                  <c:v>3.3599999999999998E-2</c:v>
                </c:pt>
                <c:pt idx="337">
                  <c:v>3.3700000000000001E-2</c:v>
                </c:pt>
                <c:pt idx="338">
                  <c:v>3.3800000000000011E-2</c:v>
                </c:pt>
                <c:pt idx="339">
                  <c:v>3.3900000000000013E-2</c:v>
                </c:pt>
                <c:pt idx="340">
                  <c:v>3.4000000000000002E-2</c:v>
                </c:pt>
                <c:pt idx="341">
                  <c:v>3.4100000000000005E-2</c:v>
                </c:pt>
                <c:pt idx="342">
                  <c:v>3.4200000000000015E-2</c:v>
                </c:pt>
                <c:pt idx="343">
                  <c:v>3.4300000000000011E-2</c:v>
                </c:pt>
                <c:pt idx="344">
                  <c:v>3.4400000000000014E-2</c:v>
                </c:pt>
                <c:pt idx="345">
                  <c:v>3.450000000000001E-2</c:v>
                </c:pt>
                <c:pt idx="346">
                  <c:v>3.4599999999999999E-2</c:v>
                </c:pt>
                <c:pt idx="347">
                  <c:v>3.4700000000000002E-2</c:v>
                </c:pt>
                <c:pt idx="348">
                  <c:v>3.4800000000000011E-2</c:v>
                </c:pt>
                <c:pt idx="349">
                  <c:v>3.4900000000000014E-2</c:v>
                </c:pt>
                <c:pt idx="350">
                  <c:v>3.5000000000000031E-2</c:v>
                </c:pt>
                <c:pt idx="351">
                  <c:v>3.5100000000000006E-2</c:v>
                </c:pt>
                <c:pt idx="352">
                  <c:v>3.5200000000000016E-2</c:v>
                </c:pt>
                <c:pt idx="353">
                  <c:v>3.5300000000000012E-2</c:v>
                </c:pt>
                <c:pt idx="354">
                  <c:v>3.5400000000000015E-2</c:v>
                </c:pt>
                <c:pt idx="355">
                  <c:v>3.5500000000000011E-2</c:v>
                </c:pt>
                <c:pt idx="356">
                  <c:v>3.5600000000000027E-2</c:v>
                </c:pt>
                <c:pt idx="357">
                  <c:v>3.5700000000000016E-2</c:v>
                </c:pt>
                <c:pt idx="358">
                  <c:v>3.5800000000000012E-2</c:v>
                </c:pt>
                <c:pt idx="359">
                  <c:v>3.5900000000000015E-2</c:v>
                </c:pt>
                <c:pt idx="360">
                  <c:v>3.6000000000000011E-2</c:v>
                </c:pt>
                <c:pt idx="361">
                  <c:v>3.6100000000000014E-2</c:v>
                </c:pt>
                <c:pt idx="362">
                  <c:v>3.6200000000000031E-2</c:v>
                </c:pt>
                <c:pt idx="363">
                  <c:v>3.6300000000000027E-2</c:v>
                </c:pt>
                <c:pt idx="364">
                  <c:v>3.6400000000000016E-2</c:v>
                </c:pt>
                <c:pt idx="365">
                  <c:v>3.6500000000000012E-2</c:v>
                </c:pt>
                <c:pt idx="366">
                  <c:v>3.6600000000000028E-2</c:v>
                </c:pt>
                <c:pt idx="367">
                  <c:v>3.6700000000000031E-2</c:v>
                </c:pt>
                <c:pt idx="368">
                  <c:v>3.6800000000000027E-2</c:v>
                </c:pt>
                <c:pt idx="369">
                  <c:v>3.6900000000000016E-2</c:v>
                </c:pt>
                <c:pt idx="370">
                  <c:v>3.7000000000000012E-2</c:v>
                </c:pt>
                <c:pt idx="371">
                  <c:v>3.7100000000000015E-2</c:v>
                </c:pt>
                <c:pt idx="372">
                  <c:v>3.7200000000000025E-2</c:v>
                </c:pt>
                <c:pt idx="373">
                  <c:v>3.7300000000000028E-2</c:v>
                </c:pt>
                <c:pt idx="374">
                  <c:v>3.7400000000000044E-2</c:v>
                </c:pt>
                <c:pt idx="375">
                  <c:v>3.7500000000000012E-2</c:v>
                </c:pt>
                <c:pt idx="376">
                  <c:v>3.7600000000000029E-2</c:v>
                </c:pt>
                <c:pt idx="377">
                  <c:v>3.7700000000000011E-2</c:v>
                </c:pt>
                <c:pt idx="378">
                  <c:v>3.7800000000000035E-2</c:v>
                </c:pt>
                <c:pt idx="379">
                  <c:v>3.7900000000000031E-2</c:v>
                </c:pt>
                <c:pt idx="380">
                  <c:v>3.8000000000000013E-2</c:v>
                </c:pt>
                <c:pt idx="381">
                  <c:v>3.8100000000000002E-2</c:v>
                </c:pt>
                <c:pt idx="382">
                  <c:v>3.8200000000000012E-2</c:v>
                </c:pt>
                <c:pt idx="383">
                  <c:v>3.8300000000000001E-2</c:v>
                </c:pt>
                <c:pt idx="384">
                  <c:v>3.8400000000000011E-2</c:v>
                </c:pt>
                <c:pt idx="385">
                  <c:v>3.8500000000000006E-2</c:v>
                </c:pt>
                <c:pt idx="386">
                  <c:v>3.8600000000000016E-2</c:v>
                </c:pt>
                <c:pt idx="387">
                  <c:v>3.8700000000000005E-2</c:v>
                </c:pt>
                <c:pt idx="388">
                  <c:v>3.8800000000000015E-2</c:v>
                </c:pt>
                <c:pt idx="389">
                  <c:v>3.8900000000000011E-2</c:v>
                </c:pt>
                <c:pt idx="390">
                  <c:v>3.9000000000000014E-2</c:v>
                </c:pt>
                <c:pt idx="391">
                  <c:v>3.9100000000000017E-2</c:v>
                </c:pt>
                <c:pt idx="392">
                  <c:v>3.9200000000000026E-2</c:v>
                </c:pt>
                <c:pt idx="393">
                  <c:v>3.9300000000000002E-2</c:v>
                </c:pt>
                <c:pt idx="394">
                  <c:v>3.9400000000000011E-2</c:v>
                </c:pt>
                <c:pt idx="395">
                  <c:v>3.9500000000000014E-2</c:v>
                </c:pt>
                <c:pt idx="396">
                  <c:v>3.9600000000000031E-2</c:v>
                </c:pt>
                <c:pt idx="397">
                  <c:v>3.9700000000000013E-2</c:v>
                </c:pt>
                <c:pt idx="398">
                  <c:v>3.9800000000000016E-2</c:v>
                </c:pt>
                <c:pt idx="399">
                  <c:v>3.9900000000000012E-2</c:v>
                </c:pt>
                <c:pt idx="400">
                  <c:v>4.0000000000000022E-2</c:v>
                </c:pt>
                <c:pt idx="401">
                  <c:v>4.0100000000000004E-2</c:v>
                </c:pt>
                <c:pt idx="402">
                  <c:v>4.0200000000000007E-2</c:v>
                </c:pt>
                <c:pt idx="403">
                  <c:v>4.0300000000000023E-2</c:v>
                </c:pt>
                <c:pt idx="404">
                  <c:v>4.0400000000000019E-2</c:v>
                </c:pt>
                <c:pt idx="405">
                  <c:v>4.0500000000000022E-2</c:v>
                </c:pt>
                <c:pt idx="406">
                  <c:v>4.0599999999999997E-2</c:v>
                </c:pt>
                <c:pt idx="407">
                  <c:v>4.0700000000000035E-2</c:v>
                </c:pt>
                <c:pt idx="408">
                  <c:v>4.0800000000000024E-2</c:v>
                </c:pt>
                <c:pt idx="409">
                  <c:v>4.0900000000000013E-2</c:v>
                </c:pt>
                <c:pt idx="410">
                  <c:v>4.1000000000000002E-2</c:v>
                </c:pt>
                <c:pt idx="411">
                  <c:v>4.1100000000000005E-2</c:v>
                </c:pt>
                <c:pt idx="412">
                  <c:v>4.1199999999999987E-2</c:v>
                </c:pt>
                <c:pt idx="413">
                  <c:v>4.1300000000000024E-2</c:v>
                </c:pt>
                <c:pt idx="414">
                  <c:v>4.1400000000000013E-2</c:v>
                </c:pt>
                <c:pt idx="415">
                  <c:v>4.1500000000000002E-2</c:v>
                </c:pt>
                <c:pt idx="416">
                  <c:v>4.1599999999999998E-2</c:v>
                </c:pt>
                <c:pt idx="417">
                  <c:v>4.1700000000000022E-2</c:v>
                </c:pt>
                <c:pt idx="418">
                  <c:v>4.1800000000000004E-2</c:v>
                </c:pt>
                <c:pt idx="419">
                  <c:v>4.19E-2</c:v>
                </c:pt>
                <c:pt idx="420">
                  <c:v>4.2000000000000023E-2</c:v>
                </c:pt>
                <c:pt idx="421">
                  <c:v>4.2100000000000019E-2</c:v>
                </c:pt>
                <c:pt idx="422">
                  <c:v>4.2200000000000022E-2</c:v>
                </c:pt>
                <c:pt idx="423">
                  <c:v>4.2300000000000025E-2</c:v>
                </c:pt>
                <c:pt idx="424">
                  <c:v>4.2400000000000035E-2</c:v>
                </c:pt>
                <c:pt idx="425">
                  <c:v>4.2500000000000024E-2</c:v>
                </c:pt>
                <c:pt idx="426">
                  <c:v>4.2600000000000013E-2</c:v>
                </c:pt>
                <c:pt idx="427">
                  <c:v>4.2700000000000043E-2</c:v>
                </c:pt>
                <c:pt idx="428">
                  <c:v>4.2800000000000032E-2</c:v>
                </c:pt>
                <c:pt idx="429">
                  <c:v>4.2900000000000021E-2</c:v>
                </c:pt>
                <c:pt idx="430">
                  <c:v>4.3000000000000003E-2</c:v>
                </c:pt>
                <c:pt idx="431">
                  <c:v>4.3100000000000006E-2</c:v>
                </c:pt>
                <c:pt idx="432">
                  <c:v>4.3199999999999995E-2</c:v>
                </c:pt>
                <c:pt idx="433">
                  <c:v>4.3299999999999998E-2</c:v>
                </c:pt>
                <c:pt idx="434">
                  <c:v>4.3400000000000022E-2</c:v>
                </c:pt>
                <c:pt idx="435">
                  <c:v>4.3500000000000004E-2</c:v>
                </c:pt>
                <c:pt idx="436">
                  <c:v>4.36E-2</c:v>
                </c:pt>
                <c:pt idx="437">
                  <c:v>4.3700000000000024E-2</c:v>
                </c:pt>
                <c:pt idx="438">
                  <c:v>4.3800000000000019E-2</c:v>
                </c:pt>
                <c:pt idx="439">
                  <c:v>4.3900000000000022E-2</c:v>
                </c:pt>
                <c:pt idx="440">
                  <c:v>4.4000000000000025E-2</c:v>
                </c:pt>
                <c:pt idx="441">
                  <c:v>4.4100000000000021E-2</c:v>
                </c:pt>
                <c:pt idx="442">
                  <c:v>4.4200000000000024E-2</c:v>
                </c:pt>
                <c:pt idx="443">
                  <c:v>4.4300000000000055E-2</c:v>
                </c:pt>
                <c:pt idx="444">
                  <c:v>4.4400000000000044E-2</c:v>
                </c:pt>
                <c:pt idx="445">
                  <c:v>4.4500000000000033E-2</c:v>
                </c:pt>
                <c:pt idx="446">
                  <c:v>4.4600000000000022E-2</c:v>
                </c:pt>
                <c:pt idx="447">
                  <c:v>4.4700000000000038E-2</c:v>
                </c:pt>
                <c:pt idx="448">
                  <c:v>4.4800000000000034E-2</c:v>
                </c:pt>
                <c:pt idx="449">
                  <c:v>4.4900000000000023E-2</c:v>
                </c:pt>
                <c:pt idx="450">
                  <c:v>4.5000000000000033E-2</c:v>
                </c:pt>
                <c:pt idx="451">
                  <c:v>4.5100000000000022E-2</c:v>
                </c:pt>
                <c:pt idx="452">
                  <c:v>4.5200000000000004E-2</c:v>
                </c:pt>
                <c:pt idx="453">
                  <c:v>4.5300000000000035E-2</c:v>
                </c:pt>
                <c:pt idx="454">
                  <c:v>4.5400000000000024E-2</c:v>
                </c:pt>
                <c:pt idx="455">
                  <c:v>4.5500000000000013E-2</c:v>
                </c:pt>
                <c:pt idx="456">
                  <c:v>4.5600000000000002E-2</c:v>
                </c:pt>
                <c:pt idx="457">
                  <c:v>4.5700000000000032E-2</c:v>
                </c:pt>
                <c:pt idx="458">
                  <c:v>4.5800000000000021E-2</c:v>
                </c:pt>
                <c:pt idx="459">
                  <c:v>4.5900000000000024E-2</c:v>
                </c:pt>
                <c:pt idx="460">
                  <c:v>4.6000000000000013E-2</c:v>
                </c:pt>
                <c:pt idx="461">
                  <c:v>4.6100000000000002E-2</c:v>
                </c:pt>
                <c:pt idx="462">
                  <c:v>4.6199999999999998E-2</c:v>
                </c:pt>
                <c:pt idx="463">
                  <c:v>4.6300000000000022E-2</c:v>
                </c:pt>
                <c:pt idx="464">
                  <c:v>4.6400000000000004E-2</c:v>
                </c:pt>
                <c:pt idx="465">
                  <c:v>4.6500000000000007E-2</c:v>
                </c:pt>
                <c:pt idx="466">
                  <c:v>4.6599999999999996E-2</c:v>
                </c:pt>
                <c:pt idx="467">
                  <c:v>4.6699999999999998E-2</c:v>
                </c:pt>
                <c:pt idx="468">
                  <c:v>4.6800000000000022E-2</c:v>
                </c:pt>
                <c:pt idx="469">
                  <c:v>4.6899999999999997E-2</c:v>
                </c:pt>
                <c:pt idx="470">
                  <c:v>4.7000000000000035E-2</c:v>
                </c:pt>
                <c:pt idx="471">
                  <c:v>4.7100000000000024E-2</c:v>
                </c:pt>
                <c:pt idx="472">
                  <c:v>4.7200000000000013E-2</c:v>
                </c:pt>
                <c:pt idx="473">
                  <c:v>4.7300000000000043E-2</c:v>
                </c:pt>
                <c:pt idx="474">
                  <c:v>4.7400000000000032E-2</c:v>
                </c:pt>
                <c:pt idx="475">
                  <c:v>4.7500000000000021E-2</c:v>
                </c:pt>
                <c:pt idx="476">
                  <c:v>4.7600000000000024E-2</c:v>
                </c:pt>
                <c:pt idx="477">
                  <c:v>4.7700000000000034E-2</c:v>
                </c:pt>
                <c:pt idx="478">
                  <c:v>4.7800000000000023E-2</c:v>
                </c:pt>
                <c:pt idx="479">
                  <c:v>4.7900000000000033E-2</c:v>
                </c:pt>
                <c:pt idx="480">
                  <c:v>4.8000000000000022E-2</c:v>
                </c:pt>
                <c:pt idx="481">
                  <c:v>4.8100000000000004E-2</c:v>
                </c:pt>
                <c:pt idx="482">
                  <c:v>4.8200000000000007E-2</c:v>
                </c:pt>
                <c:pt idx="483">
                  <c:v>4.8300000000000023E-2</c:v>
                </c:pt>
                <c:pt idx="484">
                  <c:v>4.8400000000000019E-2</c:v>
                </c:pt>
                <c:pt idx="485">
                  <c:v>4.8500000000000022E-2</c:v>
                </c:pt>
                <c:pt idx="486">
                  <c:v>4.8599999999999997E-2</c:v>
                </c:pt>
                <c:pt idx="487">
                  <c:v>4.8700000000000021E-2</c:v>
                </c:pt>
                <c:pt idx="488">
                  <c:v>4.8800000000000024E-2</c:v>
                </c:pt>
                <c:pt idx="489">
                  <c:v>4.8900000000000013E-2</c:v>
                </c:pt>
                <c:pt idx="490">
                  <c:v>4.9000000000000044E-2</c:v>
                </c:pt>
                <c:pt idx="491">
                  <c:v>4.9100000000000033E-2</c:v>
                </c:pt>
                <c:pt idx="492">
                  <c:v>4.9200000000000021E-2</c:v>
                </c:pt>
                <c:pt idx="493">
                  <c:v>4.9300000000000038E-2</c:v>
                </c:pt>
                <c:pt idx="494">
                  <c:v>4.9400000000000034E-2</c:v>
                </c:pt>
                <c:pt idx="495">
                  <c:v>4.9500000000000023E-2</c:v>
                </c:pt>
                <c:pt idx="496">
                  <c:v>4.9600000000000033E-2</c:v>
                </c:pt>
                <c:pt idx="497">
                  <c:v>4.9700000000000064E-2</c:v>
                </c:pt>
                <c:pt idx="498">
                  <c:v>4.9800000000000046E-2</c:v>
                </c:pt>
                <c:pt idx="499">
                  <c:v>4.9900000000000035E-2</c:v>
                </c:pt>
                <c:pt idx="500">
                  <c:v>5.0000000000000024E-2</c:v>
                </c:pt>
                <c:pt idx="501">
                  <c:v>5.010000000000002E-2</c:v>
                </c:pt>
                <c:pt idx="502">
                  <c:v>5.0200000000000022E-2</c:v>
                </c:pt>
                <c:pt idx="503">
                  <c:v>5.0300000000000025E-2</c:v>
                </c:pt>
                <c:pt idx="504">
                  <c:v>5.0400000000000021E-2</c:v>
                </c:pt>
                <c:pt idx="505">
                  <c:v>5.0500000000000024E-2</c:v>
                </c:pt>
                <c:pt idx="506">
                  <c:v>5.0600000000000013E-2</c:v>
                </c:pt>
                <c:pt idx="507">
                  <c:v>5.0700000000000044E-2</c:v>
                </c:pt>
                <c:pt idx="508">
                  <c:v>5.0800000000000033E-2</c:v>
                </c:pt>
                <c:pt idx="509">
                  <c:v>5.0900000000000022E-2</c:v>
                </c:pt>
                <c:pt idx="510">
                  <c:v>5.1000000000000004E-2</c:v>
                </c:pt>
                <c:pt idx="511">
                  <c:v>5.1100000000000007E-2</c:v>
                </c:pt>
                <c:pt idx="512">
                  <c:v>5.1199999999999996E-2</c:v>
                </c:pt>
                <c:pt idx="513">
                  <c:v>5.1299999999999998E-2</c:v>
                </c:pt>
                <c:pt idx="514">
                  <c:v>5.1400000000000022E-2</c:v>
                </c:pt>
                <c:pt idx="515">
                  <c:v>5.1499999999999997E-2</c:v>
                </c:pt>
                <c:pt idx="516">
                  <c:v>5.16E-2</c:v>
                </c:pt>
                <c:pt idx="517">
                  <c:v>5.1700000000000024E-2</c:v>
                </c:pt>
                <c:pt idx="518">
                  <c:v>5.1800000000000013E-2</c:v>
                </c:pt>
                <c:pt idx="519">
                  <c:v>5.1900000000000002E-2</c:v>
                </c:pt>
                <c:pt idx="520">
                  <c:v>5.2000000000000032E-2</c:v>
                </c:pt>
                <c:pt idx="521">
                  <c:v>5.2100000000000021E-2</c:v>
                </c:pt>
                <c:pt idx="522">
                  <c:v>5.2200000000000024E-2</c:v>
                </c:pt>
                <c:pt idx="523">
                  <c:v>5.2300000000000034E-2</c:v>
                </c:pt>
                <c:pt idx="524">
                  <c:v>5.2400000000000023E-2</c:v>
                </c:pt>
                <c:pt idx="525">
                  <c:v>5.2500000000000033E-2</c:v>
                </c:pt>
                <c:pt idx="526">
                  <c:v>5.2600000000000022E-2</c:v>
                </c:pt>
                <c:pt idx="527">
                  <c:v>5.2700000000000038E-2</c:v>
                </c:pt>
                <c:pt idx="528">
                  <c:v>5.2800000000000034E-2</c:v>
                </c:pt>
                <c:pt idx="529">
                  <c:v>5.2900000000000023E-2</c:v>
                </c:pt>
                <c:pt idx="530">
                  <c:v>5.3000000000000019E-2</c:v>
                </c:pt>
                <c:pt idx="531">
                  <c:v>5.3100000000000022E-2</c:v>
                </c:pt>
                <c:pt idx="532">
                  <c:v>5.3199999999999997E-2</c:v>
                </c:pt>
                <c:pt idx="533">
                  <c:v>5.3300000000000021E-2</c:v>
                </c:pt>
                <c:pt idx="534">
                  <c:v>5.3400000000000024E-2</c:v>
                </c:pt>
                <c:pt idx="535">
                  <c:v>5.3500000000000013E-2</c:v>
                </c:pt>
                <c:pt idx="536">
                  <c:v>5.3600000000000002E-2</c:v>
                </c:pt>
                <c:pt idx="537">
                  <c:v>5.3700000000000032E-2</c:v>
                </c:pt>
                <c:pt idx="538">
                  <c:v>5.3800000000000021E-2</c:v>
                </c:pt>
                <c:pt idx="539">
                  <c:v>5.3900000000000017E-2</c:v>
                </c:pt>
                <c:pt idx="540">
                  <c:v>5.4000000000000034E-2</c:v>
                </c:pt>
                <c:pt idx="541">
                  <c:v>5.4100000000000023E-2</c:v>
                </c:pt>
                <c:pt idx="542">
                  <c:v>5.4200000000000033E-2</c:v>
                </c:pt>
                <c:pt idx="543">
                  <c:v>5.4300000000000063E-2</c:v>
                </c:pt>
                <c:pt idx="544">
                  <c:v>5.4400000000000046E-2</c:v>
                </c:pt>
                <c:pt idx="545">
                  <c:v>5.4500000000000035E-2</c:v>
                </c:pt>
                <c:pt idx="546">
                  <c:v>5.4600000000000024E-2</c:v>
                </c:pt>
                <c:pt idx="547">
                  <c:v>5.4700000000000054E-2</c:v>
                </c:pt>
                <c:pt idx="548">
                  <c:v>5.4800000000000043E-2</c:v>
                </c:pt>
                <c:pt idx="549">
                  <c:v>5.4900000000000032E-2</c:v>
                </c:pt>
                <c:pt idx="550">
                  <c:v>5.5000000000000021E-2</c:v>
                </c:pt>
                <c:pt idx="551">
                  <c:v>5.5100000000000024E-2</c:v>
                </c:pt>
                <c:pt idx="552">
                  <c:v>5.5200000000000013E-2</c:v>
                </c:pt>
                <c:pt idx="553">
                  <c:v>5.5300000000000044E-2</c:v>
                </c:pt>
                <c:pt idx="554">
                  <c:v>5.5400000000000033E-2</c:v>
                </c:pt>
                <c:pt idx="555">
                  <c:v>5.5500000000000022E-2</c:v>
                </c:pt>
                <c:pt idx="556">
                  <c:v>5.5600000000000004E-2</c:v>
                </c:pt>
                <c:pt idx="557">
                  <c:v>5.5700000000000034E-2</c:v>
                </c:pt>
                <c:pt idx="558">
                  <c:v>5.5800000000000023E-2</c:v>
                </c:pt>
                <c:pt idx="559">
                  <c:v>5.5900000000000019E-2</c:v>
                </c:pt>
                <c:pt idx="560">
                  <c:v>5.6000000000000022E-2</c:v>
                </c:pt>
                <c:pt idx="561">
                  <c:v>5.6099999999999997E-2</c:v>
                </c:pt>
                <c:pt idx="562">
                  <c:v>5.62E-2</c:v>
                </c:pt>
                <c:pt idx="563">
                  <c:v>5.6300000000000024E-2</c:v>
                </c:pt>
                <c:pt idx="564">
                  <c:v>5.640000000000002E-2</c:v>
                </c:pt>
                <c:pt idx="565">
                  <c:v>5.6500000000000015E-2</c:v>
                </c:pt>
                <c:pt idx="566">
                  <c:v>5.6599999999999998E-2</c:v>
                </c:pt>
                <c:pt idx="567">
                  <c:v>5.6700000000000021E-2</c:v>
                </c:pt>
                <c:pt idx="568">
                  <c:v>5.6800000000000024E-2</c:v>
                </c:pt>
                <c:pt idx="569">
                  <c:v>5.6900000000000013E-2</c:v>
                </c:pt>
                <c:pt idx="570">
                  <c:v>5.7000000000000044E-2</c:v>
                </c:pt>
                <c:pt idx="571">
                  <c:v>5.7100000000000033E-2</c:v>
                </c:pt>
                <c:pt idx="572">
                  <c:v>5.7200000000000022E-2</c:v>
                </c:pt>
                <c:pt idx="573">
                  <c:v>5.7300000000000038E-2</c:v>
                </c:pt>
                <c:pt idx="574">
                  <c:v>5.7400000000000034E-2</c:v>
                </c:pt>
                <c:pt idx="575">
                  <c:v>5.7500000000000023E-2</c:v>
                </c:pt>
                <c:pt idx="576">
                  <c:v>5.7600000000000019E-2</c:v>
                </c:pt>
                <c:pt idx="577">
                  <c:v>5.7700000000000064E-2</c:v>
                </c:pt>
                <c:pt idx="578">
                  <c:v>5.7800000000000046E-2</c:v>
                </c:pt>
                <c:pt idx="579">
                  <c:v>5.7900000000000035E-2</c:v>
                </c:pt>
                <c:pt idx="580">
                  <c:v>5.8000000000000024E-2</c:v>
                </c:pt>
                <c:pt idx="581">
                  <c:v>5.810000000000002E-2</c:v>
                </c:pt>
                <c:pt idx="582">
                  <c:v>5.8200000000000016E-2</c:v>
                </c:pt>
                <c:pt idx="583">
                  <c:v>5.8300000000000032E-2</c:v>
                </c:pt>
                <c:pt idx="584">
                  <c:v>5.8400000000000021E-2</c:v>
                </c:pt>
                <c:pt idx="585">
                  <c:v>5.8500000000000017E-2</c:v>
                </c:pt>
                <c:pt idx="586">
                  <c:v>5.8600000000000006E-2</c:v>
                </c:pt>
                <c:pt idx="587">
                  <c:v>5.8700000000000023E-2</c:v>
                </c:pt>
                <c:pt idx="588">
                  <c:v>5.8800000000000033E-2</c:v>
                </c:pt>
                <c:pt idx="589">
                  <c:v>5.8900000000000022E-2</c:v>
                </c:pt>
                <c:pt idx="590">
                  <c:v>5.9000000000000039E-2</c:v>
                </c:pt>
                <c:pt idx="591">
                  <c:v>5.9100000000000034E-2</c:v>
                </c:pt>
                <c:pt idx="592">
                  <c:v>5.9200000000000023E-2</c:v>
                </c:pt>
                <c:pt idx="593">
                  <c:v>5.9300000000000054E-2</c:v>
                </c:pt>
                <c:pt idx="594">
                  <c:v>5.9400000000000057E-2</c:v>
                </c:pt>
                <c:pt idx="595">
                  <c:v>5.9500000000000032E-2</c:v>
                </c:pt>
                <c:pt idx="596">
                  <c:v>5.9600000000000021E-2</c:v>
                </c:pt>
                <c:pt idx="597">
                  <c:v>5.9700000000000066E-2</c:v>
                </c:pt>
                <c:pt idx="598">
                  <c:v>5.9800000000000055E-2</c:v>
                </c:pt>
                <c:pt idx="599">
                  <c:v>5.9900000000000043E-2</c:v>
                </c:pt>
                <c:pt idx="600">
                  <c:v>6.0000000000000032E-2</c:v>
                </c:pt>
                <c:pt idx="601">
                  <c:v>6.0100000000000021E-2</c:v>
                </c:pt>
                <c:pt idx="602">
                  <c:v>6.0200000000000017E-2</c:v>
                </c:pt>
                <c:pt idx="603">
                  <c:v>6.0300000000000034E-2</c:v>
                </c:pt>
                <c:pt idx="604">
                  <c:v>6.0400000000000023E-2</c:v>
                </c:pt>
                <c:pt idx="605">
                  <c:v>6.0500000000000033E-2</c:v>
                </c:pt>
                <c:pt idx="606">
                  <c:v>6.0600000000000022E-2</c:v>
                </c:pt>
                <c:pt idx="607">
                  <c:v>6.0700000000000039E-2</c:v>
                </c:pt>
                <c:pt idx="608">
                  <c:v>6.0800000000000035E-2</c:v>
                </c:pt>
                <c:pt idx="609">
                  <c:v>6.0900000000000024E-2</c:v>
                </c:pt>
                <c:pt idx="610">
                  <c:v>6.1000000000000019E-2</c:v>
                </c:pt>
                <c:pt idx="611">
                  <c:v>6.1100000000000015E-2</c:v>
                </c:pt>
                <c:pt idx="612">
                  <c:v>6.1199999999999997E-2</c:v>
                </c:pt>
                <c:pt idx="613">
                  <c:v>6.1300000000000021E-2</c:v>
                </c:pt>
                <c:pt idx="614">
                  <c:v>6.1400000000000024E-2</c:v>
                </c:pt>
                <c:pt idx="615">
                  <c:v>6.1500000000000013E-2</c:v>
                </c:pt>
                <c:pt idx="616">
                  <c:v>6.1600000000000002E-2</c:v>
                </c:pt>
                <c:pt idx="617">
                  <c:v>6.1700000000000033E-2</c:v>
                </c:pt>
                <c:pt idx="618">
                  <c:v>6.1800000000000022E-2</c:v>
                </c:pt>
                <c:pt idx="619">
                  <c:v>6.1900000000000004E-2</c:v>
                </c:pt>
                <c:pt idx="620">
                  <c:v>6.2000000000000034E-2</c:v>
                </c:pt>
                <c:pt idx="621">
                  <c:v>6.2100000000000023E-2</c:v>
                </c:pt>
                <c:pt idx="622">
                  <c:v>6.2200000000000019E-2</c:v>
                </c:pt>
                <c:pt idx="623">
                  <c:v>6.2300000000000064E-2</c:v>
                </c:pt>
                <c:pt idx="624">
                  <c:v>6.2400000000000046E-2</c:v>
                </c:pt>
                <c:pt idx="625">
                  <c:v>6.2500000000000028E-2</c:v>
                </c:pt>
                <c:pt idx="626">
                  <c:v>6.2600000000000031E-2</c:v>
                </c:pt>
                <c:pt idx="627">
                  <c:v>6.2700000000000033E-2</c:v>
                </c:pt>
                <c:pt idx="628">
                  <c:v>6.2800000000000022E-2</c:v>
                </c:pt>
                <c:pt idx="629">
                  <c:v>6.2900000000000039E-2</c:v>
                </c:pt>
                <c:pt idx="630">
                  <c:v>6.3000000000000014E-2</c:v>
                </c:pt>
                <c:pt idx="631">
                  <c:v>6.3100000000000003E-2</c:v>
                </c:pt>
                <c:pt idx="632">
                  <c:v>6.320000000000002E-2</c:v>
                </c:pt>
                <c:pt idx="633">
                  <c:v>6.3300000000000023E-2</c:v>
                </c:pt>
                <c:pt idx="634">
                  <c:v>6.3400000000000026E-2</c:v>
                </c:pt>
                <c:pt idx="635">
                  <c:v>6.3500000000000029E-2</c:v>
                </c:pt>
                <c:pt idx="636">
                  <c:v>6.3600000000000004E-2</c:v>
                </c:pt>
                <c:pt idx="637">
                  <c:v>6.3700000000000034E-2</c:v>
                </c:pt>
                <c:pt idx="638">
                  <c:v>6.3800000000000023E-2</c:v>
                </c:pt>
                <c:pt idx="639">
                  <c:v>6.3900000000000012E-2</c:v>
                </c:pt>
                <c:pt idx="640">
                  <c:v>6.4000000000000057E-2</c:v>
                </c:pt>
                <c:pt idx="641">
                  <c:v>6.4100000000000032E-2</c:v>
                </c:pt>
                <c:pt idx="642">
                  <c:v>6.4200000000000021E-2</c:v>
                </c:pt>
                <c:pt idx="643">
                  <c:v>6.4300000000000052E-2</c:v>
                </c:pt>
                <c:pt idx="644">
                  <c:v>6.4400000000000054E-2</c:v>
                </c:pt>
                <c:pt idx="645">
                  <c:v>6.450000000000003E-2</c:v>
                </c:pt>
                <c:pt idx="646">
                  <c:v>6.4600000000000032E-2</c:v>
                </c:pt>
                <c:pt idx="647">
                  <c:v>6.4700000000000049E-2</c:v>
                </c:pt>
                <c:pt idx="648">
                  <c:v>6.4800000000000024E-2</c:v>
                </c:pt>
                <c:pt idx="649">
                  <c:v>6.4900000000000055E-2</c:v>
                </c:pt>
                <c:pt idx="650">
                  <c:v>6.500000000000003E-2</c:v>
                </c:pt>
                <c:pt idx="651">
                  <c:v>6.5100000000000033E-2</c:v>
                </c:pt>
                <c:pt idx="652">
                  <c:v>6.5199999999999994E-2</c:v>
                </c:pt>
                <c:pt idx="653">
                  <c:v>6.5300000000000039E-2</c:v>
                </c:pt>
                <c:pt idx="654">
                  <c:v>6.5400000000000028E-2</c:v>
                </c:pt>
                <c:pt idx="655">
                  <c:v>6.550000000000003E-2</c:v>
                </c:pt>
                <c:pt idx="656">
                  <c:v>6.5600000000000033E-2</c:v>
                </c:pt>
                <c:pt idx="657">
                  <c:v>6.5700000000000022E-2</c:v>
                </c:pt>
                <c:pt idx="658">
                  <c:v>6.5800000000000039E-2</c:v>
                </c:pt>
                <c:pt idx="659">
                  <c:v>6.5900000000000014E-2</c:v>
                </c:pt>
                <c:pt idx="660">
                  <c:v>6.6000000000000003E-2</c:v>
                </c:pt>
                <c:pt idx="661">
                  <c:v>6.610000000000002E-2</c:v>
                </c:pt>
                <c:pt idx="662">
                  <c:v>6.6200000000000009E-2</c:v>
                </c:pt>
                <c:pt idx="663">
                  <c:v>6.6299999999999998E-2</c:v>
                </c:pt>
                <c:pt idx="664">
                  <c:v>6.6400000000000028E-2</c:v>
                </c:pt>
                <c:pt idx="665">
                  <c:v>6.6500000000000004E-2</c:v>
                </c:pt>
                <c:pt idx="666">
                  <c:v>6.660000000000002E-2</c:v>
                </c:pt>
                <c:pt idx="667">
                  <c:v>6.6700000000000023E-2</c:v>
                </c:pt>
                <c:pt idx="668">
                  <c:v>6.6800000000000012E-2</c:v>
                </c:pt>
                <c:pt idx="669">
                  <c:v>6.6900000000000001E-2</c:v>
                </c:pt>
                <c:pt idx="670">
                  <c:v>6.7000000000000032E-2</c:v>
                </c:pt>
                <c:pt idx="671">
                  <c:v>6.7100000000000062E-2</c:v>
                </c:pt>
                <c:pt idx="672">
                  <c:v>6.7200000000000024E-2</c:v>
                </c:pt>
                <c:pt idx="673">
                  <c:v>6.7300000000000054E-2</c:v>
                </c:pt>
                <c:pt idx="674">
                  <c:v>6.7400000000000029E-2</c:v>
                </c:pt>
                <c:pt idx="675">
                  <c:v>6.7500000000000032E-2</c:v>
                </c:pt>
                <c:pt idx="676">
                  <c:v>6.7600000000000021E-2</c:v>
                </c:pt>
                <c:pt idx="677">
                  <c:v>6.7700000000000024E-2</c:v>
                </c:pt>
                <c:pt idx="678">
                  <c:v>6.7800000000000055E-2</c:v>
                </c:pt>
                <c:pt idx="679">
                  <c:v>6.790000000000003E-2</c:v>
                </c:pt>
                <c:pt idx="680">
                  <c:v>6.8000000000000033E-2</c:v>
                </c:pt>
                <c:pt idx="681">
                  <c:v>6.8099999999999994E-2</c:v>
                </c:pt>
                <c:pt idx="682">
                  <c:v>6.8200000000000011E-2</c:v>
                </c:pt>
                <c:pt idx="683">
                  <c:v>6.8300000000000055E-2</c:v>
                </c:pt>
                <c:pt idx="684">
                  <c:v>6.840000000000003E-2</c:v>
                </c:pt>
                <c:pt idx="685">
                  <c:v>6.8500000000000033E-2</c:v>
                </c:pt>
                <c:pt idx="686">
                  <c:v>6.8599999999999994E-2</c:v>
                </c:pt>
                <c:pt idx="687">
                  <c:v>6.8700000000000039E-2</c:v>
                </c:pt>
                <c:pt idx="688">
                  <c:v>6.8800000000000028E-2</c:v>
                </c:pt>
                <c:pt idx="689">
                  <c:v>6.8900000000000031E-2</c:v>
                </c:pt>
                <c:pt idx="690">
                  <c:v>6.9000000000000034E-2</c:v>
                </c:pt>
                <c:pt idx="691">
                  <c:v>6.9100000000000023E-2</c:v>
                </c:pt>
                <c:pt idx="692">
                  <c:v>6.9200000000000039E-2</c:v>
                </c:pt>
                <c:pt idx="693">
                  <c:v>6.9300000000000056E-2</c:v>
                </c:pt>
                <c:pt idx="694">
                  <c:v>6.9400000000000059E-2</c:v>
                </c:pt>
                <c:pt idx="695">
                  <c:v>6.9500000000000034E-2</c:v>
                </c:pt>
                <c:pt idx="696">
                  <c:v>6.9600000000000023E-2</c:v>
                </c:pt>
                <c:pt idx="697">
                  <c:v>6.9700000000000054E-2</c:v>
                </c:pt>
                <c:pt idx="698">
                  <c:v>6.9800000000000056E-2</c:v>
                </c:pt>
                <c:pt idx="699">
                  <c:v>6.9900000000000032E-2</c:v>
                </c:pt>
                <c:pt idx="700">
                  <c:v>7.0000000000000034E-2</c:v>
                </c:pt>
                <c:pt idx="701">
                  <c:v>7.0100000000000023E-2</c:v>
                </c:pt>
                <c:pt idx="702">
                  <c:v>7.0200000000000012E-2</c:v>
                </c:pt>
                <c:pt idx="703">
                  <c:v>7.0300000000000057E-2</c:v>
                </c:pt>
                <c:pt idx="704">
                  <c:v>7.0400000000000032E-2</c:v>
                </c:pt>
                <c:pt idx="705">
                  <c:v>7.0500000000000021E-2</c:v>
                </c:pt>
                <c:pt idx="706">
                  <c:v>7.0600000000000024E-2</c:v>
                </c:pt>
                <c:pt idx="707">
                  <c:v>7.0700000000000054E-2</c:v>
                </c:pt>
                <c:pt idx="708">
                  <c:v>7.080000000000003E-2</c:v>
                </c:pt>
                <c:pt idx="709">
                  <c:v>7.0900000000000032E-2</c:v>
                </c:pt>
                <c:pt idx="710">
                  <c:v>7.1000000000000021E-2</c:v>
                </c:pt>
                <c:pt idx="711">
                  <c:v>7.110000000000001E-2</c:v>
                </c:pt>
                <c:pt idx="712">
                  <c:v>7.1199999999999999E-2</c:v>
                </c:pt>
                <c:pt idx="713">
                  <c:v>7.130000000000003E-2</c:v>
                </c:pt>
                <c:pt idx="714">
                  <c:v>7.1400000000000033E-2</c:v>
                </c:pt>
                <c:pt idx="715">
                  <c:v>7.1499999999999994E-2</c:v>
                </c:pt>
                <c:pt idx="716">
                  <c:v>7.1600000000000011E-2</c:v>
                </c:pt>
                <c:pt idx="717">
                  <c:v>7.1700000000000028E-2</c:v>
                </c:pt>
                <c:pt idx="718">
                  <c:v>7.180000000000003E-2</c:v>
                </c:pt>
                <c:pt idx="719">
                  <c:v>7.1900000000000033E-2</c:v>
                </c:pt>
                <c:pt idx="720">
                  <c:v>7.2000000000000022E-2</c:v>
                </c:pt>
                <c:pt idx="721">
                  <c:v>7.2100000000000039E-2</c:v>
                </c:pt>
                <c:pt idx="722">
                  <c:v>7.2200000000000014E-2</c:v>
                </c:pt>
                <c:pt idx="723">
                  <c:v>7.2300000000000059E-2</c:v>
                </c:pt>
                <c:pt idx="724">
                  <c:v>7.2400000000000034E-2</c:v>
                </c:pt>
                <c:pt idx="725">
                  <c:v>7.2500000000000023E-2</c:v>
                </c:pt>
                <c:pt idx="726">
                  <c:v>7.2600000000000053E-2</c:v>
                </c:pt>
                <c:pt idx="727">
                  <c:v>7.270000000000007E-2</c:v>
                </c:pt>
                <c:pt idx="728">
                  <c:v>7.2800000000000031E-2</c:v>
                </c:pt>
                <c:pt idx="729">
                  <c:v>7.2900000000000034E-2</c:v>
                </c:pt>
                <c:pt idx="730">
                  <c:v>7.3000000000000023E-2</c:v>
                </c:pt>
                <c:pt idx="731">
                  <c:v>7.3100000000000026E-2</c:v>
                </c:pt>
                <c:pt idx="732">
                  <c:v>7.3200000000000029E-2</c:v>
                </c:pt>
                <c:pt idx="733">
                  <c:v>7.3300000000000032E-2</c:v>
                </c:pt>
                <c:pt idx="734">
                  <c:v>7.3400000000000062E-2</c:v>
                </c:pt>
                <c:pt idx="735">
                  <c:v>7.3500000000000024E-2</c:v>
                </c:pt>
                <c:pt idx="736">
                  <c:v>7.3600000000000013E-2</c:v>
                </c:pt>
                <c:pt idx="737">
                  <c:v>7.3700000000000029E-2</c:v>
                </c:pt>
                <c:pt idx="738">
                  <c:v>7.3800000000000032E-2</c:v>
                </c:pt>
                <c:pt idx="739">
                  <c:v>7.3900000000000021E-2</c:v>
                </c:pt>
                <c:pt idx="740">
                  <c:v>7.4000000000000024E-2</c:v>
                </c:pt>
                <c:pt idx="741">
                  <c:v>7.4100000000000055E-2</c:v>
                </c:pt>
                <c:pt idx="742">
                  <c:v>7.420000000000003E-2</c:v>
                </c:pt>
                <c:pt idx="743">
                  <c:v>7.4300000000000088E-2</c:v>
                </c:pt>
                <c:pt idx="744">
                  <c:v>7.4400000000000049E-2</c:v>
                </c:pt>
                <c:pt idx="745">
                  <c:v>7.4500000000000052E-2</c:v>
                </c:pt>
                <c:pt idx="746">
                  <c:v>7.4600000000000055E-2</c:v>
                </c:pt>
                <c:pt idx="747">
                  <c:v>7.4700000000000072E-2</c:v>
                </c:pt>
                <c:pt idx="748">
                  <c:v>7.4800000000000075E-2</c:v>
                </c:pt>
                <c:pt idx="749">
                  <c:v>7.4900000000000022E-2</c:v>
                </c:pt>
                <c:pt idx="750">
                  <c:v>7.5000000000000039E-2</c:v>
                </c:pt>
                <c:pt idx="751">
                  <c:v>7.5100000000000028E-2</c:v>
                </c:pt>
                <c:pt idx="752">
                  <c:v>7.5200000000000031E-2</c:v>
                </c:pt>
                <c:pt idx="753">
                  <c:v>7.5300000000000034E-2</c:v>
                </c:pt>
                <c:pt idx="754">
                  <c:v>7.5400000000000023E-2</c:v>
                </c:pt>
                <c:pt idx="755">
                  <c:v>7.5500000000000039E-2</c:v>
                </c:pt>
                <c:pt idx="756">
                  <c:v>7.5600000000000014E-2</c:v>
                </c:pt>
                <c:pt idx="757">
                  <c:v>7.5700000000000031E-2</c:v>
                </c:pt>
                <c:pt idx="758">
                  <c:v>7.5800000000000034E-2</c:v>
                </c:pt>
                <c:pt idx="759">
                  <c:v>7.5900000000000023E-2</c:v>
                </c:pt>
                <c:pt idx="760">
                  <c:v>7.6000000000000026E-2</c:v>
                </c:pt>
                <c:pt idx="761">
                  <c:v>7.6100000000000029E-2</c:v>
                </c:pt>
                <c:pt idx="762">
                  <c:v>7.6200000000000004E-2</c:v>
                </c:pt>
                <c:pt idx="763">
                  <c:v>7.6300000000000034E-2</c:v>
                </c:pt>
                <c:pt idx="764">
                  <c:v>7.6400000000000023E-2</c:v>
                </c:pt>
                <c:pt idx="765">
                  <c:v>7.6500000000000012E-2</c:v>
                </c:pt>
                <c:pt idx="766">
                  <c:v>7.6600000000000001E-2</c:v>
                </c:pt>
                <c:pt idx="767">
                  <c:v>7.6700000000000032E-2</c:v>
                </c:pt>
                <c:pt idx="768">
                  <c:v>7.6800000000000021E-2</c:v>
                </c:pt>
                <c:pt idx="769">
                  <c:v>7.6900000000000024E-2</c:v>
                </c:pt>
                <c:pt idx="770">
                  <c:v>7.7000000000000055E-2</c:v>
                </c:pt>
                <c:pt idx="771">
                  <c:v>7.710000000000003E-2</c:v>
                </c:pt>
                <c:pt idx="772">
                  <c:v>7.7200000000000032E-2</c:v>
                </c:pt>
                <c:pt idx="773">
                  <c:v>7.7300000000000049E-2</c:v>
                </c:pt>
                <c:pt idx="774">
                  <c:v>7.7400000000000024E-2</c:v>
                </c:pt>
                <c:pt idx="775">
                  <c:v>7.7500000000000055E-2</c:v>
                </c:pt>
                <c:pt idx="776">
                  <c:v>7.760000000000003E-2</c:v>
                </c:pt>
                <c:pt idx="777">
                  <c:v>7.7700000000000075E-2</c:v>
                </c:pt>
                <c:pt idx="778">
                  <c:v>7.780000000000005E-2</c:v>
                </c:pt>
                <c:pt idx="779">
                  <c:v>7.7900000000000039E-2</c:v>
                </c:pt>
                <c:pt idx="780">
                  <c:v>7.8000000000000028E-2</c:v>
                </c:pt>
                <c:pt idx="781">
                  <c:v>7.8100000000000031E-2</c:v>
                </c:pt>
                <c:pt idx="782">
                  <c:v>7.8200000000000033E-2</c:v>
                </c:pt>
                <c:pt idx="783">
                  <c:v>7.8300000000000022E-2</c:v>
                </c:pt>
                <c:pt idx="784">
                  <c:v>7.8400000000000039E-2</c:v>
                </c:pt>
                <c:pt idx="785">
                  <c:v>7.8500000000000014E-2</c:v>
                </c:pt>
                <c:pt idx="786">
                  <c:v>7.8600000000000003E-2</c:v>
                </c:pt>
                <c:pt idx="787">
                  <c:v>7.8700000000000034E-2</c:v>
                </c:pt>
                <c:pt idx="788">
                  <c:v>7.8800000000000023E-2</c:v>
                </c:pt>
                <c:pt idx="789">
                  <c:v>7.8900000000000026E-2</c:v>
                </c:pt>
                <c:pt idx="790">
                  <c:v>7.900000000000007E-2</c:v>
                </c:pt>
                <c:pt idx="791">
                  <c:v>7.9100000000000031E-2</c:v>
                </c:pt>
                <c:pt idx="792">
                  <c:v>7.9200000000000034E-2</c:v>
                </c:pt>
                <c:pt idx="793">
                  <c:v>7.9300000000000065E-2</c:v>
                </c:pt>
                <c:pt idx="794">
                  <c:v>7.9400000000000068E-2</c:v>
                </c:pt>
                <c:pt idx="795">
                  <c:v>7.9500000000000057E-2</c:v>
                </c:pt>
                <c:pt idx="796">
                  <c:v>7.9600000000000032E-2</c:v>
                </c:pt>
                <c:pt idx="797">
                  <c:v>7.9700000000000062E-2</c:v>
                </c:pt>
                <c:pt idx="798">
                  <c:v>7.9800000000000065E-2</c:v>
                </c:pt>
                <c:pt idx="799">
                  <c:v>7.9900000000000054E-2</c:v>
                </c:pt>
                <c:pt idx="800">
                  <c:v>8.0000000000000043E-2</c:v>
                </c:pt>
                <c:pt idx="801">
                  <c:v>8.0100000000000046E-2</c:v>
                </c:pt>
                <c:pt idx="802">
                  <c:v>8.0200000000000063E-2</c:v>
                </c:pt>
                <c:pt idx="803">
                  <c:v>8.0300000000000024E-2</c:v>
                </c:pt>
                <c:pt idx="804">
                  <c:v>8.0400000000000041E-2</c:v>
                </c:pt>
                <c:pt idx="805">
                  <c:v>8.0500000000000071E-2</c:v>
                </c:pt>
                <c:pt idx="806">
                  <c:v>8.060000000000006E-2</c:v>
                </c:pt>
                <c:pt idx="807">
                  <c:v>8.0700000000000063E-2</c:v>
                </c:pt>
                <c:pt idx="808">
                  <c:v>8.0800000000000066E-2</c:v>
                </c:pt>
                <c:pt idx="809">
                  <c:v>8.0900000000000027E-2</c:v>
                </c:pt>
                <c:pt idx="810">
                  <c:v>8.1000000000000044E-2</c:v>
                </c:pt>
                <c:pt idx="811">
                  <c:v>8.1100000000000005E-2</c:v>
                </c:pt>
                <c:pt idx="812">
                  <c:v>8.1200000000000022E-2</c:v>
                </c:pt>
                <c:pt idx="813">
                  <c:v>8.1300000000000011E-2</c:v>
                </c:pt>
                <c:pt idx="814">
                  <c:v>8.14E-2</c:v>
                </c:pt>
                <c:pt idx="815">
                  <c:v>8.1500000000000045E-2</c:v>
                </c:pt>
                <c:pt idx="816">
                  <c:v>8.1600000000000047E-2</c:v>
                </c:pt>
                <c:pt idx="817">
                  <c:v>8.1700000000000064E-2</c:v>
                </c:pt>
                <c:pt idx="818">
                  <c:v>8.1800000000000025E-2</c:v>
                </c:pt>
                <c:pt idx="819">
                  <c:v>8.1900000000000028E-2</c:v>
                </c:pt>
                <c:pt idx="820">
                  <c:v>8.2000000000000003E-2</c:v>
                </c:pt>
                <c:pt idx="821">
                  <c:v>8.2100000000000006E-2</c:v>
                </c:pt>
                <c:pt idx="822">
                  <c:v>8.2200000000000009E-2</c:v>
                </c:pt>
                <c:pt idx="823">
                  <c:v>8.2300000000000012E-2</c:v>
                </c:pt>
                <c:pt idx="824">
                  <c:v>8.2400000000000015E-2</c:v>
                </c:pt>
                <c:pt idx="825">
                  <c:v>8.2500000000000046E-2</c:v>
                </c:pt>
                <c:pt idx="826">
                  <c:v>8.2600000000000048E-2</c:v>
                </c:pt>
                <c:pt idx="827">
                  <c:v>8.2700000000000023E-2</c:v>
                </c:pt>
                <c:pt idx="828">
                  <c:v>8.280000000000004E-2</c:v>
                </c:pt>
                <c:pt idx="829">
                  <c:v>8.2900000000000001E-2</c:v>
                </c:pt>
                <c:pt idx="830">
                  <c:v>8.3000000000000046E-2</c:v>
                </c:pt>
                <c:pt idx="831">
                  <c:v>8.3100000000000063E-2</c:v>
                </c:pt>
                <c:pt idx="832">
                  <c:v>8.3200000000000066E-2</c:v>
                </c:pt>
                <c:pt idx="833">
                  <c:v>8.3300000000000068E-2</c:v>
                </c:pt>
                <c:pt idx="834">
                  <c:v>8.3400000000000044E-2</c:v>
                </c:pt>
                <c:pt idx="835">
                  <c:v>8.3500000000000088E-2</c:v>
                </c:pt>
                <c:pt idx="836">
                  <c:v>8.3600000000000105E-2</c:v>
                </c:pt>
                <c:pt idx="837">
                  <c:v>8.3700000000000066E-2</c:v>
                </c:pt>
                <c:pt idx="838">
                  <c:v>8.3800000000000138E-2</c:v>
                </c:pt>
                <c:pt idx="839">
                  <c:v>8.3900000000000044E-2</c:v>
                </c:pt>
                <c:pt idx="840">
                  <c:v>8.4000000000000061E-2</c:v>
                </c:pt>
                <c:pt idx="841">
                  <c:v>8.4100000000000064E-2</c:v>
                </c:pt>
                <c:pt idx="842">
                  <c:v>8.4200000000000066E-2</c:v>
                </c:pt>
                <c:pt idx="843">
                  <c:v>8.4300000000000028E-2</c:v>
                </c:pt>
                <c:pt idx="844">
                  <c:v>8.4400000000000044E-2</c:v>
                </c:pt>
                <c:pt idx="845">
                  <c:v>8.4500000000000089E-2</c:v>
                </c:pt>
                <c:pt idx="846">
                  <c:v>8.4600000000000092E-2</c:v>
                </c:pt>
                <c:pt idx="847">
                  <c:v>8.4700000000000136E-2</c:v>
                </c:pt>
                <c:pt idx="848">
                  <c:v>8.480000000000007E-2</c:v>
                </c:pt>
                <c:pt idx="849">
                  <c:v>8.4900000000000045E-2</c:v>
                </c:pt>
                <c:pt idx="850">
                  <c:v>8.5000000000000048E-2</c:v>
                </c:pt>
                <c:pt idx="851">
                  <c:v>8.5100000000000064E-2</c:v>
                </c:pt>
                <c:pt idx="852">
                  <c:v>8.5200000000000026E-2</c:v>
                </c:pt>
                <c:pt idx="853">
                  <c:v>8.5300000000000042E-2</c:v>
                </c:pt>
                <c:pt idx="854">
                  <c:v>8.5400000000000004E-2</c:v>
                </c:pt>
                <c:pt idx="855">
                  <c:v>8.5500000000000048E-2</c:v>
                </c:pt>
                <c:pt idx="856">
                  <c:v>8.5600000000000065E-2</c:v>
                </c:pt>
                <c:pt idx="857">
                  <c:v>8.5700000000000068E-2</c:v>
                </c:pt>
                <c:pt idx="858">
                  <c:v>8.5800000000000043E-2</c:v>
                </c:pt>
                <c:pt idx="859">
                  <c:v>8.5900000000000046E-2</c:v>
                </c:pt>
                <c:pt idx="860">
                  <c:v>8.6000000000000063E-2</c:v>
                </c:pt>
                <c:pt idx="861">
                  <c:v>8.6100000000000024E-2</c:v>
                </c:pt>
                <c:pt idx="862">
                  <c:v>8.620000000000004E-2</c:v>
                </c:pt>
                <c:pt idx="863">
                  <c:v>8.6300000000000002E-2</c:v>
                </c:pt>
                <c:pt idx="864">
                  <c:v>8.6400000000000018E-2</c:v>
                </c:pt>
                <c:pt idx="865">
                  <c:v>8.6500000000000063E-2</c:v>
                </c:pt>
                <c:pt idx="866">
                  <c:v>8.6600000000000066E-2</c:v>
                </c:pt>
                <c:pt idx="867">
                  <c:v>8.6700000000000096E-2</c:v>
                </c:pt>
                <c:pt idx="868">
                  <c:v>8.6800000000000044E-2</c:v>
                </c:pt>
                <c:pt idx="869">
                  <c:v>8.6900000000000005E-2</c:v>
                </c:pt>
                <c:pt idx="870">
                  <c:v>8.7000000000000022E-2</c:v>
                </c:pt>
                <c:pt idx="871">
                  <c:v>8.7100000000000025E-2</c:v>
                </c:pt>
                <c:pt idx="872">
                  <c:v>8.72E-2</c:v>
                </c:pt>
                <c:pt idx="873">
                  <c:v>8.7300000000000003E-2</c:v>
                </c:pt>
                <c:pt idx="874">
                  <c:v>8.7400000000000005E-2</c:v>
                </c:pt>
                <c:pt idx="875">
                  <c:v>8.7500000000000064E-2</c:v>
                </c:pt>
                <c:pt idx="876">
                  <c:v>8.7600000000000067E-2</c:v>
                </c:pt>
                <c:pt idx="877">
                  <c:v>8.7700000000000028E-2</c:v>
                </c:pt>
                <c:pt idx="878">
                  <c:v>8.7800000000000045E-2</c:v>
                </c:pt>
                <c:pt idx="879">
                  <c:v>8.7900000000000006E-2</c:v>
                </c:pt>
                <c:pt idx="880">
                  <c:v>8.8000000000000064E-2</c:v>
                </c:pt>
                <c:pt idx="881">
                  <c:v>8.8100000000000137E-2</c:v>
                </c:pt>
                <c:pt idx="882">
                  <c:v>8.8200000000000042E-2</c:v>
                </c:pt>
                <c:pt idx="883">
                  <c:v>8.8300000000000045E-2</c:v>
                </c:pt>
                <c:pt idx="884">
                  <c:v>8.8400000000000048E-2</c:v>
                </c:pt>
                <c:pt idx="885">
                  <c:v>8.8500000000000106E-2</c:v>
                </c:pt>
                <c:pt idx="886">
                  <c:v>8.8600000000000151E-2</c:v>
                </c:pt>
                <c:pt idx="887">
                  <c:v>8.8700000000000084E-2</c:v>
                </c:pt>
                <c:pt idx="888">
                  <c:v>8.8800000000000101E-2</c:v>
                </c:pt>
                <c:pt idx="889">
                  <c:v>8.8900000000000048E-2</c:v>
                </c:pt>
                <c:pt idx="890">
                  <c:v>8.9000000000000065E-2</c:v>
                </c:pt>
                <c:pt idx="891">
                  <c:v>8.9100000000000068E-2</c:v>
                </c:pt>
                <c:pt idx="892">
                  <c:v>8.9200000000000043E-2</c:v>
                </c:pt>
                <c:pt idx="893">
                  <c:v>8.9300000000000046E-2</c:v>
                </c:pt>
                <c:pt idx="894">
                  <c:v>8.9400000000000063E-2</c:v>
                </c:pt>
                <c:pt idx="895">
                  <c:v>8.9500000000000107E-2</c:v>
                </c:pt>
                <c:pt idx="896">
                  <c:v>8.9600000000000138E-2</c:v>
                </c:pt>
                <c:pt idx="897">
                  <c:v>8.9700000000000085E-2</c:v>
                </c:pt>
                <c:pt idx="898">
                  <c:v>8.9800000000000088E-2</c:v>
                </c:pt>
                <c:pt idx="899">
                  <c:v>8.9900000000000063E-2</c:v>
                </c:pt>
                <c:pt idx="900">
                  <c:v>9.0000000000000066E-2</c:v>
                </c:pt>
                <c:pt idx="901">
                  <c:v>9.0100000000000027E-2</c:v>
                </c:pt>
                <c:pt idx="902">
                  <c:v>9.0200000000000044E-2</c:v>
                </c:pt>
                <c:pt idx="903">
                  <c:v>9.0300000000000005E-2</c:v>
                </c:pt>
                <c:pt idx="904">
                  <c:v>9.0400000000000022E-2</c:v>
                </c:pt>
                <c:pt idx="905">
                  <c:v>9.0500000000000067E-2</c:v>
                </c:pt>
                <c:pt idx="906">
                  <c:v>9.0600000000000069E-2</c:v>
                </c:pt>
                <c:pt idx="907">
                  <c:v>9.0700000000000044E-2</c:v>
                </c:pt>
                <c:pt idx="908">
                  <c:v>9.0800000000000047E-2</c:v>
                </c:pt>
                <c:pt idx="909">
                  <c:v>9.0900000000000064E-2</c:v>
                </c:pt>
                <c:pt idx="910">
                  <c:v>9.1000000000000025E-2</c:v>
                </c:pt>
                <c:pt idx="911">
                  <c:v>9.1100000000000028E-2</c:v>
                </c:pt>
                <c:pt idx="912">
                  <c:v>9.1200000000000003E-2</c:v>
                </c:pt>
                <c:pt idx="913">
                  <c:v>9.1300000000000006E-2</c:v>
                </c:pt>
                <c:pt idx="914">
                  <c:v>9.1400000000000009E-2</c:v>
                </c:pt>
                <c:pt idx="915">
                  <c:v>9.1500000000000067E-2</c:v>
                </c:pt>
                <c:pt idx="916">
                  <c:v>9.1600000000000042E-2</c:v>
                </c:pt>
                <c:pt idx="917">
                  <c:v>9.1700000000000045E-2</c:v>
                </c:pt>
                <c:pt idx="918">
                  <c:v>9.1800000000000048E-2</c:v>
                </c:pt>
                <c:pt idx="919">
                  <c:v>9.1900000000000065E-2</c:v>
                </c:pt>
                <c:pt idx="920">
                  <c:v>9.2000000000000026E-2</c:v>
                </c:pt>
                <c:pt idx="921">
                  <c:v>9.2100000000000043E-2</c:v>
                </c:pt>
                <c:pt idx="922">
                  <c:v>9.2200000000000004E-2</c:v>
                </c:pt>
                <c:pt idx="923">
                  <c:v>9.2300000000000021E-2</c:v>
                </c:pt>
                <c:pt idx="924">
                  <c:v>9.240000000000001E-2</c:v>
                </c:pt>
                <c:pt idx="925">
                  <c:v>9.2500000000000068E-2</c:v>
                </c:pt>
                <c:pt idx="926">
                  <c:v>9.2600000000000043E-2</c:v>
                </c:pt>
                <c:pt idx="927">
                  <c:v>9.2700000000000046E-2</c:v>
                </c:pt>
                <c:pt idx="928">
                  <c:v>9.2800000000000063E-2</c:v>
                </c:pt>
                <c:pt idx="929">
                  <c:v>9.2900000000000024E-2</c:v>
                </c:pt>
                <c:pt idx="930">
                  <c:v>9.3000000000000083E-2</c:v>
                </c:pt>
                <c:pt idx="931">
                  <c:v>9.3100000000000085E-2</c:v>
                </c:pt>
                <c:pt idx="932">
                  <c:v>9.3200000000000061E-2</c:v>
                </c:pt>
                <c:pt idx="933">
                  <c:v>9.3300000000000063E-2</c:v>
                </c:pt>
                <c:pt idx="934">
                  <c:v>9.3400000000000066E-2</c:v>
                </c:pt>
                <c:pt idx="935">
                  <c:v>9.3500000000000111E-2</c:v>
                </c:pt>
                <c:pt idx="936">
                  <c:v>9.3600000000000128E-2</c:v>
                </c:pt>
                <c:pt idx="937">
                  <c:v>9.3700000000000089E-2</c:v>
                </c:pt>
                <c:pt idx="938">
                  <c:v>9.3800000000000106E-2</c:v>
                </c:pt>
                <c:pt idx="939">
                  <c:v>9.3900000000000122E-2</c:v>
                </c:pt>
                <c:pt idx="940">
                  <c:v>9.400000000000007E-2</c:v>
                </c:pt>
                <c:pt idx="941">
                  <c:v>9.4100000000000045E-2</c:v>
                </c:pt>
                <c:pt idx="942">
                  <c:v>9.4200000000000048E-2</c:v>
                </c:pt>
                <c:pt idx="943">
                  <c:v>9.4300000000000064E-2</c:v>
                </c:pt>
                <c:pt idx="944">
                  <c:v>9.4400000000000026E-2</c:v>
                </c:pt>
                <c:pt idx="945">
                  <c:v>9.450000000000007E-2</c:v>
                </c:pt>
                <c:pt idx="946">
                  <c:v>9.4600000000000115E-2</c:v>
                </c:pt>
                <c:pt idx="947">
                  <c:v>9.4700000000000048E-2</c:v>
                </c:pt>
                <c:pt idx="948">
                  <c:v>9.4800000000000065E-2</c:v>
                </c:pt>
                <c:pt idx="949">
                  <c:v>9.4900000000000068E-2</c:v>
                </c:pt>
                <c:pt idx="950">
                  <c:v>9.5000000000000043E-2</c:v>
                </c:pt>
                <c:pt idx="951">
                  <c:v>9.5100000000000046E-2</c:v>
                </c:pt>
                <c:pt idx="952">
                  <c:v>9.5200000000000048E-2</c:v>
                </c:pt>
                <c:pt idx="953">
                  <c:v>9.5300000000000024E-2</c:v>
                </c:pt>
                <c:pt idx="954">
                  <c:v>9.540000000000004E-2</c:v>
                </c:pt>
                <c:pt idx="955">
                  <c:v>9.5500000000000085E-2</c:v>
                </c:pt>
                <c:pt idx="956">
                  <c:v>9.5600000000000046E-2</c:v>
                </c:pt>
                <c:pt idx="957">
                  <c:v>9.5700000000000063E-2</c:v>
                </c:pt>
                <c:pt idx="958">
                  <c:v>9.5800000000000066E-2</c:v>
                </c:pt>
                <c:pt idx="959">
                  <c:v>9.5900000000000096E-2</c:v>
                </c:pt>
                <c:pt idx="960">
                  <c:v>9.6000000000000044E-2</c:v>
                </c:pt>
                <c:pt idx="961">
                  <c:v>9.6100000000000046E-2</c:v>
                </c:pt>
                <c:pt idx="962">
                  <c:v>9.6200000000000049E-2</c:v>
                </c:pt>
                <c:pt idx="963">
                  <c:v>9.6300000000000024E-2</c:v>
                </c:pt>
                <c:pt idx="964">
                  <c:v>9.6400000000000013E-2</c:v>
                </c:pt>
                <c:pt idx="965">
                  <c:v>9.6500000000000044E-2</c:v>
                </c:pt>
                <c:pt idx="966">
                  <c:v>9.6600000000000061E-2</c:v>
                </c:pt>
                <c:pt idx="967">
                  <c:v>9.6700000000000064E-2</c:v>
                </c:pt>
                <c:pt idx="968">
                  <c:v>9.6800000000000067E-2</c:v>
                </c:pt>
                <c:pt idx="969">
                  <c:v>9.6900000000000028E-2</c:v>
                </c:pt>
                <c:pt idx="970">
                  <c:v>9.7000000000000045E-2</c:v>
                </c:pt>
                <c:pt idx="971">
                  <c:v>9.7100000000000006E-2</c:v>
                </c:pt>
                <c:pt idx="972">
                  <c:v>9.7200000000000022E-2</c:v>
                </c:pt>
                <c:pt idx="973">
                  <c:v>9.7300000000000011E-2</c:v>
                </c:pt>
                <c:pt idx="974">
                  <c:v>9.74E-2</c:v>
                </c:pt>
                <c:pt idx="975">
                  <c:v>9.7500000000000045E-2</c:v>
                </c:pt>
                <c:pt idx="976">
                  <c:v>9.7600000000000048E-2</c:v>
                </c:pt>
                <c:pt idx="977">
                  <c:v>9.7700000000000065E-2</c:v>
                </c:pt>
                <c:pt idx="978">
                  <c:v>9.7800000000000026E-2</c:v>
                </c:pt>
                <c:pt idx="979">
                  <c:v>9.7900000000000043E-2</c:v>
                </c:pt>
                <c:pt idx="980">
                  <c:v>9.8000000000000101E-2</c:v>
                </c:pt>
                <c:pt idx="981">
                  <c:v>9.8100000000000048E-2</c:v>
                </c:pt>
                <c:pt idx="982">
                  <c:v>9.8200000000000065E-2</c:v>
                </c:pt>
                <c:pt idx="983">
                  <c:v>9.8300000000000068E-2</c:v>
                </c:pt>
                <c:pt idx="984">
                  <c:v>9.8400000000000043E-2</c:v>
                </c:pt>
                <c:pt idx="985">
                  <c:v>9.8500000000000129E-2</c:v>
                </c:pt>
                <c:pt idx="986">
                  <c:v>9.8600000000000146E-2</c:v>
                </c:pt>
                <c:pt idx="987">
                  <c:v>9.8700000000000121E-2</c:v>
                </c:pt>
                <c:pt idx="988">
                  <c:v>9.8800000000000138E-2</c:v>
                </c:pt>
                <c:pt idx="989">
                  <c:v>9.8900000000000085E-2</c:v>
                </c:pt>
                <c:pt idx="990">
                  <c:v>9.9000000000000088E-2</c:v>
                </c:pt>
                <c:pt idx="991">
                  <c:v>9.9100000000000063E-2</c:v>
                </c:pt>
                <c:pt idx="992">
                  <c:v>9.9200000000000066E-2</c:v>
                </c:pt>
                <c:pt idx="993">
                  <c:v>9.9300000000000097E-2</c:v>
                </c:pt>
                <c:pt idx="994">
                  <c:v>9.9400000000000044E-2</c:v>
                </c:pt>
                <c:pt idx="995">
                  <c:v>9.9500000000000088E-2</c:v>
                </c:pt>
                <c:pt idx="996">
                  <c:v>9.9600000000000105E-2</c:v>
                </c:pt>
                <c:pt idx="997">
                  <c:v>9.9700000000000122E-2</c:v>
                </c:pt>
                <c:pt idx="998">
                  <c:v>9.9800000000000069E-2</c:v>
                </c:pt>
                <c:pt idx="999">
                  <c:v>9.9900000000000044E-2</c:v>
                </c:pt>
                <c:pt idx="1000">
                  <c:v>0.1</c:v>
                </c:pt>
              </c:numCache>
            </c:numRef>
          </c:xVal>
          <c:yVal>
            <c:numRef>
              <c:f>log4final!$AB$2:$AB$1002</c:f>
              <c:numCache>
                <c:formatCode>General</c:formatCode>
                <c:ptCount val="1001"/>
                <c:pt idx="0">
                  <c:v>400.00003999292875</c:v>
                </c:pt>
                <c:pt idx="1">
                  <c:v>400.00029555500601</c:v>
                </c:pt>
                <c:pt idx="2">
                  <c:v>400.00055108181601</c:v>
                </c:pt>
                <c:pt idx="3">
                  <c:v>400.00080657339726</c:v>
                </c:pt>
                <c:pt idx="4">
                  <c:v>400.00106202976644</c:v>
                </c:pt>
                <c:pt idx="5">
                  <c:v>400.00131745094757</c:v>
                </c:pt>
                <c:pt idx="6">
                  <c:v>400.00157283699195</c:v>
                </c:pt>
                <c:pt idx="7">
                  <c:v>400.00182818791905</c:v>
                </c:pt>
                <c:pt idx="8">
                  <c:v>400.00208350375152</c:v>
                </c:pt>
                <c:pt idx="9">
                  <c:v>400.00233878451775</c:v>
                </c:pt>
                <c:pt idx="10">
                  <c:v>400.002594030257</c:v>
                </c:pt>
                <c:pt idx="11">
                  <c:v>400.00284924098793</c:v>
                </c:pt>
                <c:pt idx="12">
                  <c:v>400.00310441674696</c:v>
                </c:pt>
                <c:pt idx="13">
                  <c:v>400.00335955755867</c:v>
                </c:pt>
                <c:pt idx="14">
                  <c:v>400.00361466344822</c:v>
                </c:pt>
                <c:pt idx="15">
                  <c:v>400.00386973445524</c:v>
                </c:pt>
                <c:pt idx="16">
                  <c:v>400.00412477059575</c:v>
                </c:pt>
                <c:pt idx="17">
                  <c:v>400.00437977190279</c:v>
                </c:pt>
                <c:pt idx="18">
                  <c:v>400.00463473841904</c:v>
                </c:pt>
                <c:pt idx="19">
                  <c:v>400.00488967015144</c:v>
                </c:pt>
                <c:pt idx="20">
                  <c:v>400.00514456713978</c:v>
                </c:pt>
                <c:pt idx="21">
                  <c:v>400.00539942941475</c:v>
                </c:pt>
                <c:pt idx="22">
                  <c:v>399.40812334043778</c:v>
                </c:pt>
                <c:pt idx="23">
                  <c:v>398.83427458729079</c:v>
                </c:pt>
                <c:pt idx="24">
                  <c:v>398.28293294623165</c:v>
                </c:pt>
                <c:pt idx="25">
                  <c:v>397.75321434036397</c:v>
                </c:pt>
                <c:pt idx="26">
                  <c:v>397.24426941977822</c:v>
                </c:pt>
                <c:pt idx="27">
                  <c:v>396.75528219741136</c:v>
                </c:pt>
                <c:pt idx="28">
                  <c:v>396.75554457982298</c:v>
                </c:pt>
                <c:pt idx="29">
                  <c:v>396.755806918453</c:v>
                </c:pt>
                <c:pt idx="30">
                  <c:v>396.75606921334497</c:v>
                </c:pt>
                <c:pt idx="31">
                  <c:v>396.75633146451958</c:v>
                </c:pt>
                <c:pt idx="32">
                  <c:v>396.75659367201979</c:v>
                </c:pt>
                <c:pt idx="33">
                  <c:v>396.75685583588</c:v>
                </c:pt>
                <c:pt idx="34">
                  <c:v>396.7571179561395</c:v>
                </c:pt>
                <c:pt idx="35">
                  <c:v>396.75738003282322</c:v>
                </c:pt>
                <c:pt idx="36">
                  <c:v>396.75764206597898</c:v>
                </c:pt>
                <c:pt idx="37">
                  <c:v>396.75790405563799</c:v>
                </c:pt>
                <c:pt idx="38">
                  <c:v>396.75816600182799</c:v>
                </c:pt>
                <c:pt idx="39">
                  <c:v>396.75842790460075</c:v>
                </c:pt>
                <c:pt idx="40">
                  <c:v>396.75868976396498</c:v>
                </c:pt>
                <c:pt idx="41">
                  <c:v>396.75895157998599</c:v>
                </c:pt>
                <c:pt idx="42">
                  <c:v>396.75921335268077</c:v>
                </c:pt>
                <c:pt idx="43">
                  <c:v>396.75947508209197</c:v>
                </c:pt>
                <c:pt idx="44">
                  <c:v>396.75973676824367</c:v>
                </c:pt>
                <c:pt idx="45">
                  <c:v>396.75999841119079</c:v>
                </c:pt>
                <c:pt idx="46">
                  <c:v>396.76026001094721</c:v>
                </c:pt>
                <c:pt idx="47">
                  <c:v>396.76052156755975</c:v>
                </c:pt>
                <c:pt idx="48">
                  <c:v>396.76078308106497</c:v>
                </c:pt>
                <c:pt idx="49">
                  <c:v>396.76104455148675</c:v>
                </c:pt>
                <c:pt idx="50">
                  <c:v>396.7613059788705</c:v>
                </c:pt>
                <c:pt idx="51">
                  <c:v>396.761567363251</c:v>
                </c:pt>
                <c:pt idx="52">
                  <c:v>396.761828704658</c:v>
                </c:pt>
                <c:pt idx="53">
                  <c:v>396.762090003129</c:v>
                </c:pt>
                <c:pt idx="54">
                  <c:v>396.76235125869749</c:v>
                </c:pt>
                <c:pt idx="55">
                  <c:v>396.76261247140195</c:v>
                </c:pt>
                <c:pt idx="56">
                  <c:v>396.76287364126705</c:v>
                </c:pt>
                <c:pt idx="57">
                  <c:v>396.76313476833866</c:v>
                </c:pt>
                <c:pt idx="58">
                  <c:v>396.76339585264867</c:v>
                </c:pt>
                <c:pt idx="59">
                  <c:v>396.76365689423</c:v>
                </c:pt>
                <c:pt idx="60">
                  <c:v>396.76391789311896</c:v>
                </c:pt>
                <c:pt idx="61">
                  <c:v>396.76417884935108</c:v>
                </c:pt>
                <c:pt idx="62">
                  <c:v>396.76443976295775</c:v>
                </c:pt>
                <c:pt idx="63">
                  <c:v>396.76470063396852</c:v>
                </c:pt>
                <c:pt idx="64">
                  <c:v>396.76496146243102</c:v>
                </c:pt>
                <c:pt idx="65">
                  <c:v>396.76522224837265</c:v>
                </c:pt>
                <c:pt idx="66">
                  <c:v>396.76548299182502</c:v>
                </c:pt>
                <c:pt idx="67">
                  <c:v>396.76574369283122</c:v>
                </c:pt>
                <c:pt idx="68">
                  <c:v>396.76600435141199</c:v>
                </c:pt>
                <c:pt idx="69">
                  <c:v>396.76626496762066</c:v>
                </c:pt>
                <c:pt idx="70">
                  <c:v>396.76652554147063</c:v>
                </c:pt>
                <c:pt idx="71">
                  <c:v>396.76678607301</c:v>
                </c:pt>
                <c:pt idx="72">
                  <c:v>396.29648775135303</c:v>
                </c:pt>
                <c:pt idx="73">
                  <c:v>395.84462918363045</c:v>
                </c:pt>
                <c:pt idx="74">
                  <c:v>395.41048605825893</c:v>
                </c:pt>
                <c:pt idx="75">
                  <c:v>394.99336251503775</c:v>
                </c:pt>
                <c:pt idx="76">
                  <c:v>394.59259002751099</c:v>
                </c:pt>
                <c:pt idx="77">
                  <c:v>394.59285554203899</c:v>
                </c:pt>
                <c:pt idx="78">
                  <c:v>394.59312100823365</c:v>
                </c:pt>
                <c:pt idx="79">
                  <c:v>394.59338642614875</c:v>
                </c:pt>
                <c:pt idx="80">
                  <c:v>394.59365179581101</c:v>
                </c:pt>
                <c:pt idx="81">
                  <c:v>394.59391711725874</c:v>
                </c:pt>
                <c:pt idx="82">
                  <c:v>394.59418239053298</c:v>
                </c:pt>
                <c:pt idx="83">
                  <c:v>394.59444761567897</c:v>
                </c:pt>
                <c:pt idx="84">
                  <c:v>394.594712792731</c:v>
                </c:pt>
                <c:pt idx="85">
                  <c:v>394.59497792172198</c:v>
                </c:pt>
                <c:pt idx="86">
                  <c:v>394.59524300269965</c:v>
                </c:pt>
                <c:pt idx="87">
                  <c:v>394.59550803569465</c:v>
                </c:pt>
                <c:pt idx="88">
                  <c:v>394.59577302075797</c:v>
                </c:pt>
                <c:pt idx="89">
                  <c:v>394.59603795790844</c:v>
                </c:pt>
                <c:pt idx="90">
                  <c:v>394.59630284720663</c:v>
                </c:pt>
                <c:pt idx="91">
                  <c:v>394.5965676886745</c:v>
                </c:pt>
                <c:pt idx="92">
                  <c:v>394.59683248236195</c:v>
                </c:pt>
                <c:pt idx="93">
                  <c:v>394.59709722829763</c:v>
                </c:pt>
                <c:pt idx="94">
                  <c:v>394.59736192652196</c:v>
                </c:pt>
                <c:pt idx="95">
                  <c:v>394.59762657708575</c:v>
                </c:pt>
                <c:pt idx="96">
                  <c:v>394.59789118000623</c:v>
                </c:pt>
                <c:pt idx="97">
                  <c:v>394.59815573533695</c:v>
                </c:pt>
                <c:pt idx="98">
                  <c:v>394.59842024311575</c:v>
                </c:pt>
                <c:pt idx="99">
                  <c:v>394.59868470337301</c:v>
                </c:pt>
                <c:pt idx="100">
                  <c:v>394.59894911615601</c:v>
                </c:pt>
                <c:pt idx="101">
                  <c:v>394.59921348149874</c:v>
                </c:pt>
                <c:pt idx="102">
                  <c:v>394.59947779943121</c:v>
                </c:pt>
                <c:pt idx="103">
                  <c:v>394.599742069993</c:v>
                </c:pt>
                <c:pt idx="104">
                  <c:v>394.60000629324702</c:v>
                </c:pt>
                <c:pt idx="105">
                  <c:v>394.60027046920396</c:v>
                </c:pt>
                <c:pt idx="106">
                  <c:v>394.60053459790697</c:v>
                </c:pt>
                <c:pt idx="107">
                  <c:v>394.60079867941022</c:v>
                </c:pt>
                <c:pt idx="108">
                  <c:v>394.60106271372337</c:v>
                </c:pt>
                <c:pt idx="109">
                  <c:v>394.60132670091195</c:v>
                </c:pt>
                <c:pt idx="110">
                  <c:v>394.60159064099895</c:v>
                </c:pt>
                <c:pt idx="111">
                  <c:v>394.60185453402323</c:v>
                </c:pt>
                <c:pt idx="112">
                  <c:v>394.602118380023</c:v>
                </c:pt>
                <c:pt idx="113">
                  <c:v>394.60238217903935</c:v>
                </c:pt>
                <c:pt idx="114">
                  <c:v>394.60264593111322</c:v>
                </c:pt>
                <c:pt idx="115">
                  <c:v>394.60290963627301</c:v>
                </c:pt>
                <c:pt idx="116">
                  <c:v>394.60317329455904</c:v>
                </c:pt>
                <c:pt idx="117">
                  <c:v>394.60343690601599</c:v>
                </c:pt>
                <c:pt idx="118">
                  <c:v>394.60370047067278</c:v>
                </c:pt>
                <c:pt idx="119">
                  <c:v>394.60396398856602</c:v>
                </c:pt>
                <c:pt idx="120">
                  <c:v>394.60422745975023</c:v>
                </c:pt>
                <c:pt idx="121">
                  <c:v>394.60449088424645</c:v>
                </c:pt>
                <c:pt idx="122">
                  <c:v>394.6047542620928</c:v>
                </c:pt>
                <c:pt idx="123">
                  <c:v>394.21891291896958</c:v>
                </c:pt>
                <c:pt idx="124">
                  <c:v>393.84819405650074</c:v>
                </c:pt>
                <c:pt idx="125">
                  <c:v>393.49200366319894</c:v>
                </c:pt>
                <c:pt idx="126">
                  <c:v>393.14977106081227</c:v>
                </c:pt>
                <c:pt idx="127">
                  <c:v>392.82094798775802</c:v>
                </c:pt>
                <c:pt idx="128">
                  <c:v>392.82121543128557</c:v>
                </c:pt>
                <c:pt idx="129">
                  <c:v>392.82148282325323</c:v>
                </c:pt>
                <c:pt idx="130">
                  <c:v>392.82175016370621</c:v>
                </c:pt>
                <c:pt idx="131">
                  <c:v>392.82201745266667</c:v>
                </c:pt>
                <c:pt idx="132">
                  <c:v>392.82228469019901</c:v>
                </c:pt>
                <c:pt idx="133">
                  <c:v>392.82255187633001</c:v>
                </c:pt>
                <c:pt idx="134">
                  <c:v>392.82281901110599</c:v>
                </c:pt>
                <c:pt idx="135">
                  <c:v>392.82308609456624</c:v>
                </c:pt>
                <c:pt idx="136">
                  <c:v>392.82335312675121</c:v>
                </c:pt>
                <c:pt idx="137">
                  <c:v>392.82362010770498</c:v>
                </c:pt>
                <c:pt idx="138">
                  <c:v>392.82388703747205</c:v>
                </c:pt>
                <c:pt idx="139">
                  <c:v>392.82415391607958</c:v>
                </c:pt>
                <c:pt idx="140">
                  <c:v>392.82442074357698</c:v>
                </c:pt>
                <c:pt idx="141">
                  <c:v>392.82468752001228</c:v>
                </c:pt>
                <c:pt idx="142">
                  <c:v>392.82495424541293</c:v>
                </c:pt>
                <c:pt idx="143">
                  <c:v>392.82522091983122</c:v>
                </c:pt>
                <c:pt idx="144">
                  <c:v>392.82548754329895</c:v>
                </c:pt>
                <c:pt idx="145">
                  <c:v>392.82575411586123</c:v>
                </c:pt>
                <c:pt idx="146">
                  <c:v>392.82602063755502</c:v>
                </c:pt>
                <c:pt idx="147">
                  <c:v>392.826287108423</c:v>
                </c:pt>
                <c:pt idx="148">
                  <c:v>392.82655352851873</c:v>
                </c:pt>
                <c:pt idx="149">
                  <c:v>392.826819897858</c:v>
                </c:pt>
                <c:pt idx="150">
                  <c:v>392.82708621650198</c:v>
                </c:pt>
                <c:pt idx="151">
                  <c:v>392.82735248448375</c:v>
                </c:pt>
                <c:pt idx="152">
                  <c:v>392.82761870184203</c:v>
                </c:pt>
                <c:pt idx="153">
                  <c:v>392.82788486861205</c:v>
                </c:pt>
                <c:pt idx="154">
                  <c:v>392.82815098485293</c:v>
                </c:pt>
                <c:pt idx="155">
                  <c:v>392.82841705058263</c:v>
                </c:pt>
                <c:pt idx="156">
                  <c:v>392.82868306586022</c:v>
                </c:pt>
                <c:pt idx="157">
                  <c:v>392.82894903071121</c:v>
                </c:pt>
                <c:pt idx="158">
                  <c:v>392.82921494518763</c:v>
                </c:pt>
                <c:pt idx="159">
                  <c:v>392.82948080932238</c:v>
                </c:pt>
                <c:pt idx="160">
                  <c:v>392.82974662315922</c:v>
                </c:pt>
                <c:pt idx="161">
                  <c:v>392.83001238673904</c:v>
                </c:pt>
                <c:pt idx="162">
                  <c:v>392.830278100096</c:v>
                </c:pt>
                <c:pt idx="163">
                  <c:v>392.83054376327675</c:v>
                </c:pt>
                <c:pt idx="164">
                  <c:v>392.83080937631598</c:v>
                </c:pt>
                <c:pt idx="165">
                  <c:v>392.83107493925775</c:v>
                </c:pt>
                <c:pt idx="166">
                  <c:v>392.83134045214558</c:v>
                </c:pt>
                <c:pt idx="167">
                  <c:v>392.83160591501195</c:v>
                </c:pt>
                <c:pt idx="168">
                  <c:v>392.831871327898</c:v>
                </c:pt>
                <c:pt idx="169">
                  <c:v>392.83213669084398</c:v>
                </c:pt>
                <c:pt idx="170">
                  <c:v>392.83240200389122</c:v>
                </c:pt>
                <c:pt idx="171">
                  <c:v>392.83266726708575</c:v>
                </c:pt>
                <c:pt idx="172">
                  <c:v>392.832932480458</c:v>
                </c:pt>
                <c:pt idx="173">
                  <c:v>392.51602077095396</c:v>
                </c:pt>
                <c:pt idx="174">
                  <c:v>392.21152423874275</c:v>
                </c:pt>
                <c:pt idx="175">
                  <c:v>391.91895521189457</c:v>
                </c:pt>
                <c:pt idx="176">
                  <c:v>391.63784517479337</c:v>
                </c:pt>
                <c:pt idx="177">
                  <c:v>391.36774401564298</c:v>
                </c:pt>
                <c:pt idx="178">
                  <c:v>391.36801255305198</c:v>
                </c:pt>
                <c:pt idx="179">
                  <c:v>391.368281036599</c:v>
                </c:pt>
                <c:pt idx="180">
                  <c:v>391.36854946634975</c:v>
                </c:pt>
                <c:pt idx="181">
                  <c:v>391.36881784233299</c:v>
                </c:pt>
                <c:pt idx="182">
                  <c:v>391.36908616459021</c:v>
                </c:pt>
                <c:pt idx="183">
                  <c:v>391.36935443317896</c:v>
                </c:pt>
                <c:pt idx="184">
                  <c:v>391.36962264812308</c:v>
                </c:pt>
                <c:pt idx="185">
                  <c:v>391.36989080947524</c:v>
                </c:pt>
                <c:pt idx="186">
                  <c:v>391.37015891728163</c:v>
                </c:pt>
                <c:pt idx="187">
                  <c:v>391.37042697156704</c:v>
                </c:pt>
                <c:pt idx="188">
                  <c:v>391.37069497240395</c:v>
                </c:pt>
                <c:pt idx="189">
                  <c:v>391.37096291981402</c:v>
                </c:pt>
                <c:pt idx="190">
                  <c:v>391.37123081383902</c:v>
                </c:pt>
                <c:pt idx="191">
                  <c:v>391.37149865452704</c:v>
                </c:pt>
                <c:pt idx="192">
                  <c:v>391.37176644192579</c:v>
                </c:pt>
                <c:pt idx="193">
                  <c:v>391.37203417606401</c:v>
                </c:pt>
                <c:pt idx="194">
                  <c:v>391.37230185699394</c:v>
                </c:pt>
                <c:pt idx="195">
                  <c:v>391.37256948475823</c:v>
                </c:pt>
                <c:pt idx="196">
                  <c:v>391.37283705940098</c:v>
                </c:pt>
                <c:pt idx="197">
                  <c:v>391.37310458095101</c:v>
                </c:pt>
                <c:pt idx="198">
                  <c:v>391.37337204945896</c:v>
                </c:pt>
                <c:pt idx="199">
                  <c:v>391.37363946498175</c:v>
                </c:pt>
                <c:pt idx="200">
                  <c:v>391.37390682753602</c:v>
                </c:pt>
                <c:pt idx="201">
                  <c:v>391.37417413718299</c:v>
                </c:pt>
                <c:pt idx="202">
                  <c:v>391.37444139396052</c:v>
                </c:pt>
                <c:pt idx="203">
                  <c:v>391.37470859789698</c:v>
                </c:pt>
                <c:pt idx="204">
                  <c:v>391.37497574904597</c:v>
                </c:pt>
                <c:pt idx="205">
                  <c:v>391.37524284744802</c:v>
                </c:pt>
                <c:pt idx="206">
                  <c:v>391.37550989314798</c:v>
                </c:pt>
                <c:pt idx="207">
                  <c:v>391.37577688618779</c:v>
                </c:pt>
                <c:pt idx="208">
                  <c:v>391.37604382660601</c:v>
                </c:pt>
                <c:pt idx="209">
                  <c:v>391.37631071444503</c:v>
                </c:pt>
                <c:pt idx="210">
                  <c:v>391.37657754974396</c:v>
                </c:pt>
                <c:pt idx="211">
                  <c:v>391.37684433254702</c:v>
                </c:pt>
                <c:pt idx="212">
                  <c:v>391.37711106289765</c:v>
                </c:pt>
                <c:pt idx="213">
                  <c:v>391.37737774084599</c:v>
                </c:pt>
                <c:pt idx="214">
                  <c:v>391.37764436641498</c:v>
                </c:pt>
                <c:pt idx="215">
                  <c:v>391.37791093966001</c:v>
                </c:pt>
                <c:pt idx="216">
                  <c:v>391.37817746061756</c:v>
                </c:pt>
                <c:pt idx="217">
                  <c:v>391.3784439293222</c:v>
                </c:pt>
                <c:pt idx="218">
                  <c:v>391.37871034583196</c:v>
                </c:pt>
                <c:pt idx="219">
                  <c:v>391.37897671017265</c:v>
                </c:pt>
                <c:pt idx="220">
                  <c:v>391.37924302239821</c:v>
                </c:pt>
                <c:pt idx="221">
                  <c:v>391.37950928253895</c:v>
                </c:pt>
                <c:pt idx="222">
                  <c:v>391.37977549064897</c:v>
                </c:pt>
                <c:pt idx="223">
                  <c:v>391.11911214067464</c:v>
                </c:pt>
                <c:pt idx="224">
                  <c:v>390.86865482509108</c:v>
                </c:pt>
                <c:pt idx="225">
                  <c:v>390.62800264325205</c:v>
                </c:pt>
                <c:pt idx="226">
                  <c:v>390.39677044257041</c:v>
                </c:pt>
                <c:pt idx="227">
                  <c:v>390.17458819991651</c:v>
                </c:pt>
                <c:pt idx="228">
                  <c:v>390.17485713354353</c:v>
                </c:pt>
                <c:pt idx="229">
                  <c:v>390.17512601181301</c:v>
                </c:pt>
                <c:pt idx="230">
                  <c:v>390.17539483476924</c:v>
                </c:pt>
                <c:pt idx="231">
                  <c:v>390.17566360246144</c:v>
                </c:pt>
                <c:pt idx="232">
                  <c:v>390.17593231492822</c:v>
                </c:pt>
                <c:pt idx="233">
                  <c:v>390.17620097220578</c:v>
                </c:pt>
                <c:pt idx="234">
                  <c:v>390.17646957435727</c:v>
                </c:pt>
                <c:pt idx="235">
                  <c:v>390.17673812141499</c:v>
                </c:pt>
                <c:pt idx="236">
                  <c:v>390.17700661341223</c:v>
                </c:pt>
                <c:pt idx="237">
                  <c:v>390.17727505042001</c:v>
                </c:pt>
                <c:pt idx="238">
                  <c:v>390.17754343246008</c:v>
                </c:pt>
                <c:pt idx="239">
                  <c:v>390.17781175957475</c:v>
                </c:pt>
                <c:pt idx="240">
                  <c:v>390.17808003181921</c:v>
                </c:pt>
                <c:pt idx="241">
                  <c:v>390.17834824923477</c:v>
                </c:pt>
                <c:pt idx="242">
                  <c:v>390.17861641185999</c:v>
                </c:pt>
                <c:pt idx="243">
                  <c:v>390.17888451974045</c:v>
                </c:pt>
                <c:pt idx="244">
                  <c:v>390.17915257292196</c:v>
                </c:pt>
                <c:pt idx="245">
                  <c:v>390.17942057144143</c:v>
                </c:pt>
                <c:pt idx="246">
                  <c:v>390.17968851535153</c:v>
                </c:pt>
                <c:pt idx="247">
                  <c:v>390.17995640468899</c:v>
                </c:pt>
                <c:pt idx="248">
                  <c:v>390.18022423949623</c:v>
                </c:pt>
                <c:pt idx="249">
                  <c:v>390.18049201982024</c:v>
                </c:pt>
                <c:pt idx="250">
                  <c:v>390.18075974570593</c:v>
                </c:pt>
                <c:pt idx="251">
                  <c:v>390.18102741719258</c:v>
                </c:pt>
                <c:pt idx="252">
                  <c:v>390.18129503432402</c:v>
                </c:pt>
                <c:pt idx="253">
                  <c:v>390.181562597143</c:v>
                </c:pt>
                <c:pt idx="254">
                  <c:v>390.181830105693</c:v>
                </c:pt>
                <c:pt idx="255">
                  <c:v>390.18209756001897</c:v>
                </c:pt>
                <c:pt idx="256">
                  <c:v>390.182364960158</c:v>
                </c:pt>
                <c:pt idx="257">
                  <c:v>390.18263230615526</c:v>
                </c:pt>
                <c:pt idx="258">
                  <c:v>390.18289959806123</c:v>
                </c:pt>
                <c:pt idx="259">
                  <c:v>390.18316683591502</c:v>
                </c:pt>
                <c:pt idx="260">
                  <c:v>390.18343401974721</c:v>
                </c:pt>
                <c:pt idx="261">
                  <c:v>390.18370114962403</c:v>
                </c:pt>
                <c:pt idx="262">
                  <c:v>390.183968225564</c:v>
                </c:pt>
                <c:pt idx="263">
                  <c:v>390.18423524762193</c:v>
                </c:pt>
                <c:pt idx="264">
                  <c:v>390.18450221584521</c:v>
                </c:pt>
                <c:pt idx="265">
                  <c:v>390.18476913026836</c:v>
                </c:pt>
                <c:pt idx="266">
                  <c:v>390.18503599093799</c:v>
                </c:pt>
                <c:pt idx="267">
                  <c:v>390.18530279788479</c:v>
                </c:pt>
                <c:pt idx="268">
                  <c:v>390.18556955116799</c:v>
                </c:pt>
                <c:pt idx="269">
                  <c:v>390.18583625082903</c:v>
                </c:pt>
                <c:pt idx="270">
                  <c:v>390.18610289690503</c:v>
                </c:pt>
                <c:pt idx="271">
                  <c:v>390.186369489431</c:v>
                </c:pt>
                <c:pt idx="272">
                  <c:v>390.186636028458</c:v>
                </c:pt>
                <c:pt idx="273">
                  <c:v>389.97187764399399</c:v>
                </c:pt>
                <c:pt idx="274">
                  <c:v>389.76552246460278</c:v>
                </c:pt>
                <c:pt idx="275">
                  <c:v>389.56724040075522</c:v>
                </c:pt>
                <c:pt idx="276">
                  <c:v>389.37671432964896</c:v>
                </c:pt>
                <c:pt idx="277">
                  <c:v>389.193639585852</c:v>
                </c:pt>
                <c:pt idx="278">
                  <c:v>389.19390836747078</c:v>
                </c:pt>
                <c:pt idx="279">
                  <c:v>389.19417709285</c:v>
                </c:pt>
                <c:pt idx="280">
                  <c:v>389.19444576203301</c:v>
                </c:pt>
                <c:pt idx="281">
                  <c:v>389.19471437505098</c:v>
                </c:pt>
                <c:pt idx="282">
                  <c:v>389.19498293196636</c:v>
                </c:pt>
                <c:pt idx="283">
                  <c:v>389.19525143281601</c:v>
                </c:pt>
                <c:pt idx="284">
                  <c:v>389.19551987763577</c:v>
                </c:pt>
                <c:pt idx="285">
                  <c:v>389.19578826648279</c:v>
                </c:pt>
                <c:pt idx="286">
                  <c:v>389.19605659939975</c:v>
                </c:pt>
                <c:pt idx="287">
                  <c:v>389.19632487641599</c:v>
                </c:pt>
                <c:pt idx="288">
                  <c:v>389.19659309759675</c:v>
                </c:pt>
                <c:pt idx="289">
                  <c:v>389.19686126298075</c:v>
                </c:pt>
                <c:pt idx="290">
                  <c:v>389.19712937259874</c:v>
                </c:pt>
                <c:pt idx="291">
                  <c:v>389.19739742650899</c:v>
                </c:pt>
                <c:pt idx="292">
                  <c:v>389.19766542474423</c:v>
                </c:pt>
                <c:pt idx="293">
                  <c:v>389.19793336736501</c:v>
                </c:pt>
                <c:pt idx="294">
                  <c:v>389.19820125439696</c:v>
                </c:pt>
                <c:pt idx="295">
                  <c:v>389.19846908589602</c:v>
                </c:pt>
                <c:pt idx="296">
                  <c:v>389.19873686189578</c:v>
                </c:pt>
                <c:pt idx="297">
                  <c:v>389.19900458245502</c:v>
                </c:pt>
                <c:pt idx="298">
                  <c:v>389.19927224760778</c:v>
                </c:pt>
                <c:pt idx="299">
                  <c:v>389.19953985739966</c:v>
                </c:pt>
                <c:pt idx="300">
                  <c:v>389.19980741187101</c:v>
                </c:pt>
                <c:pt idx="301">
                  <c:v>389.20007491107077</c:v>
                </c:pt>
                <c:pt idx="302">
                  <c:v>389.20034235504102</c:v>
                </c:pt>
                <c:pt idx="303">
                  <c:v>389.20060974382301</c:v>
                </c:pt>
                <c:pt idx="304">
                  <c:v>389.20087707746097</c:v>
                </c:pt>
                <c:pt idx="305">
                  <c:v>389.20114435599766</c:v>
                </c:pt>
                <c:pt idx="306">
                  <c:v>389.20141157948399</c:v>
                </c:pt>
                <c:pt idx="307">
                  <c:v>389.20167874795874</c:v>
                </c:pt>
                <c:pt idx="308">
                  <c:v>389.201945861458</c:v>
                </c:pt>
                <c:pt idx="309">
                  <c:v>389.20221292003896</c:v>
                </c:pt>
                <c:pt idx="310">
                  <c:v>389.20247992373498</c:v>
                </c:pt>
                <c:pt idx="311">
                  <c:v>389.20274687258899</c:v>
                </c:pt>
                <c:pt idx="312">
                  <c:v>389.20301376665367</c:v>
                </c:pt>
                <c:pt idx="313">
                  <c:v>389.20328060596722</c:v>
                </c:pt>
                <c:pt idx="314">
                  <c:v>389.20354739056597</c:v>
                </c:pt>
                <c:pt idx="315">
                  <c:v>389.2038141205</c:v>
                </c:pt>
                <c:pt idx="316">
                  <c:v>389.20408079581227</c:v>
                </c:pt>
                <c:pt idx="317">
                  <c:v>389.20434741654975</c:v>
                </c:pt>
                <c:pt idx="318">
                  <c:v>389.20461398274608</c:v>
                </c:pt>
                <c:pt idx="319">
                  <c:v>389.20488049444845</c:v>
                </c:pt>
                <c:pt idx="320">
                  <c:v>389.20514695170374</c:v>
                </c:pt>
                <c:pt idx="321">
                  <c:v>389.20541335455101</c:v>
                </c:pt>
                <c:pt idx="322">
                  <c:v>389.20567970302898</c:v>
                </c:pt>
                <c:pt idx="323">
                  <c:v>389.02838941319578</c:v>
                </c:pt>
                <c:pt idx="324">
                  <c:v>388.85803091368979</c:v>
                </c:pt>
                <c:pt idx="325">
                  <c:v>388.69433190814578</c:v>
                </c:pt>
                <c:pt idx="326">
                  <c:v>388.53703079698965</c:v>
                </c:pt>
                <c:pt idx="327">
                  <c:v>388.38587625717258</c:v>
                </c:pt>
                <c:pt idx="328">
                  <c:v>388.38614445868143</c:v>
                </c:pt>
                <c:pt idx="329">
                  <c:v>388.38641260354404</c:v>
                </c:pt>
                <c:pt idx="330">
                  <c:v>388.38668069180324</c:v>
                </c:pt>
                <c:pt idx="331">
                  <c:v>388.38694872350101</c:v>
                </c:pt>
                <c:pt idx="332">
                  <c:v>388.38721669868966</c:v>
                </c:pt>
                <c:pt idx="333">
                  <c:v>388.38748461741324</c:v>
                </c:pt>
                <c:pt idx="334">
                  <c:v>388.38775247971898</c:v>
                </c:pt>
                <c:pt idx="335">
                  <c:v>388.38802028563993</c:v>
                </c:pt>
                <c:pt idx="336">
                  <c:v>388.38828803523302</c:v>
                </c:pt>
                <c:pt idx="337">
                  <c:v>388.38855572853265</c:v>
                </c:pt>
                <c:pt idx="338">
                  <c:v>388.38882336558896</c:v>
                </c:pt>
                <c:pt idx="339">
                  <c:v>388.38909094644396</c:v>
                </c:pt>
                <c:pt idx="340">
                  <c:v>388.38935847114465</c:v>
                </c:pt>
                <c:pt idx="341">
                  <c:v>388.38962593974037</c:v>
                </c:pt>
                <c:pt idx="342">
                  <c:v>388.38989335225398</c:v>
                </c:pt>
                <c:pt idx="343">
                  <c:v>388.39016070875903</c:v>
                </c:pt>
                <c:pt idx="344">
                  <c:v>388.39042800927075</c:v>
                </c:pt>
                <c:pt idx="345">
                  <c:v>388.39069525385901</c:v>
                </c:pt>
                <c:pt idx="346">
                  <c:v>388.39096244255194</c:v>
                </c:pt>
                <c:pt idx="347">
                  <c:v>388.39122957539593</c:v>
                </c:pt>
                <c:pt idx="348">
                  <c:v>388.39149665244099</c:v>
                </c:pt>
                <c:pt idx="349">
                  <c:v>388.3917636737242</c:v>
                </c:pt>
                <c:pt idx="350">
                  <c:v>388.39203063930142</c:v>
                </c:pt>
                <c:pt idx="351">
                  <c:v>388.39229754920194</c:v>
                </c:pt>
                <c:pt idx="352">
                  <c:v>388.392564403476</c:v>
                </c:pt>
                <c:pt idx="353">
                  <c:v>388.392831202168</c:v>
                </c:pt>
                <c:pt idx="354">
                  <c:v>388.39309794531675</c:v>
                </c:pt>
                <c:pt idx="355">
                  <c:v>388.39336463297695</c:v>
                </c:pt>
                <c:pt idx="356">
                  <c:v>388.3936312651868</c:v>
                </c:pt>
                <c:pt idx="357">
                  <c:v>388.39389784198079</c:v>
                </c:pt>
                <c:pt idx="358">
                  <c:v>388.39416436341401</c:v>
                </c:pt>
                <c:pt idx="359">
                  <c:v>388.39443082953022</c:v>
                </c:pt>
                <c:pt idx="360">
                  <c:v>388.39469724036002</c:v>
                </c:pt>
                <c:pt idx="361">
                  <c:v>388.39496359596427</c:v>
                </c:pt>
                <c:pt idx="362">
                  <c:v>388.39522989636998</c:v>
                </c:pt>
                <c:pt idx="363">
                  <c:v>388.39549614163894</c:v>
                </c:pt>
                <c:pt idx="364">
                  <c:v>388.39576233179901</c:v>
                </c:pt>
                <c:pt idx="365">
                  <c:v>388.39602846690167</c:v>
                </c:pt>
                <c:pt idx="366">
                  <c:v>388.39629454698957</c:v>
                </c:pt>
                <c:pt idx="367">
                  <c:v>388.39656057211278</c:v>
                </c:pt>
                <c:pt idx="368">
                  <c:v>388.3968265422825</c:v>
                </c:pt>
                <c:pt idx="369">
                  <c:v>388.39709245758058</c:v>
                </c:pt>
                <c:pt idx="370">
                  <c:v>388.39735831803699</c:v>
                </c:pt>
                <c:pt idx="371">
                  <c:v>388.39762412369322</c:v>
                </c:pt>
                <c:pt idx="372">
                  <c:v>388.25095190715479</c:v>
                </c:pt>
                <c:pt idx="373">
                  <c:v>388.11000913263905</c:v>
                </c:pt>
                <c:pt idx="374">
                  <c:v>387.97457072841894</c:v>
                </c:pt>
                <c:pt idx="375">
                  <c:v>387.84442046468808</c:v>
                </c:pt>
                <c:pt idx="376">
                  <c:v>387.71935060616403</c:v>
                </c:pt>
                <c:pt idx="377">
                  <c:v>387.7196179487986</c:v>
                </c:pt>
                <c:pt idx="378">
                  <c:v>387.71988523472038</c:v>
                </c:pt>
                <c:pt idx="379">
                  <c:v>387.7201524639886</c:v>
                </c:pt>
                <c:pt idx="380">
                  <c:v>387.720419636636</c:v>
                </c:pt>
                <c:pt idx="381">
                  <c:v>387.72068675270896</c:v>
                </c:pt>
                <c:pt idx="382">
                  <c:v>387.72095381225699</c:v>
                </c:pt>
                <c:pt idx="383">
                  <c:v>387.72122081531904</c:v>
                </c:pt>
                <c:pt idx="384">
                  <c:v>387.72148776194075</c:v>
                </c:pt>
                <c:pt idx="385">
                  <c:v>387.72175465217049</c:v>
                </c:pt>
                <c:pt idx="386">
                  <c:v>387.722021486046</c:v>
                </c:pt>
                <c:pt idx="387">
                  <c:v>387.722288263618</c:v>
                </c:pt>
                <c:pt idx="388">
                  <c:v>387.72255498493195</c:v>
                </c:pt>
                <c:pt idx="389">
                  <c:v>387.72282165002798</c:v>
                </c:pt>
                <c:pt idx="390">
                  <c:v>387.72308825894459</c:v>
                </c:pt>
                <c:pt idx="391">
                  <c:v>387.72335481173695</c:v>
                </c:pt>
                <c:pt idx="392">
                  <c:v>387.72362130844397</c:v>
                </c:pt>
                <c:pt idx="393">
                  <c:v>387.72388774911099</c:v>
                </c:pt>
                <c:pt idx="394">
                  <c:v>387.72415413378002</c:v>
                </c:pt>
                <c:pt idx="395">
                  <c:v>387.72442046249279</c:v>
                </c:pt>
                <c:pt idx="396">
                  <c:v>387.72468673530227</c:v>
                </c:pt>
                <c:pt idx="397">
                  <c:v>387.72495295224957</c:v>
                </c:pt>
                <c:pt idx="398">
                  <c:v>387.725219113376</c:v>
                </c:pt>
                <c:pt idx="399">
                  <c:v>387.72548521871801</c:v>
                </c:pt>
                <c:pt idx="400">
                  <c:v>387.72575126833874</c:v>
                </c:pt>
                <c:pt idx="401">
                  <c:v>387.72601726226742</c:v>
                </c:pt>
                <c:pt idx="402">
                  <c:v>387.72628320054503</c:v>
                </c:pt>
                <c:pt idx="403">
                  <c:v>387.72654908322193</c:v>
                </c:pt>
                <c:pt idx="404">
                  <c:v>387.72681491035195</c:v>
                </c:pt>
                <c:pt idx="405">
                  <c:v>387.72708068195402</c:v>
                </c:pt>
                <c:pt idx="406">
                  <c:v>387.72734639810278</c:v>
                </c:pt>
                <c:pt idx="407">
                  <c:v>387.72761205881199</c:v>
                </c:pt>
                <c:pt idx="408">
                  <c:v>387.72787766414302</c:v>
                </c:pt>
                <c:pt idx="409">
                  <c:v>387.72814321413699</c:v>
                </c:pt>
                <c:pt idx="410">
                  <c:v>387.72840870882874</c:v>
                </c:pt>
                <c:pt idx="411">
                  <c:v>387.72867414827658</c:v>
                </c:pt>
                <c:pt idx="412">
                  <c:v>387.72893953250758</c:v>
                </c:pt>
                <c:pt idx="413">
                  <c:v>387.72920486157699</c:v>
                </c:pt>
                <c:pt idx="414">
                  <c:v>387.72947013552721</c:v>
                </c:pt>
                <c:pt idx="415">
                  <c:v>387.72973535439399</c:v>
                </c:pt>
                <c:pt idx="416">
                  <c:v>387.73000051822765</c:v>
                </c:pt>
                <c:pt idx="417">
                  <c:v>387.73026562707099</c:v>
                </c:pt>
                <c:pt idx="418">
                  <c:v>387.73053068096397</c:v>
                </c:pt>
                <c:pt idx="419">
                  <c:v>387.73079567995501</c:v>
                </c:pt>
                <c:pt idx="420">
                  <c:v>387.73106062407697</c:v>
                </c:pt>
                <c:pt idx="421">
                  <c:v>387.73132551337579</c:v>
                </c:pt>
                <c:pt idx="422">
                  <c:v>387.60961892504298</c:v>
                </c:pt>
                <c:pt idx="423">
                  <c:v>387.49266146953602</c:v>
                </c:pt>
                <c:pt idx="424">
                  <c:v>387.38026657813197</c:v>
                </c:pt>
                <c:pt idx="425">
                  <c:v>387.27225501174701</c:v>
                </c:pt>
                <c:pt idx="426">
                  <c:v>387.16845457296102</c:v>
                </c:pt>
                <c:pt idx="427">
                  <c:v>387.16872074638979</c:v>
                </c:pt>
                <c:pt idx="428">
                  <c:v>387.16898686339135</c:v>
                </c:pt>
                <c:pt idx="429">
                  <c:v>387.16925292401623</c:v>
                </c:pt>
                <c:pt idx="430">
                  <c:v>387.16951892829564</c:v>
                </c:pt>
                <c:pt idx="431">
                  <c:v>387.169784876287</c:v>
                </c:pt>
                <c:pt idx="432">
                  <c:v>387.17005076802394</c:v>
                </c:pt>
                <c:pt idx="433">
                  <c:v>387.17031660355622</c:v>
                </c:pt>
                <c:pt idx="434">
                  <c:v>387.17058238294123</c:v>
                </c:pt>
                <c:pt idx="435">
                  <c:v>387.17084810619002</c:v>
                </c:pt>
                <c:pt idx="436">
                  <c:v>387.1711137733808</c:v>
                </c:pt>
                <c:pt idx="437">
                  <c:v>387.17137938453601</c:v>
                </c:pt>
                <c:pt idx="438">
                  <c:v>387.17164493970921</c:v>
                </c:pt>
                <c:pt idx="439">
                  <c:v>387.17191043894093</c:v>
                </c:pt>
                <c:pt idx="440">
                  <c:v>387.17217588227874</c:v>
                </c:pt>
                <c:pt idx="441">
                  <c:v>387.17244126976152</c:v>
                </c:pt>
                <c:pt idx="442">
                  <c:v>387.17270660143998</c:v>
                </c:pt>
                <c:pt idx="443">
                  <c:v>387.17297187735136</c:v>
                </c:pt>
                <c:pt idx="444">
                  <c:v>387.17323709754203</c:v>
                </c:pt>
                <c:pt idx="445">
                  <c:v>387.17350226204894</c:v>
                </c:pt>
                <c:pt idx="446">
                  <c:v>387.17376737093298</c:v>
                </c:pt>
                <c:pt idx="447">
                  <c:v>387.17403242422102</c:v>
                </c:pt>
                <c:pt idx="448">
                  <c:v>387.17429742196202</c:v>
                </c:pt>
                <c:pt idx="449">
                  <c:v>387.17456236420622</c:v>
                </c:pt>
                <c:pt idx="450">
                  <c:v>387.17482725098802</c:v>
                </c:pt>
                <c:pt idx="451">
                  <c:v>387.17509208235498</c:v>
                </c:pt>
                <c:pt idx="452">
                  <c:v>387.175356858356</c:v>
                </c:pt>
                <c:pt idx="453">
                  <c:v>387.17562157902228</c:v>
                </c:pt>
                <c:pt idx="454">
                  <c:v>387.17588624440322</c:v>
                </c:pt>
                <c:pt idx="455">
                  <c:v>387.17615085454395</c:v>
                </c:pt>
                <c:pt idx="456">
                  <c:v>387.17641540948699</c:v>
                </c:pt>
                <c:pt idx="457">
                  <c:v>387.17667990927958</c:v>
                </c:pt>
                <c:pt idx="458">
                  <c:v>387.17694435395623</c:v>
                </c:pt>
                <c:pt idx="459">
                  <c:v>387.177208743569</c:v>
                </c:pt>
                <c:pt idx="460">
                  <c:v>387.177473078155</c:v>
                </c:pt>
                <c:pt idx="461">
                  <c:v>387.17773735775597</c:v>
                </c:pt>
                <c:pt idx="462">
                  <c:v>387.17800158241999</c:v>
                </c:pt>
                <c:pt idx="463">
                  <c:v>387.17826575219965</c:v>
                </c:pt>
                <c:pt idx="464">
                  <c:v>387.17852986711375</c:v>
                </c:pt>
                <c:pt idx="465">
                  <c:v>387.17879392722375</c:v>
                </c:pt>
                <c:pt idx="466">
                  <c:v>387.17905793256898</c:v>
                </c:pt>
                <c:pt idx="467">
                  <c:v>387.17932188319202</c:v>
                </c:pt>
                <c:pt idx="468">
                  <c:v>387.17958577912998</c:v>
                </c:pt>
                <c:pt idx="469">
                  <c:v>387.17984962043545</c:v>
                </c:pt>
                <c:pt idx="470">
                  <c:v>387.18011340714173</c:v>
                </c:pt>
                <c:pt idx="471">
                  <c:v>387.18037713930221</c:v>
                </c:pt>
                <c:pt idx="472">
                  <c:v>387.07905756453698</c:v>
                </c:pt>
                <c:pt idx="473">
                  <c:v>386.98168665849579</c:v>
                </c:pt>
                <c:pt idx="474">
                  <c:v>386.88810929147758</c:v>
                </c:pt>
                <c:pt idx="475">
                  <c:v>386.79817642861343</c:v>
                </c:pt>
                <c:pt idx="476">
                  <c:v>386.71174489037293</c:v>
                </c:pt>
                <c:pt idx="477">
                  <c:v>386.71200970296195</c:v>
                </c:pt>
                <c:pt idx="478">
                  <c:v>386.71227445963575</c:v>
                </c:pt>
                <c:pt idx="479">
                  <c:v>386.71253916043696</c:v>
                </c:pt>
                <c:pt idx="480">
                  <c:v>386.71280380540821</c:v>
                </c:pt>
                <c:pt idx="481">
                  <c:v>386.71306839458896</c:v>
                </c:pt>
                <c:pt idx="482">
                  <c:v>386.71333292802865</c:v>
                </c:pt>
                <c:pt idx="483">
                  <c:v>386.71359740577174</c:v>
                </c:pt>
                <c:pt idx="484">
                  <c:v>386.71386182786227</c:v>
                </c:pt>
                <c:pt idx="485">
                  <c:v>386.71412619434324</c:v>
                </c:pt>
                <c:pt idx="486">
                  <c:v>386.71439050524799</c:v>
                </c:pt>
                <c:pt idx="487">
                  <c:v>386.71465476064395</c:v>
                </c:pt>
                <c:pt idx="488">
                  <c:v>386.71491896055375</c:v>
                </c:pt>
                <c:pt idx="489">
                  <c:v>386.71518310502705</c:v>
                </c:pt>
                <c:pt idx="490">
                  <c:v>386.71544719411122</c:v>
                </c:pt>
                <c:pt idx="491">
                  <c:v>386.71571122783803</c:v>
                </c:pt>
                <c:pt idx="492">
                  <c:v>386.71597520626699</c:v>
                </c:pt>
                <c:pt idx="493">
                  <c:v>386.71623912942999</c:v>
                </c:pt>
                <c:pt idx="494">
                  <c:v>386.71650299737166</c:v>
                </c:pt>
                <c:pt idx="495">
                  <c:v>386.71676681014696</c:v>
                </c:pt>
                <c:pt idx="496">
                  <c:v>386.71703056778478</c:v>
                </c:pt>
                <c:pt idx="497">
                  <c:v>386.71729427033398</c:v>
                </c:pt>
                <c:pt idx="498">
                  <c:v>386.71755791783193</c:v>
                </c:pt>
                <c:pt idx="499">
                  <c:v>386.7178215103342</c:v>
                </c:pt>
                <c:pt idx="500">
                  <c:v>386.71808504787765</c:v>
                </c:pt>
                <c:pt idx="501">
                  <c:v>386.71834853050478</c:v>
                </c:pt>
                <c:pt idx="502">
                  <c:v>386.7186119582525</c:v>
                </c:pt>
                <c:pt idx="503">
                  <c:v>386.71887533117575</c:v>
                </c:pt>
                <c:pt idx="504">
                  <c:v>386.71913864930775</c:v>
                </c:pt>
                <c:pt idx="505">
                  <c:v>386.71940191269965</c:v>
                </c:pt>
                <c:pt idx="506">
                  <c:v>386.71966512138908</c:v>
                </c:pt>
                <c:pt idx="507">
                  <c:v>386.71992827541999</c:v>
                </c:pt>
                <c:pt idx="508">
                  <c:v>386.720191374835</c:v>
                </c:pt>
                <c:pt idx="509">
                  <c:v>386.72045441967578</c:v>
                </c:pt>
                <c:pt idx="510">
                  <c:v>386.72071740999058</c:v>
                </c:pt>
                <c:pt idx="511">
                  <c:v>386.72098034581597</c:v>
                </c:pt>
                <c:pt idx="512">
                  <c:v>386.72124322719958</c:v>
                </c:pt>
                <c:pt idx="513">
                  <c:v>386.7215060541825</c:v>
                </c:pt>
                <c:pt idx="514">
                  <c:v>386.72176882679975</c:v>
                </c:pt>
                <c:pt idx="515">
                  <c:v>386.7220315451018</c:v>
                </c:pt>
                <c:pt idx="516">
                  <c:v>386.72229420913197</c:v>
                </c:pt>
                <c:pt idx="517">
                  <c:v>386.72255681893279</c:v>
                </c:pt>
                <c:pt idx="518">
                  <c:v>386.72281937454102</c:v>
                </c:pt>
                <c:pt idx="519">
                  <c:v>386.723081876008</c:v>
                </c:pt>
                <c:pt idx="520">
                  <c:v>386.72334432337004</c:v>
                </c:pt>
                <c:pt idx="521">
                  <c:v>386.72360671666894</c:v>
                </c:pt>
                <c:pt idx="522">
                  <c:v>386.63893879993395</c:v>
                </c:pt>
                <c:pt idx="523">
                  <c:v>386.557565807233</c:v>
                </c:pt>
                <c:pt idx="524">
                  <c:v>386.47935828511373</c:v>
                </c:pt>
                <c:pt idx="525">
                  <c:v>386.40419186645602</c:v>
                </c:pt>
                <c:pt idx="526">
                  <c:v>386.33194707068367</c:v>
                </c:pt>
                <c:pt idx="527">
                  <c:v>386.33221038045122</c:v>
                </c:pt>
                <c:pt idx="528">
                  <c:v>386.33247363498822</c:v>
                </c:pt>
                <c:pt idx="529">
                  <c:v>386.33273683432998</c:v>
                </c:pt>
                <c:pt idx="530">
                  <c:v>386.33299997852458</c:v>
                </c:pt>
                <c:pt idx="531">
                  <c:v>386.3332630676228</c:v>
                </c:pt>
                <c:pt idx="532">
                  <c:v>386.33352610166003</c:v>
                </c:pt>
                <c:pt idx="533">
                  <c:v>386.33378908067778</c:v>
                </c:pt>
                <c:pt idx="534">
                  <c:v>386.33405200472998</c:v>
                </c:pt>
                <c:pt idx="535">
                  <c:v>386.33431487384598</c:v>
                </c:pt>
                <c:pt idx="536">
                  <c:v>386.33457768807278</c:v>
                </c:pt>
                <c:pt idx="537">
                  <c:v>386.33484044745802</c:v>
                </c:pt>
                <c:pt idx="538">
                  <c:v>386.33510315204478</c:v>
                </c:pt>
                <c:pt idx="539">
                  <c:v>386.33536580187075</c:v>
                </c:pt>
                <c:pt idx="540">
                  <c:v>386.335628396978</c:v>
                </c:pt>
                <c:pt idx="541">
                  <c:v>386.33589093742108</c:v>
                </c:pt>
                <c:pt idx="542">
                  <c:v>386.33615342323066</c:v>
                </c:pt>
                <c:pt idx="543">
                  <c:v>386.33641585445599</c:v>
                </c:pt>
                <c:pt idx="544">
                  <c:v>386.33667823113575</c:v>
                </c:pt>
                <c:pt idx="545">
                  <c:v>386.33694055331</c:v>
                </c:pt>
                <c:pt idx="546">
                  <c:v>386.33720282103201</c:v>
                </c:pt>
                <c:pt idx="547">
                  <c:v>386.33746503433423</c:v>
                </c:pt>
                <c:pt idx="548">
                  <c:v>386.33772719326998</c:v>
                </c:pt>
                <c:pt idx="549">
                  <c:v>386.33798929787503</c:v>
                </c:pt>
                <c:pt idx="550">
                  <c:v>386.33825134818557</c:v>
                </c:pt>
                <c:pt idx="551">
                  <c:v>386.33851334425265</c:v>
                </c:pt>
                <c:pt idx="552">
                  <c:v>386.33877528612578</c:v>
                </c:pt>
                <c:pt idx="553">
                  <c:v>386.33903717382822</c:v>
                </c:pt>
                <c:pt idx="554">
                  <c:v>386.33929900741475</c:v>
                </c:pt>
                <c:pt idx="555">
                  <c:v>386.33956078693097</c:v>
                </c:pt>
                <c:pt idx="556">
                  <c:v>386.33982251241201</c:v>
                </c:pt>
                <c:pt idx="557">
                  <c:v>386.34008418390545</c:v>
                </c:pt>
                <c:pt idx="558">
                  <c:v>386.3403458014472</c:v>
                </c:pt>
                <c:pt idx="559">
                  <c:v>386.34060736507905</c:v>
                </c:pt>
                <c:pt idx="560">
                  <c:v>386.34086887485438</c:v>
                </c:pt>
                <c:pt idx="561">
                  <c:v>386.34113033080405</c:v>
                </c:pt>
                <c:pt idx="562">
                  <c:v>386.3413917329778</c:v>
                </c:pt>
                <c:pt idx="563">
                  <c:v>386.34165308140808</c:v>
                </c:pt>
                <c:pt idx="564">
                  <c:v>386.34191437615499</c:v>
                </c:pt>
                <c:pt idx="565">
                  <c:v>386.34217561723898</c:v>
                </c:pt>
                <c:pt idx="566">
                  <c:v>386.34243680471337</c:v>
                </c:pt>
                <c:pt idx="567">
                  <c:v>386.34269793861398</c:v>
                </c:pt>
                <c:pt idx="568">
                  <c:v>386.34295901899475</c:v>
                </c:pt>
                <c:pt idx="569">
                  <c:v>386.34322004588802</c:v>
                </c:pt>
                <c:pt idx="570">
                  <c:v>386.3434810193416</c:v>
                </c:pt>
                <c:pt idx="571">
                  <c:v>386.34374193938902</c:v>
                </c:pt>
                <c:pt idx="572">
                  <c:v>386.27267812364022</c:v>
                </c:pt>
                <c:pt idx="573">
                  <c:v>386.20437518838293</c:v>
                </c:pt>
                <c:pt idx="574">
                  <c:v>386.138724654859</c:v>
                </c:pt>
                <c:pt idx="575">
                  <c:v>386.07562230690701</c:v>
                </c:pt>
                <c:pt idx="576">
                  <c:v>386.01496802341836</c:v>
                </c:pt>
                <c:pt idx="577">
                  <c:v>386.01522972808277</c:v>
                </c:pt>
                <c:pt idx="578">
                  <c:v>386.01549137832598</c:v>
                </c:pt>
                <c:pt idx="579">
                  <c:v>386.01575297419578</c:v>
                </c:pt>
                <c:pt idx="580">
                  <c:v>386.01601451573475</c:v>
                </c:pt>
                <c:pt idx="581">
                  <c:v>386.01627600298758</c:v>
                </c:pt>
                <c:pt idx="582">
                  <c:v>386.01653743599167</c:v>
                </c:pt>
                <c:pt idx="583">
                  <c:v>386.01679881479896</c:v>
                </c:pt>
                <c:pt idx="584">
                  <c:v>386.01706013944238</c:v>
                </c:pt>
                <c:pt idx="585">
                  <c:v>386.01732140996995</c:v>
                </c:pt>
                <c:pt idx="586">
                  <c:v>386.01758262641908</c:v>
                </c:pt>
                <c:pt idx="587">
                  <c:v>386.01784378882701</c:v>
                </c:pt>
                <c:pt idx="588">
                  <c:v>386.01810489725079</c:v>
                </c:pt>
                <c:pt idx="589">
                  <c:v>386.01836595172603</c:v>
                </c:pt>
                <c:pt idx="590">
                  <c:v>386.0186269522975</c:v>
                </c:pt>
                <c:pt idx="591">
                  <c:v>386.01888789900221</c:v>
                </c:pt>
                <c:pt idx="592">
                  <c:v>386.01914879188075</c:v>
                </c:pt>
                <c:pt idx="593">
                  <c:v>386.01940963098002</c:v>
                </c:pt>
                <c:pt idx="594">
                  <c:v>386.01967041634623</c:v>
                </c:pt>
                <c:pt idx="595">
                  <c:v>386.01993114801195</c:v>
                </c:pt>
                <c:pt idx="596">
                  <c:v>386.02019182602601</c:v>
                </c:pt>
                <c:pt idx="597">
                  <c:v>386.02045245042279</c:v>
                </c:pt>
                <c:pt idx="598">
                  <c:v>386.02071302125978</c:v>
                </c:pt>
                <c:pt idx="599">
                  <c:v>386.02097353855896</c:v>
                </c:pt>
                <c:pt idx="600">
                  <c:v>386.02123400237673</c:v>
                </c:pt>
                <c:pt idx="601">
                  <c:v>386.02149441275475</c:v>
                </c:pt>
                <c:pt idx="602">
                  <c:v>386.02175476972394</c:v>
                </c:pt>
                <c:pt idx="603">
                  <c:v>386.02201507333405</c:v>
                </c:pt>
                <c:pt idx="604">
                  <c:v>386.02227532362798</c:v>
                </c:pt>
                <c:pt idx="605">
                  <c:v>386.02253552064894</c:v>
                </c:pt>
                <c:pt idx="606">
                  <c:v>386.02279566443002</c:v>
                </c:pt>
                <c:pt idx="607">
                  <c:v>386.02305575501373</c:v>
                </c:pt>
                <c:pt idx="608">
                  <c:v>386.02331579244867</c:v>
                </c:pt>
                <c:pt idx="609">
                  <c:v>386.02357577677765</c:v>
                </c:pt>
                <c:pt idx="610">
                  <c:v>386.02383570803278</c:v>
                </c:pt>
                <c:pt idx="611">
                  <c:v>386.02409558626198</c:v>
                </c:pt>
                <c:pt idx="612">
                  <c:v>386.02435541150578</c:v>
                </c:pt>
                <c:pt idx="613">
                  <c:v>386.02461518381023</c:v>
                </c:pt>
                <c:pt idx="614">
                  <c:v>386.02487490320698</c:v>
                </c:pt>
                <c:pt idx="615">
                  <c:v>386.02513456974197</c:v>
                </c:pt>
                <c:pt idx="616">
                  <c:v>386.02539418346402</c:v>
                </c:pt>
                <c:pt idx="617">
                  <c:v>386.02565374440195</c:v>
                </c:pt>
                <c:pt idx="618">
                  <c:v>386.02591325260443</c:v>
                </c:pt>
                <c:pt idx="619">
                  <c:v>386.0261727081085</c:v>
                </c:pt>
                <c:pt idx="620">
                  <c:v>386.02643211095801</c:v>
                </c:pt>
                <c:pt idx="621">
                  <c:v>386.02669146119763</c:v>
                </c:pt>
                <c:pt idx="622">
                  <c:v>385.96674520735093</c:v>
                </c:pt>
                <c:pt idx="623">
                  <c:v>385.90912345385698</c:v>
                </c:pt>
                <c:pt idx="624">
                  <c:v>385.85373486083205</c:v>
                </c:pt>
                <c:pt idx="625">
                  <c:v>385.80049167779498</c:v>
                </c:pt>
                <c:pt idx="626">
                  <c:v>385.749309602653</c:v>
                </c:pt>
                <c:pt idx="627">
                  <c:v>385.74956963160201</c:v>
                </c:pt>
                <c:pt idx="628">
                  <c:v>385.74982960704523</c:v>
                </c:pt>
                <c:pt idx="629">
                  <c:v>385.75008952902721</c:v>
                </c:pt>
                <c:pt idx="630">
                  <c:v>385.75034939758899</c:v>
                </c:pt>
                <c:pt idx="631">
                  <c:v>385.75060921278197</c:v>
                </c:pt>
                <c:pt idx="632">
                  <c:v>385.75086897463905</c:v>
                </c:pt>
                <c:pt idx="633">
                  <c:v>385.75112868319695</c:v>
                </c:pt>
                <c:pt idx="634">
                  <c:v>385.75138833850775</c:v>
                </c:pt>
                <c:pt idx="635">
                  <c:v>385.75164794060373</c:v>
                </c:pt>
                <c:pt idx="636">
                  <c:v>385.751907489541</c:v>
                </c:pt>
                <c:pt idx="637">
                  <c:v>385.75216698534905</c:v>
                </c:pt>
                <c:pt idx="638">
                  <c:v>385.752426428067</c:v>
                </c:pt>
                <c:pt idx="639">
                  <c:v>385.75268581774844</c:v>
                </c:pt>
                <c:pt idx="640">
                  <c:v>385.75294515442135</c:v>
                </c:pt>
                <c:pt idx="641">
                  <c:v>385.75320443813899</c:v>
                </c:pt>
                <c:pt idx="642">
                  <c:v>385.75346366894308</c:v>
                </c:pt>
                <c:pt idx="643">
                  <c:v>385.75372284686205</c:v>
                </c:pt>
                <c:pt idx="644">
                  <c:v>385.75398197194301</c:v>
                </c:pt>
                <c:pt idx="645">
                  <c:v>385.75424104423405</c:v>
                </c:pt>
                <c:pt idx="646">
                  <c:v>385.75450006377002</c:v>
                </c:pt>
                <c:pt idx="647">
                  <c:v>385.75475903060396</c:v>
                </c:pt>
                <c:pt idx="648">
                  <c:v>385.7550179447548</c:v>
                </c:pt>
                <c:pt idx="649">
                  <c:v>385.75527680628699</c:v>
                </c:pt>
                <c:pt idx="650">
                  <c:v>385.75553561522293</c:v>
                </c:pt>
                <c:pt idx="651">
                  <c:v>385.75579437161275</c:v>
                </c:pt>
                <c:pt idx="652">
                  <c:v>385.75605307550194</c:v>
                </c:pt>
                <c:pt idx="653">
                  <c:v>385.75631172692579</c:v>
                </c:pt>
                <c:pt idx="654">
                  <c:v>385.75657032591897</c:v>
                </c:pt>
                <c:pt idx="655">
                  <c:v>385.75682887253799</c:v>
                </c:pt>
                <c:pt idx="656">
                  <c:v>385.75708736681622</c:v>
                </c:pt>
                <c:pt idx="657">
                  <c:v>385.75734580878799</c:v>
                </c:pt>
                <c:pt idx="658">
                  <c:v>385.75760419850297</c:v>
                </c:pt>
                <c:pt idx="659">
                  <c:v>385.75786253600336</c:v>
                </c:pt>
                <c:pt idx="660">
                  <c:v>385.75812082131608</c:v>
                </c:pt>
                <c:pt idx="661">
                  <c:v>385.75837905449958</c:v>
                </c:pt>
                <c:pt idx="662">
                  <c:v>385.75863723558575</c:v>
                </c:pt>
                <c:pt idx="663">
                  <c:v>385.75889536461301</c:v>
                </c:pt>
                <c:pt idx="664">
                  <c:v>385.7591534416286</c:v>
                </c:pt>
                <c:pt idx="665">
                  <c:v>385.75941146666895</c:v>
                </c:pt>
                <c:pt idx="666">
                  <c:v>385.75966943977522</c:v>
                </c:pt>
                <c:pt idx="667">
                  <c:v>385.75992736098897</c:v>
                </c:pt>
                <c:pt idx="668">
                  <c:v>385.76018523035623</c:v>
                </c:pt>
                <c:pt idx="669">
                  <c:v>385.76044304790395</c:v>
                </c:pt>
                <c:pt idx="670">
                  <c:v>385.760700813683</c:v>
                </c:pt>
                <c:pt idx="671">
                  <c:v>385.76095852773398</c:v>
                </c:pt>
                <c:pt idx="672">
                  <c:v>385.7101009193828</c:v>
                </c:pt>
                <c:pt idx="673">
                  <c:v>385.66121111883905</c:v>
                </c:pt>
                <c:pt idx="674">
                  <c:v>385.61421179520897</c:v>
                </c:pt>
                <c:pt idx="675">
                  <c:v>385.56902865686624</c:v>
                </c:pt>
                <c:pt idx="676">
                  <c:v>385.52559033190801</c:v>
                </c:pt>
                <c:pt idx="677">
                  <c:v>385.52584863973652</c:v>
                </c:pt>
                <c:pt idx="678">
                  <c:v>385.52610689503899</c:v>
                </c:pt>
                <c:pt idx="679">
                  <c:v>385.52636509787578</c:v>
                </c:pt>
                <c:pt idx="680">
                  <c:v>385.52662324826258</c:v>
                </c:pt>
                <c:pt idx="681">
                  <c:v>385.52688134625993</c:v>
                </c:pt>
                <c:pt idx="682">
                  <c:v>385.52713939190699</c:v>
                </c:pt>
                <c:pt idx="683">
                  <c:v>385.52739738523695</c:v>
                </c:pt>
                <c:pt idx="684">
                  <c:v>385.52765532630002</c:v>
                </c:pt>
                <c:pt idx="685">
                  <c:v>385.52791321512899</c:v>
                </c:pt>
                <c:pt idx="686">
                  <c:v>385.52817105176575</c:v>
                </c:pt>
                <c:pt idx="687">
                  <c:v>385.52842883625601</c:v>
                </c:pt>
                <c:pt idx="688">
                  <c:v>385.52868656863694</c:v>
                </c:pt>
                <c:pt idx="689">
                  <c:v>385.5289442489468</c:v>
                </c:pt>
                <c:pt idx="690">
                  <c:v>385.529201877243</c:v>
                </c:pt>
                <c:pt idx="691">
                  <c:v>385.52945945354475</c:v>
                </c:pt>
                <c:pt idx="692">
                  <c:v>385.52971697790065</c:v>
                </c:pt>
                <c:pt idx="693">
                  <c:v>385.52997445034896</c:v>
                </c:pt>
                <c:pt idx="694">
                  <c:v>385.53023187093896</c:v>
                </c:pt>
                <c:pt idx="695">
                  <c:v>385.53048923970522</c:v>
                </c:pt>
                <c:pt idx="696">
                  <c:v>385.53074655669064</c:v>
                </c:pt>
                <c:pt idx="697">
                  <c:v>385.53100382192775</c:v>
                </c:pt>
                <c:pt idx="698">
                  <c:v>385.53126103546623</c:v>
                </c:pt>
                <c:pt idx="699">
                  <c:v>385.53151819734279</c:v>
                </c:pt>
                <c:pt idx="700">
                  <c:v>385.53177530760166</c:v>
                </c:pt>
                <c:pt idx="701">
                  <c:v>385.53203236627166</c:v>
                </c:pt>
                <c:pt idx="702">
                  <c:v>385.53228937340901</c:v>
                </c:pt>
                <c:pt idx="703">
                  <c:v>385.53254632904623</c:v>
                </c:pt>
                <c:pt idx="704">
                  <c:v>385.53280323322201</c:v>
                </c:pt>
                <c:pt idx="705">
                  <c:v>385.53306008597775</c:v>
                </c:pt>
                <c:pt idx="706">
                  <c:v>385.53331688735875</c:v>
                </c:pt>
                <c:pt idx="707">
                  <c:v>385.53357363739599</c:v>
                </c:pt>
                <c:pt idx="708">
                  <c:v>385.533830336135</c:v>
                </c:pt>
                <c:pt idx="709">
                  <c:v>385.53408698362</c:v>
                </c:pt>
                <c:pt idx="710">
                  <c:v>385.53434357988499</c:v>
                </c:pt>
                <c:pt idx="711">
                  <c:v>385.53460012497322</c:v>
                </c:pt>
                <c:pt idx="712">
                  <c:v>385.534856618915</c:v>
                </c:pt>
                <c:pt idx="713">
                  <c:v>385.53511306176893</c:v>
                </c:pt>
                <c:pt idx="714">
                  <c:v>385.53536945355575</c:v>
                </c:pt>
                <c:pt idx="715">
                  <c:v>385.53562579433401</c:v>
                </c:pt>
                <c:pt idx="716">
                  <c:v>385.53588208412998</c:v>
                </c:pt>
                <c:pt idx="717">
                  <c:v>385.53613832298163</c:v>
                </c:pt>
                <c:pt idx="718">
                  <c:v>385.53639451093466</c:v>
                </c:pt>
                <c:pt idx="719">
                  <c:v>385.53665064803278</c:v>
                </c:pt>
                <c:pt idx="720">
                  <c:v>385.53690673431799</c:v>
                </c:pt>
                <c:pt idx="721">
                  <c:v>385.53716276981601</c:v>
                </c:pt>
                <c:pt idx="722">
                  <c:v>385.49373818684978</c:v>
                </c:pt>
                <c:pt idx="723">
                  <c:v>385.45198974347079</c:v>
                </c:pt>
                <c:pt idx="724">
                  <c:v>385.41185156396301</c:v>
                </c:pt>
                <c:pt idx="725">
                  <c:v>385.37326036192098</c:v>
                </c:pt>
                <c:pt idx="726">
                  <c:v>385.33615533847666</c:v>
                </c:pt>
                <c:pt idx="727">
                  <c:v>385.3364118997672</c:v>
                </c:pt>
                <c:pt idx="728">
                  <c:v>385.33666840956403</c:v>
                </c:pt>
                <c:pt idx="729">
                  <c:v>385.33692486791978</c:v>
                </c:pt>
                <c:pt idx="730">
                  <c:v>385.33718127486401</c:v>
                </c:pt>
                <c:pt idx="731">
                  <c:v>385.33743763044998</c:v>
                </c:pt>
                <c:pt idx="732">
                  <c:v>385.33769393470823</c:v>
                </c:pt>
                <c:pt idx="733">
                  <c:v>385.33795018769075</c:v>
                </c:pt>
                <c:pt idx="734">
                  <c:v>385.33820638941501</c:v>
                </c:pt>
                <c:pt idx="735">
                  <c:v>385.33846253994136</c:v>
                </c:pt>
                <c:pt idx="736">
                  <c:v>385.338718639305</c:v>
                </c:pt>
                <c:pt idx="737">
                  <c:v>385.33897468754697</c:v>
                </c:pt>
                <c:pt idx="738">
                  <c:v>385.33923068470421</c:v>
                </c:pt>
                <c:pt idx="739">
                  <c:v>385.33948663081844</c:v>
                </c:pt>
                <c:pt idx="740">
                  <c:v>385.33974252592901</c:v>
                </c:pt>
                <c:pt idx="741">
                  <c:v>385.339998370069</c:v>
                </c:pt>
                <c:pt idx="742">
                  <c:v>385.34025416329501</c:v>
                </c:pt>
                <c:pt idx="743">
                  <c:v>385.34050990562395</c:v>
                </c:pt>
                <c:pt idx="744">
                  <c:v>385.34076559712622</c:v>
                </c:pt>
                <c:pt idx="745">
                  <c:v>385.34102123781622</c:v>
                </c:pt>
                <c:pt idx="746">
                  <c:v>385.34127682773823</c:v>
                </c:pt>
                <c:pt idx="747">
                  <c:v>385.34153236693601</c:v>
                </c:pt>
                <c:pt idx="748">
                  <c:v>385.34178785545623</c:v>
                </c:pt>
                <c:pt idx="749">
                  <c:v>385.34204329331652</c:v>
                </c:pt>
                <c:pt idx="750">
                  <c:v>385.34229868057997</c:v>
                </c:pt>
                <c:pt idx="751">
                  <c:v>385.34255401727478</c:v>
                </c:pt>
                <c:pt idx="752">
                  <c:v>385.34280930344738</c:v>
                </c:pt>
                <c:pt idx="753">
                  <c:v>385.34306453912723</c:v>
                </c:pt>
                <c:pt idx="754">
                  <c:v>385.34331972436308</c:v>
                </c:pt>
                <c:pt idx="755">
                  <c:v>385.34357485918503</c:v>
                </c:pt>
                <c:pt idx="756">
                  <c:v>385.34382994364501</c:v>
                </c:pt>
                <c:pt idx="757">
                  <c:v>385.34408497777201</c:v>
                </c:pt>
                <c:pt idx="758">
                  <c:v>385.34433996160777</c:v>
                </c:pt>
                <c:pt idx="759">
                  <c:v>385.34459489519901</c:v>
                </c:pt>
                <c:pt idx="760">
                  <c:v>385.34484977857397</c:v>
                </c:pt>
                <c:pt idx="761">
                  <c:v>385.345104611784</c:v>
                </c:pt>
                <c:pt idx="762">
                  <c:v>385.34535939484823</c:v>
                </c:pt>
                <c:pt idx="763">
                  <c:v>385.34561412782637</c:v>
                </c:pt>
                <c:pt idx="764">
                  <c:v>385.34586881074938</c:v>
                </c:pt>
                <c:pt idx="765">
                  <c:v>385.34612344365399</c:v>
                </c:pt>
                <c:pt idx="766">
                  <c:v>385.34637802658779</c:v>
                </c:pt>
                <c:pt idx="767">
                  <c:v>385.34663255958299</c:v>
                </c:pt>
                <c:pt idx="768">
                  <c:v>385.34688704267694</c:v>
                </c:pt>
                <c:pt idx="769">
                  <c:v>385.34714147591404</c:v>
                </c:pt>
                <c:pt idx="770">
                  <c:v>385.34739585933221</c:v>
                </c:pt>
                <c:pt idx="771">
                  <c:v>385.34765019296538</c:v>
                </c:pt>
                <c:pt idx="772">
                  <c:v>385.31030753475824</c:v>
                </c:pt>
                <c:pt idx="773">
                  <c:v>385.274402410834</c:v>
                </c:pt>
                <c:pt idx="774">
                  <c:v>385.23987831657894</c:v>
                </c:pt>
                <c:pt idx="775">
                  <c:v>385.2066809686238</c:v>
                </c:pt>
                <c:pt idx="776">
                  <c:v>385.17475821756705</c:v>
                </c:pt>
                <c:pt idx="777">
                  <c:v>385.17501302268079</c:v>
                </c:pt>
                <c:pt idx="778">
                  <c:v>385.17526777737697</c:v>
                </c:pt>
                <c:pt idx="779">
                  <c:v>385.17552248169278</c:v>
                </c:pt>
                <c:pt idx="780">
                  <c:v>385.17577713566902</c:v>
                </c:pt>
                <c:pt idx="781">
                  <c:v>385.17603173933401</c:v>
                </c:pt>
                <c:pt idx="782">
                  <c:v>385.17628629273702</c:v>
                </c:pt>
                <c:pt idx="783">
                  <c:v>385.17654079591802</c:v>
                </c:pt>
                <c:pt idx="784">
                  <c:v>385.17679524891673</c:v>
                </c:pt>
                <c:pt idx="785">
                  <c:v>385.17704965177097</c:v>
                </c:pt>
                <c:pt idx="786">
                  <c:v>385.17730400450898</c:v>
                </c:pt>
                <c:pt idx="787">
                  <c:v>385.17755830718778</c:v>
                </c:pt>
                <c:pt idx="788">
                  <c:v>385.17781255983124</c:v>
                </c:pt>
                <c:pt idx="789">
                  <c:v>385.17806676249199</c:v>
                </c:pt>
                <c:pt idx="790">
                  <c:v>385.17832091519978</c:v>
                </c:pt>
                <c:pt idx="791">
                  <c:v>385.17857501799477</c:v>
                </c:pt>
                <c:pt idx="792">
                  <c:v>385.17882907092297</c:v>
                </c:pt>
                <c:pt idx="793">
                  <c:v>385.17908307401223</c:v>
                </c:pt>
                <c:pt idx="794">
                  <c:v>385.17933702731602</c:v>
                </c:pt>
                <c:pt idx="795">
                  <c:v>385.17959093086137</c:v>
                </c:pt>
                <c:pt idx="796">
                  <c:v>385.17984478468497</c:v>
                </c:pt>
                <c:pt idx="797">
                  <c:v>385.180098588845</c:v>
                </c:pt>
                <c:pt idx="798">
                  <c:v>385.180352343349</c:v>
                </c:pt>
                <c:pt idx="799">
                  <c:v>385.18060604827258</c:v>
                </c:pt>
                <c:pt idx="800">
                  <c:v>385.18085970362802</c:v>
                </c:pt>
                <c:pt idx="801">
                  <c:v>385.18111330945896</c:v>
                </c:pt>
                <c:pt idx="802">
                  <c:v>385.18136686580999</c:v>
                </c:pt>
                <c:pt idx="803">
                  <c:v>385.18162037271622</c:v>
                </c:pt>
                <c:pt idx="804">
                  <c:v>385.181873830217</c:v>
                </c:pt>
                <c:pt idx="805">
                  <c:v>385.18212723835597</c:v>
                </c:pt>
                <c:pt idx="806">
                  <c:v>385.18238059715702</c:v>
                </c:pt>
                <c:pt idx="807">
                  <c:v>385.18263390667965</c:v>
                </c:pt>
                <c:pt idx="808">
                  <c:v>385.18288716694423</c:v>
                </c:pt>
                <c:pt idx="809">
                  <c:v>385.18314037799695</c:v>
                </c:pt>
                <c:pt idx="810">
                  <c:v>385.183393539875</c:v>
                </c:pt>
                <c:pt idx="811">
                  <c:v>385.18364665262101</c:v>
                </c:pt>
                <c:pt idx="812">
                  <c:v>385.18389971626999</c:v>
                </c:pt>
                <c:pt idx="813">
                  <c:v>385.18415273085998</c:v>
                </c:pt>
                <c:pt idx="814">
                  <c:v>385.18440569643423</c:v>
                </c:pt>
                <c:pt idx="815">
                  <c:v>385.18465861301638</c:v>
                </c:pt>
                <c:pt idx="816">
                  <c:v>385.184911480658</c:v>
                </c:pt>
                <c:pt idx="817">
                  <c:v>385.18516429940001</c:v>
                </c:pt>
                <c:pt idx="818">
                  <c:v>385.18541706927175</c:v>
                </c:pt>
                <c:pt idx="819">
                  <c:v>385.1856697903122</c:v>
                </c:pt>
                <c:pt idx="820">
                  <c:v>385.18592246257077</c:v>
                </c:pt>
                <c:pt idx="821">
                  <c:v>385.18617508606974</c:v>
                </c:pt>
                <c:pt idx="822">
                  <c:v>385.15381167517501</c:v>
                </c:pt>
                <c:pt idx="823">
                  <c:v>385.122690498314</c:v>
                </c:pt>
                <c:pt idx="824">
                  <c:v>385.09276272118075</c:v>
                </c:pt>
                <c:pt idx="825">
                  <c:v>385.06398142946921</c:v>
                </c:pt>
                <c:pt idx="826">
                  <c:v>385.03630155340079</c:v>
                </c:pt>
                <c:pt idx="827">
                  <c:v>385.03655460513374</c:v>
                </c:pt>
                <c:pt idx="828">
                  <c:v>385.03680760753394</c:v>
                </c:pt>
                <c:pt idx="829">
                  <c:v>385.03706056062896</c:v>
                </c:pt>
                <c:pt idx="830">
                  <c:v>385.03731346445778</c:v>
                </c:pt>
                <c:pt idx="831">
                  <c:v>385.03756631906822</c:v>
                </c:pt>
                <c:pt idx="832">
                  <c:v>385.03781912448602</c:v>
                </c:pt>
                <c:pt idx="833">
                  <c:v>385.03807188075905</c:v>
                </c:pt>
                <c:pt idx="834">
                  <c:v>385.03832458792778</c:v>
                </c:pt>
                <c:pt idx="835">
                  <c:v>385.0385772460225</c:v>
                </c:pt>
                <c:pt idx="836">
                  <c:v>385.03882985508699</c:v>
                </c:pt>
                <c:pt idx="837">
                  <c:v>385.03908241515001</c:v>
                </c:pt>
                <c:pt idx="838">
                  <c:v>385.03933492626578</c:v>
                </c:pt>
                <c:pt idx="839">
                  <c:v>385.03958738846404</c:v>
                </c:pt>
                <c:pt idx="840">
                  <c:v>385.03983980178475</c:v>
                </c:pt>
                <c:pt idx="841">
                  <c:v>385.04009216626508</c:v>
                </c:pt>
                <c:pt idx="842">
                  <c:v>385.04034448193698</c:v>
                </c:pt>
                <c:pt idx="843">
                  <c:v>385.04059674884979</c:v>
                </c:pt>
                <c:pt idx="844">
                  <c:v>385.04084896704097</c:v>
                </c:pt>
                <c:pt idx="845">
                  <c:v>385.04110113654002</c:v>
                </c:pt>
                <c:pt idx="846">
                  <c:v>385.04135325738673</c:v>
                </c:pt>
                <c:pt idx="847">
                  <c:v>385.0416053296272</c:v>
                </c:pt>
                <c:pt idx="848">
                  <c:v>385.04185735329293</c:v>
                </c:pt>
                <c:pt idx="849">
                  <c:v>385.04210932842705</c:v>
                </c:pt>
                <c:pt idx="850">
                  <c:v>385.04236125505298</c:v>
                </c:pt>
                <c:pt idx="851">
                  <c:v>385.04261313322922</c:v>
                </c:pt>
                <c:pt idx="852">
                  <c:v>385.04286496297999</c:v>
                </c:pt>
                <c:pt idx="853">
                  <c:v>385.04311674434695</c:v>
                </c:pt>
                <c:pt idx="854">
                  <c:v>385.04336847736698</c:v>
                </c:pt>
                <c:pt idx="855">
                  <c:v>385.04362016208597</c:v>
                </c:pt>
                <c:pt idx="856">
                  <c:v>385.04387179853097</c:v>
                </c:pt>
                <c:pt idx="857">
                  <c:v>385.04412338674723</c:v>
                </c:pt>
                <c:pt idx="858">
                  <c:v>385.04437492676323</c:v>
                </c:pt>
                <c:pt idx="859">
                  <c:v>385.04462641862301</c:v>
                </c:pt>
                <c:pt idx="860">
                  <c:v>385.04487786237002</c:v>
                </c:pt>
                <c:pt idx="861">
                  <c:v>385.04512925803175</c:v>
                </c:pt>
                <c:pt idx="862">
                  <c:v>385.04538060565022</c:v>
                </c:pt>
                <c:pt idx="863">
                  <c:v>385.04563190526301</c:v>
                </c:pt>
                <c:pt idx="864">
                  <c:v>385.04588315691024</c:v>
                </c:pt>
                <c:pt idx="865">
                  <c:v>385.04613436061675</c:v>
                </c:pt>
                <c:pt idx="866">
                  <c:v>385.04638551643404</c:v>
                </c:pt>
                <c:pt idx="867">
                  <c:v>385.04663662439998</c:v>
                </c:pt>
                <c:pt idx="868">
                  <c:v>385.04688768454645</c:v>
                </c:pt>
                <c:pt idx="869">
                  <c:v>385.04713869690403</c:v>
                </c:pt>
                <c:pt idx="870">
                  <c:v>385.04738966152701</c:v>
                </c:pt>
                <c:pt idx="871">
                  <c:v>385.04764057843721</c:v>
                </c:pt>
                <c:pt idx="872">
                  <c:v>385.01935640523465</c:v>
                </c:pt>
                <c:pt idx="873">
                  <c:v>384.99215451040578</c:v>
                </c:pt>
                <c:pt idx="874">
                  <c:v>384.96599234180599</c:v>
                </c:pt>
                <c:pt idx="875">
                  <c:v>384.94082902057102</c:v>
                </c:pt>
                <c:pt idx="876">
                  <c:v>384.91662527531599</c:v>
                </c:pt>
                <c:pt idx="877">
                  <c:v>384.91687658614694</c:v>
                </c:pt>
                <c:pt idx="878">
                  <c:v>384.91712784871964</c:v>
                </c:pt>
                <c:pt idx="879">
                  <c:v>384.91737906308265</c:v>
                </c:pt>
                <c:pt idx="880">
                  <c:v>384.91763022926398</c:v>
                </c:pt>
                <c:pt idx="881">
                  <c:v>384.91788134730905</c:v>
                </c:pt>
                <c:pt idx="882">
                  <c:v>384.91813241725743</c:v>
                </c:pt>
                <c:pt idx="883">
                  <c:v>384.91838343913696</c:v>
                </c:pt>
                <c:pt idx="884">
                  <c:v>384.91863441299063</c:v>
                </c:pt>
                <c:pt idx="885">
                  <c:v>384.91888533885998</c:v>
                </c:pt>
                <c:pt idx="886">
                  <c:v>384.91913621677458</c:v>
                </c:pt>
                <c:pt idx="887">
                  <c:v>384.91938704677875</c:v>
                </c:pt>
                <c:pt idx="888">
                  <c:v>384.91963782890775</c:v>
                </c:pt>
                <c:pt idx="889">
                  <c:v>384.91988856319801</c:v>
                </c:pt>
                <c:pt idx="890">
                  <c:v>384.92013924968734</c:v>
                </c:pt>
                <c:pt idx="891">
                  <c:v>384.92038988841477</c:v>
                </c:pt>
                <c:pt idx="892">
                  <c:v>384.92064047941801</c:v>
                </c:pt>
                <c:pt idx="893">
                  <c:v>384.92089102272405</c:v>
                </c:pt>
                <c:pt idx="894">
                  <c:v>384.92114151838763</c:v>
                </c:pt>
                <c:pt idx="895">
                  <c:v>384.92139196643865</c:v>
                </c:pt>
                <c:pt idx="896">
                  <c:v>384.92164236691599</c:v>
                </c:pt>
                <c:pt idx="897">
                  <c:v>384.92189271984302</c:v>
                </c:pt>
                <c:pt idx="898">
                  <c:v>384.92214302527674</c:v>
                </c:pt>
                <c:pt idx="899">
                  <c:v>384.92239328323899</c:v>
                </c:pt>
                <c:pt idx="900">
                  <c:v>384.922643493782</c:v>
                </c:pt>
                <c:pt idx="901">
                  <c:v>384.92289365692898</c:v>
                </c:pt>
                <c:pt idx="902">
                  <c:v>384.92314377272965</c:v>
                </c:pt>
                <c:pt idx="903">
                  <c:v>384.92339384120442</c:v>
                </c:pt>
                <c:pt idx="904">
                  <c:v>384.92364386240979</c:v>
                </c:pt>
                <c:pt idx="905">
                  <c:v>384.92389383636623</c:v>
                </c:pt>
                <c:pt idx="906">
                  <c:v>384.92414376312479</c:v>
                </c:pt>
                <c:pt idx="907">
                  <c:v>384.92439364270979</c:v>
                </c:pt>
                <c:pt idx="908">
                  <c:v>384.92464347517199</c:v>
                </c:pt>
                <c:pt idx="909">
                  <c:v>384.92489326052601</c:v>
                </c:pt>
                <c:pt idx="910">
                  <c:v>384.92514299883265</c:v>
                </c:pt>
                <c:pt idx="911">
                  <c:v>384.92539269011399</c:v>
                </c:pt>
                <c:pt idx="912">
                  <c:v>384.92564233442135</c:v>
                </c:pt>
                <c:pt idx="913">
                  <c:v>384.92589193176298</c:v>
                </c:pt>
                <c:pt idx="914">
                  <c:v>384.92614148220741</c:v>
                </c:pt>
                <c:pt idx="915">
                  <c:v>384.92639098577865</c:v>
                </c:pt>
                <c:pt idx="916">
                  <c:v>384.9266404425116</c:v>
                </c:pt>
                <c:pt idx="917">
                  <c:v>384.92688985244695</c:v>
                </c:pt>
                <c:pt idx="918">
                  <c:v>384.92713921561665</c:v>
                </c:pt>
                <c:pt idx="919">
                  <c:v>384.92738853205896</c:v>
                </c:pt>
                <c:pt idx="920">
                  <c:v>384.92763780180695</c:v>
                </c:pt>
                <c:pt idx="921">
                  <c:v>384.92788702490401</c:v>
                </c:pt>
                <c:pt idx="922">
                  <c:v>384.90294742576322</c:v>
                </c:pt>
                <c:pt idx="923">
                  <c:v>384.87895899947779</c:v>
                </c:pt>
                <c:pt idx="924">
                  <c:v>384.85588434302923</c:v>
                </c:pt>
                <c:pt idx="925">
                  <c:v>384.83368752440322</c:v>
                </c:pt>
                <c:pt idx="926">
                  <c:v>384.81233402483701</c:v>
                </c:pt>
                <c:pt idx="927">
                  <c:v>384.81258361472936</c:v>
                </c:pt>
                <c:pt idx="928">
                  <c:v>384.81283315745901</c:v>
                </c:pt>
                <c:pt idx="929">
                  <c:v>384.81308265305421</c:v>
                </c:pt>
                <c:pt idx="930">
                  <c:v>384.81333210155896</c:v>
                </c:pt>
                <c:pt idx="931">
                  <c:v>384.81358150301298</c:v>
                </c:pt>
                <c:pt idx="932">
                  <c:v>384.81383085744704</c:v>
                </c:pt>
                <c:pt idx="933">
                  <c:v>384.81408016489343</c:v>
                </c:pt>
                <c:pt idx="934">
                  <c:v>384.81432942540499</c:v>
                </c:pt>
                <c:pt idx="935">
                  <c:v>384.81457863900823</c:v>
                </c:pt>
                <c:pt idx="936">
                  <c:v>384.81482780573344</c:v>
                </c:pt>
                <c:pt idx="937">
                  <c:v>384.8150769256298</c:v>
                </c:pt>
                <c:pt idx="938">
                  <c:v>384.815325998726</c:v>
                </c:pt>
                <c:pt idx="939">
                  <c:v>384.81557502506308</c:v>
                </c:pt>
                <c:pt idx="940">
                  <c:v>384.81582400467897</c:v>
                </c:pt>
                <c:pt idx="941">
                  <c:v>384.81607293760578</c:v>
                </c:pt>
                <c:pt idx="942">
                  <c:v>384.81632182389001</c:v>
                </c:pt>
                <c:pt idx="943">
                  <c:v>384.81657066355098</c:v>
                </c:pt>
                <c:pt idx="944">
                  <c:v>384.81681945663058</c:v>
                </c:pt>
                <c:pt idx="945">
                  <c:v>384.81706820317697</c:v>
                </c:pt>
                <c:pt idx="946">
                  <c:v>384.81731690321675</c:v>
                </c:pt>
                <c:pt idx="947">
                  <c:v>384.81756555678697</c:v>
                </c:pt>
                <c:pt idx="948">
                  <c:v>384.81781416392408</c:v>
                </c:pt>
                <c:pt idx="949">
                  <c:v>384.81806272467099</c:v>
                </c:pt>
                <c:pt idx="950">
                  <c:v>384.81831123905903</c:v>
                </c:pt>
                <c:pt idx="951">
                  <c:v>384.81855970712456</c:v>
                </c:pt>
                <c:pt idx="952">
                  <c:v>384.81880812889301</c:v>
                </c:pt>
                <c:pt idx="953">
                  <c:v>384.819056504424</c:v>
                </c:pt>
                <c:pt idx="954">
                  <c:v>384.81930483373651</c:v>
                </c:pt>
                <c:pt idx="955">
                  <c:v>384.819553116875</c:v>
                </c:pt>
                <c:pt idx="956">
                  <c:v>384.81980135387028</c:v>
                </c:pt>
                <c:pt idx="957">
                  <c:v>384.82004954475298</c:v>
                </c:pt>
                <c:pt idx="958">
                  <c:v>384.82029768957705</c:v>
                </c:pt>
                <c:pt idx="959">
                  <c:v>384.82054578836102</c:v>
                </c:pt>
                <c:pt idx="960">
                  <c:v>384.82079384114894</c:v>
                </c:pt>
                <c:pt idx="961">
                  <c:v>384.8210418479768</c:v>
                </c:pt>
                <c:pt idx="962">
                  <c:v>384.82128980888575</c:v>
                </c:pt>
                <c:pt idx="963">
                  <c:v>384.82153772389978</c:v>
                </c:pt>
                <c:pt idx="964">
                  <c:v>384.82178559305902</c:v>
                </c:pt>
                <c:pt idx="965">
                  <c:v>384.82203341640093</c:v>
                </c:pt>
                <c:pt idx="966">
                  <c:v>384.8222811939666</c:v>
                </c:pt>
                <c:pt idx="967">
                  <c:v>384.82252892578975</c:v>
                </c:pt>
                <c:pt idx="968">
                  <c:v>384.822776611893</c:v>
                </c:pt>
                <c:pt idx="969">
                  <c:v>384.82302425232803</c:v>
                </c:pt>
                <c:pt idx="970">
                  <c:v>384.82327184712699</c:v>
                </c:pt>
                <c:pt idx="971">
                  <c:v>384.82351939631775</c:v>
                </c:pt>
                <c:pt idx="972">
                  <c:v>384.8013246098522</c:v>
                </c:pt>
                <c:pt idx="973">
                  <c:v>384.7799734422785</c:v>
                </c:pt>
                <c:pt idx="974">
                  <c:v>384.75943271474335</c:v>
                </c:pt>
                <c:pt idx="975">
                  <c:v>384.739670553515</c:v>
                </c:pt>
                <c:pt idx="976">
                  <c:v>384.72065633865299</c:v>
                </c:pt>
                <c:pt idx="977">
                  <c:v>384.72090423332702</c:v>
                </c:pt>
                <c:pt idx="978">
                  <c:v>384.7211520819086</c:v>
                </c:pt>
                <c:pt idx="979">
                  <c:v>384.7213998844498</c:v>
                </c:pt>
                <c:pt idx="980">
                  <c:v>384.72164764096698</c:v>
                </c:pt>
                <c:pt idx="981">
                  <c:v>384.72189535150875</c:v>
                </c:pt>
                <c:pt idx="982">
                  <c:v>384.72214301610074</c:v>
                </c:pt>
                <c:pt idx="983">
                  <c:v>384.72239063479623</c:v>
                </c:pt>
                <c:pt idx="984">
                  <c:v>384.72263820761958</c:v>
                </c:pt>
                <c:pt idx="985">
                  <c:v>384.72288573460401</c:v>
                </c:pt>
                <c:pt idx="986">
                  <c:v>384.72313321579458</c:v>
                </c:pt>
                <c:pt idx="987">
                  <c:v>384.72338065121374</c:v>
                </c:pt>
                <c:pt idx="988">
                  <c:v>384.72362804091478</c:v>
                </c:pt>
                <c:pt idx="989">
                  <c:v>384.723875384927</c:v>
                </c:pt>
                <c:pt idx="990">
                  <c:v>384.72412268327503</c:v>
                </c:pt>
                <c:pt idx="991">
                  <c:v>384.72436993600979</c:v>
                </c:pt>
                <c:pt idx="992">
                  <c:v>384.72461714315301</c:v>
                </c:pt>
                <c:pt idx="993">
                  <c:v>384.72486430475652</c:v>
                </c:pt>
                <c:pt idx="994">
                  <c:v>384.72511142084079</c:v>
                </c:pt>
                <c:pt idx="995">
                  <c:v>384.72535849145964</c:v>
                </c:pt>
                <c:pt idx="996">
                  <c:v>384.72560551663395</c:v>
                </c:pt>
                <c:pt idx="997">
                  <c:v>384.72585249640196</c:v>
                </c:pt>
                <c:pt idx="998">
                  <c:v>384.72609943079874</c:v>
                </c:pt>
                <c:pt idx="999">
                  <c:v>384.72634631986398</c:v>
                </c:pt>
                <c:pt idx="1000">
                  <c:v>384.72659316362575</c:v>
                </c:pt>
              </c:numCache>
            </c:numRef>
          </c:yVal>
        </c:ser>
        <c:axId val="197739264"/>
        <c:axId val="197740800"/>
      </c:scatterChart>
      <c:valAx>
        <c:axId val="197739264"/>
        <c:scaling>
          <c:orientation val="minMax"/>
          <c:max val="0.1"/>
        </c:scaling>
        <c:axPos val="b"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pl-PL"/>
          </a:p>
        </c:txPr>
        <c:crossAx val="197740800"/>
        <c:crosses val="autoZero"/>
        <c:crossBetween val="midCat"/>
        <c:majorUnit val="1.0000000000000014E-2"/>
      </c:valAx>
      <c:valAx>
        <c:axId val="19774080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pl-PL"/>
          </a:p>
        </c:txPr>
        <c:crossAx val="19773926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232552752517162"/>
          <c:y val="4.1580733370671773E-2"/>
          <c:w val="0.30980477774952797"/>
          <c:h val="0.33822851118505737"/>
        </c:manualLayout>
      </c:layout>
      <c:overlay val="1"/>
      <c:txPr>
        <a:bodyPr/>
        <a:lstStyle/>
        <a:p>
          <a:pPr>
            <a:defRPr sz="1600"/>
          </a:pPr>
          <a:endParaRPr lang="pl-PL"/>
        </a:p>
      </c:txPr>
    </c:legend>
    <c:plotVisOnly val="1"/>
  </c:chart>
  <c:spPr>
    <a:ln>
      <a:noFill/>
    </a:ln>
  </c:sp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C82FD1-8D9C-492D-A7DD-30A900B42EDA}" type="datetimeFigureOut">
              <a:rPr lang="pl-PL"/>
              <a:pPr>
                <a:defRPr/>
              </a:pPr>
              <a:t>12.03.2025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D18047-EDAE-4371-8924-365C0A1E448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FB3D-E16D-42A9-BA57-CDFFF49EBDB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B0A7F-F02E-481E-8C4D-FBC5910C068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C8064-4BC7-4E6F-847A-111970359D0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BA9C-78C4-44A5-AA12-19078303F66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707D7-CADA-4E32-ABE2-7D85E641427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4C47-E24F-4EF9-A5C2-A5F6F331147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7E94A-42C7-430A-A213-7F6CF26067F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89A90-65FB-4E4E-AE84-782EC74E7ED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B71CB-034C-407B-9BA4-FB6ABC2100C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A37CB-64CE-4366-B698-BD554B4D04C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A3DB-7215-4E15-8CDA-AC53FE354CB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093293-4290-41F4-8A24-BDD96A2D6A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ytuł 1"/>
          <p:cNvSpPr>
            <a:spLocks noGrp="1"/>
          </p:cNvSpPr>
          <p:nvPr>
            <p:ph type="ctrTitle"/>
          </p:nvPr>
        </p:nvSpPr>
        <p:spPr>
          <a:xfrm>
            <a:off x="755650" y="765175"/>
            <a:ext cx="7772400" cy="3449638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Three-dimensional simulation</a:t>
            </a:r>
            <a:br>
              <a:rPr lang="en-US" sz="4000" b="1" dirty="0" smtClean="0"/>
            </a:br>
            <a:r>
              <a:rPr lang="en-US" sz="4000" b="1" dirty="0" smtClean="0"/>
              <a:t>of neurotransmitter flow</a:t>
            </a:r>
            <a:br>
              <a:rPr lang="en-US" sz="4000" b="1" dirty="0" smtClean="0"/>
            </a:br>
            <a:r>
              <a:rPr lang="en-US" sz="4000" b="1" dirty="0" smtClean="0"/>
              <a:t>in a presynaptic bouton</a:t>
            </a:r>
            <a:endParaRPr lang="en-US" sz="4000" dirty="0" smtClean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63" y="4714875"/>
            <a:ext cx="8280400" cy="94637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 dirty="0" err="1" smtClean="0">
                <a:solidFill>
                  <a:schemeClr val="tx1"/>
                </a:solidFill>
              </a:rPr>
              <a:t>Biologically</a:t>
            </a:r>
            <a:r>
              <a:rPr lang="pl-PL" sz="2400" dirty="0" smtClean="0">
                <a:solidFill>
                  <a:schemeClr val="tx1"/>
                </a:solidFill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</a:rPr>
              <a:t>inspired</a:t>
            </a:r>
            <a:r>
              <a:rPr lang="pl-PL" sz="2400" dirty="0" smtClean="0">
                <a:solidFill>
                  <a:schemeClr val="tx1"/>
                </a:solidFill>
              </a:rPr>
              <a:t> </a:t>
            </a:r>
            <a:r>
              <a:rPr lang="pl-PL" sz="2400" dirty="0" err="1" smtClean="0">
                <a:solidFill>
                  <a:schemeClr val="tx1"/>
                </a:solidFill>
              </a:rPr>
              <a:t>algorithms</a:t>
            </a:r>
            <a:endParaRPr lang="en-US" sz="2400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pl-PL" sz="2000" dirty="0" smtClean="0">
                <a:solidFill>
                  <a:schemeClr val="tx1"/>
                </a:solidFill>
              </a:rPr>
              <a:t>II</a:t>
            </a:r>
            <a:r>
              <a:rPr lang="en-US" sz="2000" dirty="0" smtClean="0">
                <a:solidFill>
                  <a:schemeClr val="tx1"/>
                </a:solidFill>
              </a:rPr>
              <a:t>.20</a:t>
            </a:r>
            <a:r>
              <a:rPr lang="pl-PL" sz="2000" dirty="0" smtClean="0">
                <a:solidFill>
                  <a:schemeClr val="tx1"/>
                </a:solidFill>
              </a:rPr>
              <a:t>25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053" name="Picture 2" descr="http://www.it-architecture.agh.edu.pl/wp-content/themes/alienship/img/agh-logo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88913"/>
            <a:ext cx="47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" descr="http://www.it-architecture.agh.edu.pl/wp-content/themes/alienship/img/agh-logo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04250" y="188913"/>
            <a:ext cx="3333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0" y="613976"/>
            <a:ext cx="11079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dirty="0" smtClean="0">
                <a:cs typeface="Times New Roman" pitchFamily="18" charset="0"/>
              </a:rPr>
              <a:t>	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0" y="1033076"/>
            <a:ext cx="11079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dirty="0" smtClean="0">
                <a:cs typeface="Times New Roman" pitchFamily="18" charset="0"/>
              </a:rPr>
              <a:t>	</a:t>
            </a:r>
            <a:endParaRPr lang="en-US" dirty="0">
              <a:cs typeface="Times New Roman" pitchFamily="18" charset="0"/>
            </a:endParaRPr>
          </a:p>
        </p:txBody>
      </p:sp>
      <p:pic>
        <p:nvPicPr>
          <p:cNvPr id="46082" name="Picture 2" descr="http://www.kis.agh.edu.pl/_media/en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0649"/>
            <a:ext cx="2843808" cy="226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Obraz 2" descr="figure_3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4288" y="1773238"/>
            <a:ext cx="6589712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ytuł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848227" cy="595313"/>
          </a:xfrm>
        </p:spPr>
        <p:txBody>
          <a:bodyPr/>
          <a:lstStyle/>
          <a:p>
            <a:pPr eaLnBrk="1" hangingPunct="1"/>
            <a:r>
              <a:rPr lang="pl-PL" sz="3200" dirty="0" err="1" smtClean="0">
                <a:cs typeface="Arial" charset="0"/>
              </a:rPr>
              <a:t>Simplified</a:t>
            </a:r>
            <a:r>
              <a:rPr lang="pl-PL" sz="3200" dirty="0" smtClean="0">
                <a:cs typeface="Arial" charset="0"/>
              </a:rPr>
              <a:t> 3D model – </a:t>
            </a:r>
            <a:r>
              <a:rPr lang="pl-PL" sz="3200" dirty="0" err="1" smtClean="0">
                <a:cs typeface="Arial" charset="0"/>
              </a:rPr>
              <a:t>after</a:t>
            </a:r>
            <a:r>
              <a:rPr lang="pl-PL" sz="3200" dirty="0" smtClean="0">
                <a:cs typeface="Arial" charset="0"/>
              </a:rPr>
              <a:t> tetrahedralization</a:t>
            </a:r>
          </a:p>
        </p:txBody>
      </p:sp>
      <p:sp>
        <p:nvSpPr>
          <p:cNvPr id="15364" name="pole tekstowe 4"/>
          <p:cNvSpPr txBox="1">
            <a:spLocks noChangeArrowheads="1"/>
          </p:cNvSpPr>
          <p:nvPr/>
        </p:nvSpPr>
        <p:spPr bwMode="auto">
          <a:xfrm>
            <a:off x="179388" y="1125538"/>
            <a:ext cx="89646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2600" dirty="0" err="1" smtClean="0"/>
              <a:t>Mesh</a:t>
            </a:r>
            <a:r>
              <a:rPr lang="pl-PL" sz="2600" dirty="0" smtClean="0"/>
              <a:t> </a:t>
            </a:r>
            <a:r>
              <a:rPr lang="pl-PL" sz="2600" dirty="0" err="1" smtClean="0"/>
              <a:t>generated</a:t>
            </a:r>
            <a:r>
              <a:rPr lang="pl-PL" sz="2600" dirty="0" smtClean="0"/>
              <a:t> </a:t>
            </a:r>
            <a:r>
              <a:rPr lang="pl-PL" sz="2600" dirty="0" err="1" smtClean="0"/>
              <a:t>with</a:t>
            </a:r>
            <a:r>
              <a:rPr lang="pl-PL" sz="2600" dirty="0" smtClean="0"/>
              <a:t> </a:t>
            </a:r>
            <a:r>
              <a:rPr lang="pl-PL" sz="2600" b="1" i="1" dirty="0" smtClean="0"/>
              <a:t>TetGen®</a:t>
            </a:r>
            <a:r>
              <a:rPr lang="pl-PL" sz="2600" dirty="0" smtClean="0"/>
              <a:t>  </a:t>
            </a:r>
            <a:r>
              <a:rPr lang="pl-PL" sz="2600" b="1" i="1" dirty="0" smtClean="0"/>
              <a:t>( </a:t>
            </a:r>
            <a:r>
              <a:rPr lang="pl-PL" sz="2600" b="1" i="1" dirty="0" err="1"/>
              <a:t>TetView</a:t>
            </a:r>
            <a:r>
              <a:rPr lang="pl-PL" sz="2600" b="1" i="1" dirty="0"/>
              <a:t>® </a:t>
            </a:r>
            <a:r>
              <a:rPr lang="pl-PL" sz="2600" b="1" i="1" dirty="0" smtClean="0"/>
              <a:t> </a:t>
            </a:r>
            <a:r>
              <a:rPr lang="pl-PL" sz="2600" b="1" i="1" dirty="0" err="1" smtClean="0"/>
              <a:t>picture</a:t>
            </a:r>
            <a:r>
              <a:rPr lang="pl-PL" sz="2600" b="1" i="1" dirty="0" smtClean="0"/>
              <a:t>) </a:t>
            </a:r>
            <a:endParaRPr lang="pl-PL" sz="2600" b="1" i="1" dirty="0"/>
          </a:p>
        </p:txBody>
      </p:sp>
      <p:sp>
        <p:nvSpPr>
          <p:cNvPr id="15365" name="Prostokąt 5"/>
          <p:cNvSpPr>
            <a:spLocks noChangeArrowheads="1"/>
          </p:cNvSpPr>
          <p:nvPr/>
        </p:nvSpPr>
        <p:spPr bwMode="auto">
          <a:xfrm>
            <a:off x="0" y="1772816"/>
            <a:ext cx="457200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pl-PL" sz="2600" dirty="0" err="1" smtClean="0">
                <a:solidFill>
                  <a:srgbClr val="FF0000"/>
                </a:solidFill>
              </a:rPr>
              <a:t>Synthesis</a:t>
            </a:r>
            <a:endParaRPr lang="pl-PL" sz="2600" dirty="0">
              <a:solidFill>
                <a:srgbClr val="FF0000"/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pl-PL" sz="2600" dirty="0" err="1" smtClean="0">
                <a:solidFill>
                  <a:srgbClr val="0070C0"/>
                </a:solidFill>
              </a:rPr>
              <a:t>Docking</a:t>
            </a:r>
            <a:endParaRPr lang="pl-PL" sz="2600" dirty="0">
              <a:solidFill>
                <a:srgbClr val="0070C0"/>
              </a:solidFill>
            </a:endParaRPr>
          </a:p>
          <a:p>
            <a:pPr marL="514350" indent="-514350">
              <a:buFont typeface="Calibri" pitchFamily="34" charset="0"/>
              <a:buAutoNum type="arabicPeriod"/>
            </a:pPr>
            <a:r>
              <a:rPr lang="pl-PL" sz="2600" dirty="0" err="1" smtClean="0">
                <a:solidFill>
                  <a:srgbClr val="00B050"/>
                </a:solidFill>
              </a:rPr>
              <a:t>Other</a:t>
            </a:r>
            <a:endParaRPr lang="pl-PL" sz="2600" dirty="0">
              <a:solidFill>
                <a:srgbClr val="00B050"/>
              </a:solidFill>
            </a:endParaRPr>
          </a:p>
          <a:p>
            <a:pPr marL="514350" indent="-514350"/>
            <a:endParaRPr lang="pl-PL" sz="2600" dirty="0">
              <a:solidFill>
                <a:srgbClr val="00B050"/>
              </a:solidFill>
            </a:endParaRPr>
          </a:p>
          <a:p>
            <a:pPr marL="514350" indent="-514350"/>
            <a:r>
              <a:rPr lang="pl-PL" sz="2600" dirty="0" err="1" smtClean="0"/>
              <a:t>Rescaled</a:t>
            </a:r>
            <a:r>
              <a:rPr lang="pl-PL" sz="2600" dirty="0" smtClean="0"/>
              <a:t> </a:t>
            </a:r>
          </a:p>
          <a:p>
            <a:pPr marL="514350" indent="-514350"/>
            <a:r>
              <a:rPr lang="pl-PL" sz="2600" dirty="0" smtClean="0"/>
              <a:t>bouton:</a:t>
            </a:r>
            <a:endParaRPr lang="pl-PL" sz="2600" dirty="0"/>
          </a:p>
          <a:p>
            <a:pPr marL="514350" indent="-514350"/>
            <a:endParaRPr lang="pl-PL" sz="2600" dirty="0"/>
          </a:p>
          <a:p>
            <a:pPr marL="514350" indent="-514350"/>
            <a:endParaRPr lang="pl-PL" sz="2600" dirty="0"/>
          </a:p>
          <a:p>
            <a:pPr marL="514350" indent="-514350"/>
            <a:r>
              <a:rPr lang="pl-PL" sz="2600" dirty="0">
                <a:solidFill>
                  <a:srgbClr val="00B050"/>
                </a:solidFill>
              </a:rPr>
              <a:t>R</a:t>
            </a:r>
            <a:r>
              <a:rPr lang="pl-PL" sz="2600" dirty="0"/>
              <a:t> = </a:t>
            </a:r>
            <a:r>
              <a:rPr lang="pl-PL" sz="2600" dirty="0" smtClean="0"/>
              <a:t>0,64 </a:t>
            </a:r>
            <a:r>
              <a:rPr lang="el-GR" sz="2600" dirty="0"/>
              <a:t>μ</a:t>
            </a:r>
            <a:r>
              <a:rPr lang="pl-PL" sz="2600" dirty="0"/>
              <a:t>m</a:t>
            </a:r>
          </a:p>
          <a:p>
            <a:pPr marL="514350" indent="-514350"/>
            <a:r>
              <a:rPr lang="pl-PL" sz="2600" dirty="0" err="1">
                <a:solidFill>
                  <a:srgbClr val="FF0000"/>
                </a:solidFill>
              </a:rPr>
              <a:t>r</a:t>
            </a:r>
            <a:r>
              <a:rPr lang="pl-PL" sz="2600" dirty="0"/>
              <a:t> = </a:t>
            </a:r>
            <a:r>
              <a:rPr lang="pl-PL" sz="2600" dirty="0" smtClean="0"/>
              <a:t>0,256</a:t>
            </a:r>
            <a:r>
              <a:rPr lang="el-GR" sz="2600" dirty="0"/>
              <a:t>μ</a:t>
            </a:r>
            <a:r>
              <a:rPr lang="pl-PL" sz="2600" dirty="0" smtClean="0"/>
              <a:t>m</a:t>
            </a:r>
            <a:endParaRPr lang="pl-PL" sz="2600" dirty="0"/>
          </a:p>
          <a:p>
            <a:pPr marL="514350" indent="-514350"/>
            <a:endParaRPr lang="pl-PL" sz="2600" dirty="0"/>
          </a:p>
        </p:txBody>
      </p:sp>
      <p:cxnSp>
        <p:nvCxnSpPr>
          <p:cNvPr id="8" name="Łącznik prosty ze strzałką 7"/>
          <p:cNvCxnSpPr/>
          <p:nvPr/>
        </p:nvCxnSpPr>
        <p:spPr>
          <a:xfrm flipV="1">
            <a:off x="2484438" y="4652963"/>
            <a:ext cx="2087562" cy="5762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V="1">
            <a:off x="2268538" y="4868863"/>
            <a:ext cx="3455987" cy="10810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05C4A881-0C6E-427B-9455-BC259F8A9AC1}" type="slidenum">
              <a:rPr lang="pl-PL" smtClean="0"/>
              <a:pPr>
                <a:defRPr/>
              </a:pPr>
              <a:t>10</a:t>
            </a:fld>
            <a:endParaRPr lang="pl-PL" dirty="0"/>
          </a:p>
        </p:txBody>
      </p:sp>
      <p:sp>
        <p:nvSpPr>
          <p:cNvPr id="11" name="Symbol zastępczy daty 10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 lvl="0"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pl-PL" sz="3200" dirty="0" smtClean="0"/>
              <a:t>3d </a:t>
            </a:r>
            <a:r>
              <a:rPr lang="pl-PL" sz="3200" dirty="0" err="1" smtClean="0"/>
              <a:t>realistic</a:t>
            </a:r>
            <a:r>
              <a:rPr lang="pl-PL" sz="3200" dirty="0" smtClean="0"/>
              <a:t> </a:t>
            </a:r>
            <a:r>
              <a:rPr lang="pl-PL" sz="3200" dirty="0" smtClean="0"/>
              <a:t>model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pl-PL" sz="3200" dirty="0" err="1" smtClean="0"/>
              <a:t>with</a:t>
            </a:r>
            <a:r>
              <a:rPr lang="pl-PL" sz="3200" dirty="0" smtClean="0"/>
              <a:t> </a:t>
            </a:r>
            <a:r>
              <a:rPr lang="pl-PL" sz="3200" dirty="0" err="1" smtClean="0"/>
              <a:t>mitochondrion</a:t>
            </a:r>
            <a:r>
              <a:rPr lang="pl-PL" sz="3200" dirty="0" smtClean="0"/>
              <a:t> and </a:t>
            </a:r>
            <a:r>
              <a:rPr lang="pl-PL" sz="3200" dirty="0" err="1" smtClean="0"/>
              <a:t>microtubules</a:t>
            </a:r>
            <a:endParaRPr lang="pl-PL" sz="32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89A90-65FB-4E4E-AE84-782EC74E7ED3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  <p:pic>
        <p:nvPicPr>
          <p:cNvPr id="4" name="Obraz 3" descr="bouton_big_2.png"/>
          <p:cNvPicPr>
            <a:picLocks noChangeAspect="1"/>
          </p:cNvPicPr>
          <p:nvPr/>
        </p:nvPicPr>
        <p:blipFill>
          <a:blip r:embed="rId2" cstate="print"/>
          <a:srcRect l="25588" r="26375"/>
          <a:stretch>
            <a:fillRect/>
          </a:stretch>
        </p:blipFill>
        <p:spPr>
          <a:xfrm>
            <a:off x="1057616" y="1124744"/>
            <a:ext cx="6682736" cy="573325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7236296" y="58052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y</a:t>
            </a:r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eaLnBrk="1" hangingPunct="1"/>
            <a:r>
              <a:rPr lang="pl-PL" dirty="0" err="1" smtClean="0"/>
              <a:t>Geometric</a:t>
            </a:r>
            <a:r>
              <a:rPr lang="pl-PL" dirty="0" smtClean="0"/>
              <a:t> </a:t>
            </a:r>
            <a:r>
              <a:rPr lang="pl-PL" dirty="0" err="1" smtClean="0"/>
              <a:t>parameters</a:t>
            </a:r>
            <a:r>
              <a:rPr lang="pl-PL" dirty="0" smtClean="0"/>
              <a:t>:</a:t>
            </a:r>
          </a:p>
        </p:txBody>
      </p:sp>
      <p:sp>
        <p:nvSpPr>
          <p:cNvPr id="20483" name="Prostokąt 2"/>
          <p:cNvSpPr>
            <a:spLocks noChangeArrowheads="1"/>
          </p:cNvSpPr>
          <p:nvPr/>
        </p:nvSpPr>
        <p:spPr bwMode="auto">
          <a:xfrm>
            <a:off x="611560" y="1412776"/>
            <a:ext cx="810101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l-PL" sz="2400" dirty="0" err="1">
                <a:latin typeface="Calibri" pitchFamily="34" charset="0"/>
              </a:rPr>
              <a:t>Parameter</a:t>
            </a:r>
            <a:r>
              <a:rPr lang="pl-PL" sz="2400" dirty="0">
                <a:latin typeface="Calibri" pitchFamily="34" charset="0"/>
              </a:rPr>
              <a:t> 					</a:t>
            </a:r>
            <a:r>
              <a:rPr lang="pl-PL" sz="2400" dirty="0" err="1">
                <a:latin typeface="Calibri" pitchFamily="34" charset="0"/>
              </a:rPr>
              <a:t>Value</a:t>
            </a:r>
            <a:endParaRPr lang="pl-PL" sz="2400" dirty="0">
              <a:latin typeface="Calibri" pitchFamily="34" charset="0"/>
            </a:endParaRPr>
          </a:p>
          <a:p>
            <a:r>
              <a:rPr lang="pl-PL" sz="2400" dirty="0" err="1">
                <a:latin typeface="Calibri" pitchFamily="34" charset="0"/>
              </a:rPr>
              <a:t>Volume</a:t>
            </a:r>
            <a:r>
              <a:rPr lang="pl-PL" sz="2400" dirty="0">
                <a:latin typeface="Calibri" pitchFamily="34" charset="0"/>
              </a:rPr>
              <a:t> 					</a:t>
            </a:r>
            <a:r>
              <a:rPr lang="pl-PL" sz="2400" dirty="0">
                <a:solidFill>
                  <a:srgbClr val="FF0000"/>
                </a:solidFill>
                <a:latin typeface="Calibri" pitchFamily="34" charset="0"/>
              </a:rPr>
              <a:t>1.1 ± 0.1 </a:t>
            </a:r>
            <a:r>
              <a:rPr lang="el-GR" sz="2400" dirty="0">
                <a:solidFill>
                  <a:srgbClr val="FF0000"/>
                </a:solidFill>
                <a:latin typeface="Calibri" pitchFamily="34" charset="0"/>
              </a:rPr>
              <a:t>μ</a:t>
            </a:r>
            <a:r>
              <a:rPr lang="pl-PL" sz="2400" dirty="0">
                <a:solidFill>
                  <a:srgbClr val="FF0000"/>
                </a:solidFill>
                <a:latin typeface="Calibri" pitchFamily="34" charset="0"/>
              </a:rPr>
              <a:t>m</a:t>
            </a:r>
            <a:r>
              <a:rPr lang="pl-PL" sz="2400" baseline="30000" dirty="0">
                <a:solidFill>
                  <a:srgbClr val="FF0000"/>
                </a:solidFill>
                <a:latin typeface="Calibri" pitchFamily="34" charset="0"/>
              </a:rPr>
              <a:t>3</a:t>
            </a:r>
          </a:p>
          <a:p>
            <a:r>
              <a:rPr lang="pl-PL" sz="2400" dirty="0" err="1">
                <a:latin typeface="Calibri" pitchFamily="34" charset="0"/>
              </a:rPr>
              <a:t>Surface</a:t>
            </a:r>
            <a:r>
              <a:rPr lang="pl-PL" sz="2400" dirty="0">
                <a:latin typeface="Calibri" pitchFamily="34" charset="0"/>
              </a:rPr>
              <a:t> 					</a:t>
            </a:r>
            <a:r>
              <a:rPr lang="pl-PL" sz="2400" dirty="0">
                <a:solidFill>
                  <a:srgbClr val="FF0000"/>
                </a:solidFill>
                <a:latin typeface="Calibri" pitchFamily="34" charset="0"/>
              </a:rPr>
              <a:t>4.4 ± 0.3 </a:t>
            </a:r>
            <a:r>
              <a:rPr lang="el-GR" sz="2400" dirty="0">
                <a:solidFill>
                  <a:srgbClr val="FF0000"/>
                </a:solidFill>
                <a:latin typeface="Calibri" pitchFamily="34" charset="0"/>
              </a:rPr>
              <a:t>μ</a:t>
            </a:r>
            <a:r>
              <a:rPr lang="pl-PL" sz="2400" dirty="0">
                <a:solidFill>
                  <a:srgbClr val="FF0000"/>
                </a:solidFill>
                <a:latin typeface="Calibri" pitchFamily="34" charset="0"/>
              </a:rPr>
              <a:t>m</a:t>
            </a:r>
            <a:r>
              <a:rPr lang="pl-PL" sz="2400" baseline="30000" dirty="0">
                <a:solidFill>
                  <a:srgbClr val="FF0000"/>
                </a:solidFill>
                <a:latin typeface="Calibri" pitchFamily="34" charset="0"/>
              </a:rPr>
              <a:t>2</a:t>
            </a:r>
          </a:p>
          <a:p>
            <a:r>
              <a:rPr lang="en-US" sz="2400" dirty="0">
                <a:latin typeface="Calibri" pitchFamily="34" charset="0"/>
              </a:rPr>
              <a:t>Number of Vesicles </a:t>
            </a:r>
            <a:r>
              <a:rPr lang="pl-PL" sz="2400" dirty="0">
                <a:latin typeface="Calibri" pitchFamily="34" charset="0"/>
              </a:rPr>
              <a:t>				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383.7</a:t>
            </a:r>
            <a:r>
              <a:rPr lang="pl-PL" sz="2400" dirty="0">
                <a:solidFill>
                  <a:srgbClr val="FF0000"/>
                </a:solidFill>
                <a:latin typeface="Calibri" pitchFamily="34" charset="0"/>
              </a:rPr>
              <a:t> ±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37.9</a:t>
            </a:r>
          </a:p>
          <a:p>
            <a:r>
              <a:rPr lang="en-US" sz="2400" dirty="0">
                <a:latin typeface="Calibri" pitchFamily="34" charset="0"/>
              </a:rPr>
              <a:t>Volume occupied by vesicles</a:t>
            </a:r>
            <a:r>
              <a:rPr lang="pl-PL" sz="2400" dirty="0">
                <a:latin typeface="Calibri" pitchFamily="34" charset="0"/>
              </a:rPr>
              <a:t>	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pl-PL" sz="2400" dirty="0">
                <a:latin typeface="Calibri" pitchFamily="34" charset="0"/>
              </a:rPr>
              <a:t>		</a:t>
            </a:r>
            <a:r>
              <a:rPr lang="en-US" sz="2400" dirty="0">
                <a:latin typeface="Calibri" pitchFamily="34" charset="0"/>
              </a:rPr>
              <a:t>0.015</a:t>
            </a:r>
            <a:r>
              <a:rPr lang="pl-PL" sz="2400" dirty="0">
                <a:latin typeface="Calibri" pitchFamily="34" charset="0"/>
              </a:rPr>
              <a:t> ± </a:t>
            </a:r>
            <a:r>
              <a:rPr lang="en-US" sz="2400" dirty="0">
                <a:latin typeface="Calibri" pitchFamily="34" charset="0"/>
              </a:rPr>
              <a:t>0.001 </a:t>
            </a:r>
            <a:r>
              <a:rPr lang="el-GR" sz="2400" dirty="0">
                <a:latin typeface="Calibri" pitchFamily="34" charset="0"/>
              </a:rPr>
              <a:t>μ</a:t>
            </a:r>
            <a:r>
              <a:rPr lang="en-US" sz="2400" dirty="0">
                <a:latin typeface="Calibri" pitchFamily="34" charset="0"/>
              </a:rPr>
              <a:t>m</a:t>
            </a:r>
            <a:r>
              <a:rPr lang="en-US" sz="2400" baseline="30000" dirty="0">
                <a:latin typeface="Calibri" pitchFamily="34" charset="0"/>
              </a:rPr>
              <a:t>3</a:t>
            </a:r>
          </a:p>
          <a:p>
            <a:r>
              <a:rPr lang="en-US" sz="2400" dirty="0">
                <a:latin typeface="Calibri" pitchFamily="34" charset="0"/>
              </a:rPr>
              <a:t>Number of Active Zones per synapse </a:t>
            </a:r>
            <a:r>
              <a:rPr lang="pl-PL" sz="2400" dirty="0">
                <a:latin typeface="Calibri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0.71</a:t>
            </a:r>
            <a:r>
              <a:rPr lang="pl-PL" sz="2400" dirty="0">
                <a:solidFill>
                  <a:srgbClr val="FF0000"/>
                </a:solidFill>
                <a:latin typeface="Calibri" pitchFamily="34" charset="0"/>
              </a:rPr>
              <a:t> ±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 0.09</a:t>
            </a:r>
          </a:p>
          <a:p>
            <a:r>
              <a:rPr lang="en-US" sz="2400" dirty="0">
                <a:latin typeface="Calibri" pitchFamily="34" charset="0"/>
              </a:rPr>
              <a:t>Average size of Active Zone </a:t>
            </a:r>
            <a:r>
              <a:rPr lang="pl-PL" sz="2400" dirty="0">
                <a:latin typeface="Calibri" pitchFamily="34" charset="0"/>
              </a:rPr>
              <a:t>			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0.21</a:t>
            </a:r>
            <a:r>
              <a:rPr lang="pl-PL" sz="2400" dirty="0">
                <a:solidFill>
                  <a:srgbClr val="FF0000"/>
                </a:solidFill>
                <a:latin typeface="Calibri" pitchFamily="34" charset="0"/>
              </a:rPr>
              <a:t> ± 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0.04 </a:t>
            </a:r>
            <a:r>
              <a:rPr lang="el-GR" sz="2400" dirty="0">
                <a:solidFill>
                  <a:srgbClr val="FF0000"/>
                </a:solidFill>
                <a:latin typeface="Calibri" pitchFamily="34" charset="0"/>
              </a:rPr>
              <a:t>μ</a:t>
            </a:r>
            <a:r>
              <a:rPr lang="en-US" sz="2400" dirty="0">
                <a:solidFill>
                  <a:srgbClr val="FF0000"/>
                </a:solidFill>
                <a:latin typeface="Calibri" pitchFamily="34" charset="0"/>
              </a:rPr>
              <a:t>m</a:t>
            </a:r>
            <a:r>
              <a:rPr lang="en-US" sz="2400" baseline="30000" dirty="0">
                <a:solidFill>
                  <a:srgbClr val="FF0000"/>
                </a:solidFill>
                <a:latin typeface="Calibri" pitchFamily="34" charset="0"/>
              </a:rPr>
              <a:t>2</a:t>
            </a:r>
          </a:p>
          <a:p>
            <a:r>
              <a:rPr lang="en-US" sz="2400" dirty="0">
                <a:latin typeface="Calibri" pitchFamily="34" charset="0"/>
              </a:rPr>
              <a:t>Number of mitochondria per synapse </a:t>
            </a:r>
            <a:r>
              <a:rPr lang="pl-PL" sz="2400" dirty="0">
                <a:latin typeface="Calibri" pitchFamily="34" charset="0"/>
              </a:rPr>
              <a:t>	</a:t>
            </a:r>
            <a:r>
              <a:rPr lang="en-US" sz="2400" dirty="0">
                <a:latin typeface="Calibri" pitchFamily="34" charset="0"/>
              </a:rPr>
              <a:t>0.65</a:t>
            </a:r>
            <a:r>
              <a:rPr lang="pl-PL" sz="2400" dirty="0">
                <a:latin typeface="Calibri" pitchFamily="34" charset="0"/>
              </a:rPr>
              <a:t> ± </a:t>
            </a:r>
            <a:r>
              <a:rPr lang="en-US" sz="2400" dirty="0">
                <a:latin typeface="Calibri" pitchFamily="34" charset="0"/>
              </a:rPr>
              <a:t>0.08</a:t>
            </a:r>
          </a:p>
          <a:p>
            <a:r>
              <a:rPr lang="en-US" sz="2400" dirty="0">
                <a:latin typeface="Calibri" pitchFamily="34" charset="0"/>
              </a:rPr>
              <a:t>Average size of mitochondria </a:t>
            </a:r>
            <a:r>
              <a:rPr lang="pl-PL" sz="2400" dirty="0">
                <a:latin typeface="Calibri" pitchFamily="34" charset="0"/>
              </a:rPr>
              <a:t>			</a:t>
            </a:r>
            <a:r>
              <a:rPr lang="en-US" sz="2400" dirty="0">
                <a:latin typeface="Calibri" pitchFamily="34" charset="0"/>
              </a:rPr>
              <a:t>0.18</a:t>
            </a:r>
            <a:r>
              <a:rPr lang="pl-PL" sz="2400" dirty="0">
                <a:latin typeface="Calibri" pitchFamily="34" charset="0"/>
              </a:rPr>
              <a:t> ± </a:t>
            </a:r>
            <a:r>
              <a:rPr lang="en-US" sz="2400" dirty="0">
                <a:latin typeface="Calibri" pitchFamily="34" charset="0"/>
              </a:rPr>
              <a:t>0.04 </a:t>
            </a:r>
            <a:r>
              <a:rPr lang="el-GR" sz="2400" dirty="0">
                <a:latin typeface="Calibri" pitchFamily="34" charset="0"/>
              </a:rPr>
              <a:t>μ</a:t>
            </a:r>
            <a:r>
              <a:rPr lang="en-US" sz="2400" dirty="0" smtClean="0">
                <a:latin typeface="Calibri" pitchFamily="34" charset="0"/>
              </a:rPr>
              <a:t>m</a:t>
            </a:r>
            <a:r>
              <a:rPr lang="en-US" sz="2400" baseline="30000" dirty="0" smtClean="0">
                <a:latin typeface="Calibri" pitchFamily="34" charset="0"/>
              </a:rPr>
              <a:t>3</a:t>
            </a:r>
            <a:endParaRPr lang="pl-PL" sz="2400" baseline="30000" dirty="0">
              <a:latin typeface="Calibri" pitchFamily="34" charset="0"/>
            </a:endParaRPr>
          </a:p>
        </p:txBody>
      </p:sp>
      <p:sp>
        <p:nvSpPr>
          <p:cNvPr id="20484" name="Prostokąt 3"/>
          <p:cNvSpPr>
            <a:spLocks noChangeArrowheads="1"/>
          </p:cNvSpPr>
          <p:nvPr/>
        </p:nvSpPr>
        <p:spPr bwMode="auto">
          <a:xfrm>
            <a:off x="755576" y="5013176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 dirty="0">
                <a:latin typeface="Calibri" pitchFamily="34" charset="0"/>
              </a:rPr>
              <a:t>Wilhelm, B.G.: </a:t>
            </a:r>
            <a:r>
              <a:rPr lang="en-US" i="1" dirty="0" err="1">
                <a:latin typeface="Calibri" pitchFamily="34" charset="0"/>
              </a:rPr>
              <a:t>Stoichiometric</a:t>
            </a:r>
            <a:r>
              <a:rPr lang="en-US" i="1" dirty="0">
                <a:latin typeface="Calibri" pitchFamily="34" charset="0"/>
              </a:rPr>
              <a:t> Biology of the Synapse. Dissertation in partial </a:t>
            </a:r>
            <a:r>
              <a:rPr lang="en-US" i="1" dirty="0" err="1">
                <a:latin typeface="Calibri" pitchFamily="34" charset="0"/>
              </a:rPr>
              <a:t>ful</a:t>
            </a:r>
            <a:r>
              <a:rPr lang="en-US" i="1" dirty="0">
                <a:latin typeface="Calibri" pitchFamily="34" charset="0"/>
              </a:rPr>
              <a:t>-</a:t>
            </a:r>
          </a:p>
          <a:p>
            <a:r>
              <a:rPr lang="en-US" i="1" dirty="0" err="1">
                <a:latin typeface="Calibri" pitchFamily="34" charset="0"/>
              </a:rPr>
              <a:t>llment</a:t>
            </a:r>
            <a:r>
              <a:rPr lang="en-US" i="1" dirty="0">
                <a:latin typeface="Calibri" pitchFamily="34" charset="0"/>
              </a:rPr>
              <a:t> of the requirements for the degree </a:t>
            </a:r>
            <a:r>
              <a:rPr lang="pl-PL" i="1" dirty="0">
                <a:latin typeface="Calibri" pitchFamily="34" charset="0"/>
              </a:rPr>
              <a:t> „</a:t>
            </a:r>
            <a:r>
              <a:rPr lang="en-US" i="1" dirty="0">
                <a:latin typeface="Calibri" pitchFamily="34" charset="0"/>
              </a:rPr>
              <a:t>Doctor of Natural Sciences</a:t>
            </a:r>
            <a:r>
              <a:rPr lang="pl-PL" i="1" dirty="0">
                <a:latin typeface="Calibri" pitchFamily="34" charset="0"/>
              </a:rPr>
              <a:t>”</a:t>
            </a:r>
            <a:r>
              <a:rPr lang="en-US" i="1" dirty="0">
                <a:latin typeface="Calibri" pitchFamily="34" charset="0"/>
              </a:rPr>
              <a:t> (Dr. </a:t>
            </a:r>
            <a:r>
              <a:rPr lang="en-US" i="1" dirty="0" err="1">
                <a:latin typeface="Calibri" pitchFamily="34" charset="0"/>
              </a:rPr>
              <a:t>rer</a:t>
            </a:r>
            <a:r>
              <a:rPr lang="en-US" i="1" dirty="0">
                <a:latin typeface="Calibri" pitchFamily="34" charset="0"/>
              </a:rPr>
              <a:t>.</a:t>
            </a:r>
          </a:p>
          <a:p>
            <a:r>
              <a:rPr lang="en-US" i="1" dirty="0" err="1">
                <a:latin typeface="Calibri" pitchFamily="34" charset="0"/>
              </a:rPr>
              <a:t>nat</a:t>
            </a:r>
            <a:r>
              <a:rPr lang="en-US" i="1" dirty="0">
                <a:latin typeface="Calibri" pitchFamily="34" charset="0"/>
              </a:rPr>
              <a:t>)</a:t>
            </a:r>
            <a:r>
              <a:rPr lang="pl-PL" i="1" dirty="0">
                <a:latin typeface="Calibri" pitchFamily="34" charset="0"/>
              </a:rPr>
              <a:t>  </a:t>
            </a:r>
            <a:r>
              <a:rPr lang="en-US" i="1" dirty="0">
                <a:latin typeface="Calibri" pitchFamily="34" charset="0"/>
              </a:rPr>
              <a:t>in the Neuroscience Program at the Georg August University </a:t>
            </a:r>
            <a:r>
              <a:rPr lang="en-US" i="1" dirty="0" err="1">
                <a:latin typeface="Calibri" pitchFamily="34" charset="0"/>
              </a:rPr>
              <a:t>Göttingen</a:t>
            </a:r>
            <a:r>
              <a:rPr lang="en-US" i="1" dirty="0">
                <a:latin typeface="Calibri" pitchFamily="34" charset="0"/>
              </a:rPr>
              <a:t>,</a:t>
            </a:r>
          </a:p>
          <a:p>
            <a:r>
              <a:rPr lang="en-US" i="1" dirty="0">
                <a:latin typeface="Calibri" pitchFamily="34" charset="0"/>
              </a:rPr>
              <a:t>Faculty of Biology, </a:t>
            </a:r>
            <a:r>
              <a:rPr lang="en-US" i="1" dirty="0" err="1">
                <a:latin typeface="Calibri" pitchFamily="34" charset="0"/>
              </a:rPr>
              <a:t>Göttingen</a:t>
            </a:r>
            <a:r>
              <a:rPr lang="en-US" i="1" dirty="0">
                <a:latin typeface="Calibri" pitchFamily="34" charset="0"/>
              </a:rPr>
              <a:t>,, Germany (2013)</a:t>
            </a:r>
            <a:endParaRPr lang="pl-PL" i="1" dirty="0">
              <a:latin typeface="Calibri" pitchFamily="34" charset="0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6EC1A-DE8A-4996-8AC8-ADC53914CB23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>
          <a:xfrm>
            <a:off x="323528" y="6381329"/>
            <a:ext cx="2133600" cy="476672"/>
          </a:xfrm>
        </p:spPr>
        <p:txBody>
          <a:bodyPr/>
          <a:lstStyle/>
          <a:p>
            <a:pPr lvl="0"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l-PL" sz="4000" dirty="0" err="1" smtClean="0"/>
              <a:t>Various</a:t>
            </a:r>
            <a:r>
              <a:rPr lang="pl-PL" sz="4000" dirty="0" smtClean="0"/>
              <a:t> </a:t>
            </a:r>
            <a:r>
              <a:rPr lang="pl-PL" sz="4000" dirty="0" err="1" smtClean="0"/>
              <a:t>models</a:t>
            </a:r>
            <a:r>
              <a:rPr lang="pl-PL" sz="4000" dirty="0" smtClean="0"/>
              <a:t> of </a:t>
            </a:r>
            <a:r>
              <a:rPr lang="pl-PL" sz="4000" dirty="0" err="1" smtClean="0"/>
              <a:t>the</a:t>
            </a:r>
            <a:r>
              <a:rPr lang="pl-PL" sz="4000" dirty="0" smtClean="0"/>
              <a:t> presynaptic bouton – 3D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628775"/>
            <a:ext cx="9143999" cy="4824561"/>
          </a:xfrm>
        </p:spPr>
        <p:txBody>
          <a:bodyPr/>
          <a:lstStyle/>
          <a:p>
            <a:r>
              <a:rPr lang="pl-PL" sz="2800" dirty="0" err="1" smtClean="0"/>
              <a:t>Two</a:t>
            </a:r>
            <a:r>
              <a:rPr lang="pl-PL" sz="2800" dirty="0" smtClean="0"/>
              <a:t> </a:t>
            </a:r>
            <a:r>
              <a:rPr lang="pl-PL" sz="2800" dirty="0" err="1" smtClean="0"/>
              <a:t>concentric</a:t>
            </a:r>
            <a:r>
              <a:rPr lang="pl-PL" sz="2800" dirty="0" smtClean="0"/>
              <a:t> </a:t>
            </a:r>
            <a:r>
              <a:rPr lang="pl-PL" sz="2800" dirty="0" err="1" smtClean="0"/>
              <a:t>spheres</a:t>
            </a:r>
            <a:r>
              <a:rPr lang="pl-PL" sz="2800" dirty="0" smtClean="0"/>
              <a:t>, </a:t>
            </a:r>
            <a:r>
              <a:rPr lang="pl-PL" sz="2800" dirty="0" err="1" smtClean="0"/>
              <a:t>the</a:t>
            </a:r>
            <a:r>
              <a:rPr lang="pl-PL" sz="2800" dirty="0" smtClean="0"/>
              <a:t> </a:t>
            </a:r>
            <a:r>
              <a:rPr lang="pl-PL" sz="2800" dirty="0" err="1" smtClean="0"/>
              <a:t>inner</a:t>
            </a:r>
            <a:r>
              <a:rPr lang="pl-PL" sz="2800" dirty="0" smtClean="0"/>
              <a:t> </a:t>
            </a:r>
            <a:r>
              <a:rPr lang="pl-PL" sz="2800" dirty="0" err="1" smtClean="0"/>
              <a:t>empty</a:t>
            </a:r>
            <a:endParaRPr lang="pl-PL" sz="2800" dirty="0" smtClean="0"/>
          </a:p>
          <a:p>
            <a:r>
              <a:rPr lang="pl-PL" sz="2800" dirty="0" err="1" smtClean="0"/>
              <a:t>Two</a:t>
            </a:r>
            <a:r>
              <a:rPr lang="pl-PL" sz="2800" dirty="0" smtClean="0"/>
              <a:t> </a:t>
            </a:r>
            <a:r>
              <a:rPr lang="pl-PL" sz="2800" dirty="0" err="1" smtClean="0"/>
              <a:t>concentric</a:t>
            </a:r>
            <a:r>
              <a:rPr lang="pl-PL" sz="2800" dirty="0" smtClean="0"/>
              <a:t> </a:t>
            </a:r>
            <a:r>
              <a:rPr lang="pl-PL" sz="2800" dirty="0" err="1" smtClean="0"/>
              <a:t>spheres</a:t>
            </a:r>
            <a:r>
              <a:rPr lang="pl-PL" sz="2800" dirty="0" smtClean="0"/>
              <a:t>, </a:t>
            </a:r>
            <a:r>
              <a:rPr lang="pl-PL" sz="2800" dirty="0" err="1" smtClean="0"/>
              <a:t>the</a:t>
            </a:r>
            <a:r>
              <a:rPr lang="pl-PL" sz="2800" dirty="0" smtClean="0"/>
              <a:t> </a:t>
            </a:r>
            <a:r>
              <a:rPr lang="pl-PL" sz="2800" dirty="0" err="1" smtClean="0"/>
              <a:t>inner</a:t>
            </a:r>
            <a:r>
              <a:rPr lang="pl-PL" sz="2800" dirty="0" smtClean="0"/>
              <a:t> as </a:t>
            </a:r>
            <a:r>
              <a:rPr lang="pl-PL" sz="2800" dirty="0" err="1" smtClean="0"/>
              <a:t>the</a:t>
            </a:r>
            <a:r>
              <a:rPr lang="pl-PL" sz="2800" dirty="0" smtClean="0"/>
              <a:t> </a:t>
            </a:r>
            <a:r>
              <a:rPr lang="pl-PL" sz="2800" dirty="0" err="1" smtClean="0"/>
              <a:t>domain</a:t>
            </a:r>
            <a:r>
              <a:rPr lang="pl-PL" sz="2800" dirty="0" smtClean="0"/>
              <a:t> of </a:t>
            </a:r>
            <a:r>
              <a:rPr lang="pl-PL" sz="2800" dirty="0" err="1" smtClean="0"/>
              <a:t>synthesis</a:t>
            </a:r>
            <a:endParaRPr lang="pl-PL" sz="2800" dirty="0" smtClean="0"/>
          </a:p>
          <a:p>
            <a:r>
              <a:rPr lang="pl-PL" sz="2800" dirty="0" err="1" smtClean="0"/>
              <a:t>Spherical</a:t>
            </a:r>
            <a:r>
              <a:rPr lang="pl-PL" sz="2800" dirty="0" smtClean="0"/>
              <a:t> </a:t>
            </a:r>
            <a:r>
              <a:rPr lang="pl-PL" sz="2800" dirty="0" err="1" smtClean="0"/>
              <a:t>models</a:t>
            </a:r>
            <a:r>
              <a:rPr lang="pl-PL" sz="2800" dirty="0" smtClean="0"/>
              <a:t> </a:t>
            </a:r>
            <a:r>
              <a:rPr lang="pl-PL" sz="2800" dirty="0" err="1" smtClean="0"/>
              <a:t>with</a:t>
            </a:r>
            <a:r>
              <a:rPr lang="pl-PL" sz="2800" dirty="0" smtClean="0"/>
              <a:t> </a:t>
            </a:r>
            <a:r>
              <a:rPr lang="pl-PL" sz="2800" dirty="0" err="1" smtClean="0"/>
              <a:t>variable</a:t>
            </a:r>
            <a:r>
              <a:rPr lang="pl-PL" sz="2800" dirty="0" smtClean="0"/>
              <a:t> </a:t>
            </a:r>
            <a:r>
              <a:rPr lang="pl-PL" sz="2800" dirty="0" err="1" smtClean="0"/>
              <a:t>number</a:t>
            </a:r>
            <a:r>
              <a:rPr lang="pl-PL" sz="2800" dirty="0" smtClean="0"/>
              <a:t> of </a:t>
            </a:r>
            <a:r>
              <a:rPr lang="pl-PL" sz="2800" dirty="0" err="1" smtClean="0"/>
              <a:t>synthesis</a:t>
            </a:r>
            <a:r>
              <a:rPr lang="pl-PL" sz="2800" dirty="0" smtClean="0"/>
              <a:t> </a:t>
            </a:r>
            <a:r>
              <a:rPr lang="pl-PL" sz="2800" dirty="0" err="1" smtClean="0"/>
              <a:t>zones</a:t>
            </a:r>
            <a:endParaRPr lang="pl-PL" sz="2800" dirty="0" smtClean="0"/>
          </a:p>
          <a:p>
            <a:r>
              <a:rPr lang="pl-PL" sz="2800" dirty="0" err="1" smtClean="0"/>
              <a:t>Realistically</a:t>
            </a:r>
            <a:r>
              <a:rPr lang="pl-PL" sz="2800" dirty="0" smtClean="0"/>
              <a:t> </a:t>
            </a:r>
            <a:r>
              <a:rPr lang="pl-PL" sz="2800" dirty="0" err="1" smtClean="0"/>
              <a:t>shaped</a:t>
            </a:r>
            <a:r>
              <a:rPr lang="pl-PL" sz="2800" dirty="0" smtClean="0"/>
              <a:t> bouton </a:t>
            </a:r>
            <a:r>
              <a:rPr lang="pl-PL" sz="2800" dirty="0" err="1" smtClean="0"/>
              <a:t>with</a:t>
            </a:r>
            <a:r>
              <a:rPr lang="pl-PL" sz="2800" dirty="0" smtClean="0"/>
              <a:t> </a:t>
            </a:r>
            <a:r>
              <a:rPr lang="pl-PL" sz="2800" dirty="0" err="1" smtClean="0"/>
              <a:t>mitochondrion</a:t>
            </a:r>
            <a:r>
              <a:rPr lang="pl-PL" sz="2800" dirty="0" smtClean="0"/>
              <a:t> and </a:t>
            </a:r>
            <a:r>
              <a:rPr lang="pl-PL" sz="2800" dirty="0" err="1" smtClean="0"/>
              <a:t>synaptic</a:t>
            </a:r>
            <a:r>
              <a:rPr lang="pl-PL" sz="2800" dirty="0" smtClean="0"/>
              <a:t> </a:t>
            </a:r>
            <a:r>
              <a:rPr lang="pl-PL" sz="2800" dirty="0" err="1" smtClean="0"/>
              <a:t>vesicles</a:t>
            </a:r>
            <a:endParaRPr lang="pl-PL" sz="2800" dirty="0" smtClean="0"/>
          </a:p>
          <a:p>
            <a:r>
              <a:rPr lang="pl-PL" sz="2800" dirty="0" err="1" smtClean="0"/>
              <a:t>Tetrahedral</a:t>
            </a:r>
            <a:r>
              <a:rPr lang="pl-PL" sz="2800" dirty="0" smtClean="0"/>
              <a:t> </a:t>
            </a:r>
            <a:r>
              <a:rPr lang="pl-PL" sz="2800" dirty="0" err="1" smtClean="0"/>
              <a:t>mesh</a:t>
            </a:r>
            <a:r>
              <a:rPr lang="pl-PL" sz="2800" dirty="0" smtClean="0"/>
              <a:t> of the bouton </a:t>
            </a:r>
            <a:r>
              <a:rPr lang="pl-PL" sz="2800" dirty="0" err="1" smtClean="0"/>
              <a:t>with</a:t>
            </a:r>
            <a:r>
              <a:rPr lang="pl-PL" sz="2800" dirty="0" smtClean="0"/>
              <a:t> </a:t>
            </a:r>
            <a:r>
              <a:rPr lang="pl-PL" sz="2800" dirty="0" err="1" smtClean="0"/>
              <a:t>mitochondrion</a:t>
            </a:r>
            <a:r>
              <a:rPr lang="pl-PL" sz="2800" dirty="0" smtClean="0"/>
              <a:t> [and </a:t>
            </a:r>
            <a:r>
              <a:rPr lang="pl-PL" sz="2800" dirty="0" err="1" smtClean="0"/>
              <a:t>microtubules</a:t>
            </a:r>
            <a:r>
              <a:rPr lang="pl-PL" sz="2800" dirty="0" smtClean="0"/>
              <a:t>]</a:t>
            </a:r>
          </a:p>
          <a:p>
            <a:r>
              <a:rPr lang="pl-PL" sz="2800" dirty="0" smtClean="0"/>
              <a:t>Etc. …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FF28-3B7C-4742-AC01-2E07B7BBFE9F}" type="slidenum">
              <a:rPr lang="pl-PL" altLang="pl-PL" smtClean="0"/>
              <a:pPr>
                <a:defRPr/>
              </a:pPr>
              <a:t>13</a:t>
            </a:fld>
            <a:endParaRPr lang="pl-PL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56377" cy="648494"/>
          </a:xfrm>
        </p:spPr>
        <p:txBody>
          <a:bodyPr/>
          <a:lstStyle/>
          <a:p>
            <a:r>
              <a:rPr lang="pl-PL" sz="3200" dirty="0" err="1" smtClean="0"/>
              <a:t>Example</a:t>
            </a:r>
            <a:r>
              <a:rPr lang="pl-PL" sz="3200" dirty="0" smtClean="0"/>
              <a:t> 3D bouton model </a:t>
            </a:r>
            <a:r>
              <a:rPr lang="pl-PL" sz="3200" dirty="0" err="1" smtClean="0"/>
              <a:t>parameters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7624" y="980728"/>
            <a:ext cx="7560840" cy="3384376"/>
          </a:xfrm>
        </p:spPr>
        <p:txBody>
          <a:bodyPr/>
          <a:lstStyle/>
          <a:p>
            <a:r>
              <a:rPr lang="pl-PL" dirty="0" smtClean="0"/>
              <a:t>Total </a:t>
            </a:r>
            <a:r>
              <a:rPr lang="pl-PL" dirty="0" err="1" smtClean="0"/>
              <a:t>surface</a:t>
            </a:r>
            <a:r>
              <a:rPr lang="pl-PL" dirty="0" smtClean="0"/>
              <a:t>:			</a:t>
            </a:r>
            <a:r>
              <a:rPr lang="pl-PL" i="1" dirty="0" smtClean="0"/>
              <a:t>S 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≈</a:t>
            </a:r>
            <a:r>
              <a:rPr lang="pl-PL" i="1" dirty="0" smtClean="0"/>
              <a:t> </a:t>
            </a:r>
            <a:r>
              <a:rPr lang="el-GR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l-GR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78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pl-PL" i="1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r>
              <a:rPr lang="pl-PL" dirty="0" err="1" smtClean="0"/>
              <a:t>Active</a:t>
            </a:r>
            <a:r>
              <a:rPr lang="pl-PL" dirty="0" smtClean="0"/>
              <a:t> </a:t>
            </a:r>
            <a:r>
              <a:rPr lang="pl-PL" dirty="0" err="1" smtClean="0"/>
              <a:t>zone</a:t>
            </a:r>
            <a:r>
              <a:rPr lang="pl-PL" dirty="0" smtClean="0"/>
              <a:t>:			</a:t>
            </a:r>
            <a:r>
              <a:rPr lang="pl-PL" i="1" dirty="0" smtClean="0"/>
              <a:t>S</a:t>
            </a:r>
            <a:r>
              <a:rPr lang="pl-PL" i="1" baseline="-25000" dirty="0" smtClean="0"/>
              <a:t>AZ</a:t>
            </a:r>
            <a:r>
              <a:rPr lang="pl-PL" i="1" dirty="0" smtClean="0"/>
              <a:t> 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≈</a:t>
            </a:r>
            <a:r>
              <a:rPr lang="pl-PL" i="1" dirty="0" smtClean="0"/>
              <a:t> 0.24</a:t>
            </a:r>
            <a:r>
              <a:rPr lang="el-GR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μ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pl-PL" i="1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r>
              <a:rPr lang="pl-P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Mesh</a:t>
            </a:r>
            <a:r>
              <a:rPr lang="pl-P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r>
              <a:rPr lang="pl-P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			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= 77418</a:t>
            </a:r>
          </a:p>
          <a:p>
            <a:r>
              <a:rPr lang="pl-P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</a:t>
            </a:r>
            <a:r>
              <a:rPr lang="pl-P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</a:t>
            </a:r>
            <a:r>
              <a:rPr lang="pl-P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	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V ≈ 0.9029 </a:t>
            </a:r>
            <a:r>
              <a:rPr lang="el-GR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pl-PL" i="1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pl-PL" baseline="30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</a:t>
            </a:r>
            <a:r>
              <a:rPr lang="pl-P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pl-P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synthesis</a:t>
            </a:r>
            <a:r>
              <a:rPr lang="pl-P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zone</a:t>
            </a:r>
            <a:r>
              <a:rPr lang="pl-P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pl-PL" i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pl-PL" i="1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≈ 0.0198 </a:t>
            </a:r>
            <a:r>
              <a:rPr lang="el-GR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</a:t>
            </a:r>
            <a:r>
              <a:rPr lang="pl-PL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pl-PL" i="1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pl-PL" baseline="30000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FF28-3B7C-4742-AC01-2E07B7BBFE9F}" type="slidenum">
              <a:rPr lang="pl-PL" altLang="pl-PL" smtClean="0"/>
              <a:pPr>
                <a:defRPr/>
              </a:pPr>
              <a:t>14</a:t>
            </a:fld>
            <a:endParaRPr lang="pl-PL" altLang="pl-PL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 bwMode="auto">
          <a:xfrm>
            <a:off x="1259632" y="4437112"/>
            <a:ext cx="68407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pl-PL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Initial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neurotransmitter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density</a:t>
            </a:r>
            <a:endParaRPr kumimoji="0" lang="pl-PL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ρ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(x,0) = </a:t>
            </a: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ρ</a:t>
            </a:r>
            <a:r>
              <a:rPr kumimoji="0" lang="pl-PL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0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= A e</a:t>
            </a:r>
            <a:r>
              <a:rPr kumimoji="0" lang="pl-PL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-br</a:t>
            </a:r>
            <a:r>
              <a:rPr kumimoji="0" lang="pl-PL" sz="2000" b="0" i="0" u="none" strike="noStrike" kern="0" cap="none" spc="0" normalizeH="0" baseline="4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[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vesicles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/</a:t>
            </a: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μ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pl-PL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3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  =  300 </a:t>
            </a: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μ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pl-PL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-3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  =  – 0.28</a:t>
            </a:r>
            <a:r>
              <a:rPr kumimoji="0" lang="el-G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μ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</a:t>
            </a:r>
            <a:r>
              <a:rPr kumimoji="0" lang="pl-PL" sz="20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-2</a:t>
            </a:r>
            <a:endParaRPr kumimoji="0" lang="pl-PL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=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distance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pl-P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from</a:t>
            </a:r>
            <a:r>
              <a:rPr kumimoji="0" lang="pl-P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the center of the bouton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624" y="0"/>
            <a:ext cx="7704856" cy="648072"/>
          </a:xfrm>
        </p:spPr>
        <p:txBody>
          <a:bodyPr/>
          <a:lstStyle/>
          <a:p>
            <a:pPr algn="ctr"/>
            <a:r>
              <a:rPr lang="pl-PL" sz="3200" dirty="0" err="1" smtClean="0"/>
              <a:t>Formulas</a:t>
            </a:r>
            <a:r>
              <a:rPr lang="pl-PL" sz="3200" dirty="0" smtClean="0"/>
              <a:t> for </a:t>
            </a:r>
            <a:r>
              <a:rPr lang="pl-PL" sz="3200" dirty="0" err="1" smtClean="0"/>
              <a:t>cellular</a:t>
            </a:r>
            <a:r>
              <a:rPr lang="pl-PL" sz="3200" dirty="0" smtClean="0"/>
              <a:t> </a:t>
            </a:r>
            <a:r>
              <a:rPr lang="pl-PL" sz="3200" dirty="0" err="1" smtClean="0"/>
              <a:t>automaton</a:t>
            </a:r>
            <a:r>
              <a:rPr lang="pl-PL" sz="3200" dirty="0" smtClean="0"/>
              <a:t> (I)</a:t>
            </a:r>
            <a:endParaRPr lang="pl-PL" sz="3200" b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FF28-3B7C-4742-AC01-2E07B7BBFE9F}" type="slidenum">
              <a:rPr lang="pl-PL" altLang="pl-PL" smtClean="0"/>
              <a:pPr>
                <a:defRPr/>
              </a:pPr>
              <a:t>15</a:t>
            </a:fld>
            <a:endParaRPr lang="pl-PL" alt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linkClick r:id="rId2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0405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 err="1" smtClean="0"/>
              <a:t>Cell</a:t>
            </a:r>
            <a:r>
              <a:rPr lang="pl-PL" dirty="0" smtClean="0"/>
              <a:t> </a:t>
            </a:r>
            <a:r>
              <a:rPr lang="pl-PL" i="1" dirty="0" smtClean="0"/>
              <a:t>i, </a:t>
            </a:r>
            <a:r>
              <a:rPr lang="pl-PL" i="1" dirty="0" err="1" smtClean="0"/>
              <a:t>volume</a:t>
            </a:r>
            <a:r>
              <a:rPr lang="pl-PL" i="1" dirty="0" smtClean="0"/>
              <a:t> V</a:t>
            </a:r>
            <a:r>
              <a:rPr lang="pl-PL" i="1" baseline="-25000" dirty="0" smtClean="0"/>
              <a:t>i</a:t>
            </a:r>
            <a:r>
              <a:rPr lang="pl-PL" dirty="0" smtClean="0"/>
              <a:t> , </a:t>
            </a:r>
            <a:r>
              <a:rPr lang="pl-PL" dirty="0" err="1" smtClean="0"/>
              <a:t>supply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 </a:t>
            </a:r>
            <a:r>
              <a:rPr lang="pl-PL" i="1" dirty="0" smtClean="0">
                <a:sym typeface="Symbol"/>
              </a:rPr>
              <a:t></a:t>
            </a:r>
            <a:r>
              <a:rPr lang="pl-PL" dirty="0" smtClean="0">
                <a:sym typeface="Symbol"/>
              </a:rPr>
              <a:t>, </a:t>
            </a:r>
            <a:r>
              <a:rPr lang="pl-PL" dirty="0" err="1" smtClean="0"/>
              <a:t>supply</a:t>
            </a:r>
            <a:r>
              <a:rPr lang="pl-PL" dirty="0" smtClean="0"/>
              <a:t> </a:t>
            </a:r>
            <a:r>
              <a:rPr lang="pl-PL" dirty="0" err="1" smtClean="0"/>
              <a:t>threshold</a:t>
            </a:r>
            <a:r>
              <a:rPr lang="pl-PL" dirty="0" smtClean="0"/>
              <a:t> </a:t>
            </a:r>
            <a:r>
              <a:rPr lang="pl-PL" i="1" dirty="0" smtClean="0">
                <a:sym typeface="Symbol"/>
              </a:rPr>
              <a:t></a:t>
            </a:r>
            <a:endParaRPr lang="pl-PL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 err="1" smtClean="0"/>
              <a:t>Neighboring</a:t>
            </a:r>
            <a:r>
              <a:rPr lang="pl-PL" dirty="0" smtClean="0"/>
              <a:t> </a:t>
            </a:r>
            <a:r>
              <a:rPr lang="pl-PL" dirty="0" err="1" smtClean="0"/>
              <a:t>cells</a:t>
            </a:r>
            <a:r>
              <a:rPr lang="pl-PL" dirty="0" smtClean="0"/>
              <a:t> </a:t>
            </a:r>
            <a:r>
              <a:rPr lang="pl-PL" i="1" dirty="0" smtClean="0"/>
              <a:t>{</a:t>
            </a:r>
            <a:r>
              <a:rPr lang="pl-PL" i="1" dirty="0" err="1" smtClean="0"/>
              <a:t>j:j</a:t>
            </a:r>
            <a:r>
              <a:rPr lang="pl-PL" i="1" dirty="0" err="1" smtClean="0">
                <a:sym typeface="Symbol"/>
              </a:rPr>
              <a:t>NC</a:t>
            </a:r>
            <a:r>
              <a:rPr lang="pl-PL" i="1" baseline="-25000" dirty="0" err="1" smtClean="0">
                <a:sym typeface="Symbol"/>
              </a:rPr>
              <a:t>i</a:t>
            </a:r>
            <a:r>
              <a:rPr lang="pl-PL" i="1" dirty="0" smtClean="0">
                <a:sym typeface="Symbol"/>
              </a:rPr>
              <a:t>}, </a:t>
            </a:r>
            <a:r>
              <a:rPr lang="pl-PL" dirty="0" smtClean="0">
                <a:sym typeface="Symbol"/>
              </a:rPr>
              <a:t>time step </a:t>
            </a:r>
            <a:r>
              <a:rPr lang="pl-PL" i="1" dirty="0" err="1" smtClean="0">
                <a:sym typeface="Symbol"/>
              </a:rPr>
              <a:t></a:t>
            </a:r>
            <a:r>
              <a:rPr lang="pl-PL" i="1" baseline="-25000" dirty="0" err="1" smtClean="0">
                <a:sym typeface="Symbol"/>
              </a:rPr>
              <a:t>t</a:t>
            </a:r>
            <a:endParaRPr lang="pl-PL" i="1" dirty="0" smtClean="0"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 err="1" smtClean="0"/>
              <a:t>Contributions</a:t>
            </a:r>
            <a:r>
              <a:rPr lang="pl-PL" dirty="0" smtClean="0"/>
              <a:t> of </a:t>
            </a:r>
            <a:r>
              <a:rPr lang="pl-PL" dirty="0" err="1" smtClean="0"/>
              <a:t>neighboring</a:t>
            </a:r>
            <a:r>
              <a:rPr lang="pl-PL" dirty="0" smtClean="0"/>
              <a:t> </a:t>
            </a:r>
            <a:r>
              <a:rPr lang="pl-PL" dirty="0" err="1" smtClean="0"/>
              <a:t>cells</a:t>
            </a:r>
            <a:r>
              <a:rPr lang="pl-PL" dirty="0" smtClean="0"/>
              <a:t> to NT </a:t>
            </a:r>
            <a:r>
              <a:rPr lang="pl-PL" dirty="0" err="1" smtClean="0"/>
              <a:t>diffusion</a:t>
            </a:r>
            <a:endParaRPr lang="pl-PL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l-PL" dirty="0" smtClean="0"/>
              <a:t>NT </a:t>
            </a:r>
            <a:r>
              <a:rPr lang="pl-PL" dirty="0" err="1" smtClean="0"/>
              <a:t>amount</a:t>
            </a:r>
            <a:r>
              <a:rPr lang="pl-PL" dirty="0" smtClean="0"/>
              <a:t> = </a:t>
            </a:r>
            <a:r>
              <a:rPr lang="pl-PL" i="1" dirty="0" smtClean="0"/>
              <a:t>m</a:t>
            </a:r>
            <a:r>
              <a:rPr lang="pl-PL" i="1" baseline="-25000" dirty="0" smtClean="0"/>
              <a:t>i</a:t>
            </a:r>
            <a:r>
              <a:rPr lang="pl-PL" i="1" dirty="0" smtClean="0"/>
              <a:t> </a:t>
            </a:r>
            <a:r>
              <a:rPr lang="pl-PL" dirty="0" smtClean="0"/>
              <a:t> , </a:t>
            </a:r>
            <a:r>
              <a:rPr lang="pl-PL" dirty="0" err="1" smtClean="0"/>
              <a:t>new</a:t>
            </a:r>
            <a:r>
              <a:rPr lang="pl-PL" dirty="0" smtClean="0"/>
              <a:t> NT </a:t>
            </a:r>
            <a:r>
              <a:rPr lang="pl-PL" dirty="0" err="1" smtClean="0"/>
              <a:t>amount</a:t>
            </a:r>
            <a:r>
              <a:rPr lang="pl-PL" dirty="0" smtClean="0"/>
              <a:t> = </a:t>
            </a:r>
            <a:r>
              <a:rPr lang="pl-PL" i="1" dirty="0" err="1" smtClean="0"/>
              <a:t>m’</a:t>
            </a:r>
            <a:r>
              <a:rPr lang="pl-PL" i="1" baseline="-25000" dirty="0" err="1" smtClean="0"/>
              <a:t>i</a:t>
            </a:r>
            <a:endParaRPr lang="pl-PL" i="1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l-PL" dirty="0" err="1" smtClean="0"/>
              <a:t>Change</a:t>
            </a:r>
            <a:r>
              <a:rPr lang="pl-PL" dirty="0" smtClean="0"/>
              <a:t> of </a:t>
            </a:r>
            <a:r>
              <a:rPr lang="pl-PL" i="1" dirty="0" smtClean="0"/>
              <a:t>m</a:t>
            </a:r>
            <a:r>
              <a:rPr lang="pl-PL" i="1" baseline="-25000" dirty="0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pertinent</a:t>
            </a:r>
            <a:r>
              <a:rPr lang="pl-PL" dirty="0" smtClean="0"/>
              <a:t> to </a:t>
            </a:r>
            <a:r>
              <a:rPr lang="pl-PL" dirty="0" err="1" smtClean="0"/>
              <a:t>diffusion</a:t>
            </a:r>
            <a:r>
              <a:rPr lang="pl-PL" dirty="0" smtClean="0"/>
              <a:t> and </a:t>
            </a:r>
            <a:r>
              <a:rPr lang="pl-PL" dirty="0" err="1" smtClean="0"/>
              <a:t>cell</a:t>
            </a:r>
            <a:r>
              <a:rPr lang="pl-PL" dirty="0" smtClean="0"/>
              <a:t> </a:t>
            </a:r>
            <a:r>
              <a:rPr lang="pl-PL" i="1" dirty="0" smtClean="0"/>
              <a:t>j</a:t>
            </a:r>
            <a:r>
              <a:rPr lang="pl-PL" dirty="0" smtClean="0"/>
              <a:t> = </a:t>
            </a:r>
            <a:r>
              <a:rPr lang="pl-PL" i="1" dirty="0" smtClean="0">
                <a:sym typeface="Symbol"/>
              </a:rPr>
              <a:t></a:t>
            </a:r>
            <a:r>
              <a:rPr lang="pl-PL" i="1" baseline="-25000" dirty="0" smtClean="0">
                <a:sym typeface="Symbol"/>
              </a:rPr>
              <a:t>1</a:t>
            </a:r>
            <a:r>
              <a:rPr lang="pl-PL" i="1" dirty="0" smtClean="0"/>
              <a:t>m</a:t>
            </a:r>
            <a:r>
              <a:rPr lang="pl-PL" i="1" baseline="-25000" dirty="0" smtClean="0"/>
              <a:t>ij</a:t>
            </a:r>
            <a:r>
              <a:rPr lang="pl-PL" i="1" dirty="0" smtClean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l-PL" dirty="0" smtClean="0">
                <a:sym typeface="Symbol"/>
              </a:rPr>
              <a:t>		</a:t>
            </a:r>
            <a:r>
              <a:rPr lang="pl-PL" i="1" dirty="0" smtClean="0">
                <a:sym typeface="Symbol"/>
              </a:rPr>
              <a:t></a:t>
            </a:r>
            <a:r>
              <a:rPr lang="pl-PL" i="1" baseline="-25000" dirty="0" smtClean="0">
                <a:sym typeface="Symbol"/>
              </a:rPr>
              <a:t>1</a:t>
            </a:r>
            <a:r>
              <a:rPr lang="pl-PL" i="1" dirty="0" smtClean="0"/>
              <a:t>m</a:t>
            </a:r>
            <a:r>
              <a:rPr lang="pl-PL" i="1" baseline="-25000" dirty="0" smtClean="0"/>
              <a:t>ij </a:t>
            </a:r>
            <a:r>
              <a:rPr lang="pl-PL" i="1" dirty="0" smtClean="0"/>
              <a:t>= ((</a:t>
            </a:r>
            <a:r>
              <a:rPr lang="pl-PL" i="1" dirty="0" err="1" smtClean="0"/>
              <a:t>as</a:t>
            </a:r>
            <a:r>
              <a:rPr lang="pl-PL" i="1" baseline="-25000" dirty="0" err="1" smtClean="0"/>
              <a:t>ij</a:t>
            </a:r>
            <a:r>
              <a:rPr lang="pl-PL" i="1" baseline="-25000" dirty="0" smtClean="0"/>
              <a:t> </a:t>
            </a:r>
            <a:r>
              <a:rPr lang="pl-PL" i="1" dirty="0" err="1" smtClean="0">
                <a:sym typeface="Symbol"/>
              </a:rPr>
              <a:t></a:t>
            </a:r>
            <a:r>
              <a:rPr lang="pl-PL" i="1" baseline="-25000" dirty="0" err="1" smtClean="0">
                <a:sym typeface="Symbol"/>
              </a:rPr>
              <a:t>t</a:t>
            </a:r>
            <a:r>
              <a:rPr lang="pl-PL" i="1" dirty="0" smtClean="0">
                <a:sym typeface="Symbol"/>
              </a:rPr>
              <a:t>)/</a:t>
            </a:r>
            <a:r>
              <a:rPr lang="pl-PL" i="1" dirty="0" err="1" smtClean="0"/>
              <a:t>r</a:t>
            </a:r>
            <a:r>
              <a:rPr lang="pl-PL" i="1" baseline="-25000" dirty="0" err="1" smtClean="0"/>
              <a:t>ij</a:t>
            </a:r>
            <a:r>
              <a:rPr lang="pl-PL" i="1" baseline="-25000" dirty="0" smtClean="0"/>
              <a:t> </a:t>
            </a:r>
            <a:r>
              <a:rPr lang="pl-PL" i="1" dirty="0" smtClean="0">
                <a:sym typeface="Symbol"/>
              </a:rPr>
              <a:t>)(</a:t>
            </a:r>
            <a:r>
              <a:rPr lang="pl-PL" i="1" dirty="0" err="1" smtClean="0">
                <a:sym typeface="Symbol"/>
              </a:rPr>
              <a:t></a:t>
            </a:r>
            <a:r>
              <a:rPr lang="pl-PL" i="1" baseline="-25000" dirty="0" err="1" smtClean="0"/>
              <a:t>j</a:t>
            </a:r>
            <a:r>
              <a:rPr lang="pl-PL" i="1" dirty="0" smtClean="0">
                <a:sym typeface="Symbol"/>
              </a:rPr>
              <a:t> - </a:t>
            </a:r>
            <a:r>
              <a:rPr lang="pl-PL" i="1" dirty="0" err="1" smtClean="0">
                <a:sym typeface="Symbol"/>
              </a:rPr>
              <a:t></a:t>
            </a:r>
            <a:r>
              <a:rPr lang="pl-PL" i="1" baseline="-25000" dirty="0" err="1" smtClean="0"/>
              <a:t>i</a:t>
            </a:r>
            <a:r>
              <a:rPr lang="pl-PL" i="1" dirty="0" smtClean="0"/>
              <a:t>);      </a:t>
            </a:r>
            <a:r>
              <a:rPr lang="pl-PL" sz="2000" i="1" dirty="0" smtClean="0"/>
              <a:t>a – </a:t>
            </a:r>
            <a:r>
              <a:rPr lang="pl-PL" sz="2000" i="1" dirty="0" err="1" smtClean="0"/>
              <a:t>diffusion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coefficient</a:t>
            </a:r>
            <a:endParaRPr lang="pl-PL" sz="20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 smtClean="0"/>
              <a:t>Total </a:t>
            </a:r>
            <a:r>
              <a:rPr lang="pl-PL" dirty="0" err="1" smtClean="0"/>
              <a:t>change</a:t>
            </a:r>
            <a:r>
              <a:rPr lang="pl-PL" dirty="0" smtClean="0"/>
              <a:t> of </a:t>
            </a:r>
            <a:r>
              <a:rPr lang="pl-PL" i="1" dirty="0" smtClean="0"/>
              <a:t>m</a:t>
            </a:r>
            <a:r>
              <a:rPr lang="pl-PL" i="1" baseline="-25000" dirty="0" smtClean="0"/>
              <a:t>i</a:t>
            </a:r>
            <a:r>
              <a:rPr lang="pl-PL" dirty="0" smtClean="0"/>
              <a:t> in </a:t>
            </a:r>
            <a:r>
              <a:rPr lang="pl-PL" dirty="0" err="1" smtClean="0"/>
              <a:t>cell</a:t>
            </a:r>
            <a:r>
              <a:rPr lang="pl-PL" dirty="0" smtClean="0"/>
              <a:t> </a:t>
            </a:r>
            <a:r>
              <a:rPr lang="pl-PL" i="1" dirty="0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pertinent</a:t>
            </a:r>
            <a:r>
              <a:rPr lang="pl-PL" dirty="0" smtClean="0"/>
              <a:t> to </a:t>
            </a:r>
            <a:r>
              <a:rPr lang="pl-PL" dirty="0" err="1" smtClean="0"/>
              <a:t>diffusion</a:t>
            </a:r>
            <a:r>
              <a:rPr lang="pl-PL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dirty="0" smtClean="0"/>
              <a:t>		</a:t>
            </a:r>
            <a:r>
              <a:rPr lang="pl-PL" sz="2400" dirty="0" smtClean="0">
                <a:sym typeface="Symbol"/>
              </a:rPr>
              <a:t> </a:t>
            </a:r>
            <a:r>
              <a:rPr lang="pl-PL" sz="2400" i="1" dirty="0" smtClean="0">
                <a:sym typeface="Symbol"/>
              </a:rPr>
              <a:t></a:t>
            </a:r>
            <a:r>
              <a:rPr lang="pl-PL" sz="2400" i="1" baseline="-25000" dirty="0" smtClean="0">
                <a:sym typeface="Symbol"/>
              </a:rPr>
              <a:t>1</a:t>
            </a:r>
            <a:r>
              <a:rPr lang="pl-PL" sz="2400" i="1" dirty="0" smtClean="0"/>
              <a:t>m</a:t>
            </a:r>
            <a:r>
              <a:rPr lang="pl-PL" sz="2400" i="1" baseline="-25000" dirty="0" smtClean="0"/>
              <a:t>i </a:t>
            </a:r>
            <a:r>
              <a:rPr lang="pl-PL" sz="2400" i="1" dirty="0" smtClean="0"/>
              <a:t>= sum(</a:t>
            </a:r>
            <a:r>
              <a:rPr lang="pl-PL" sz="2400" i="1" dirty="0" smtClean="0">
                <a:sym typeface="Symbol"/>
              </a:rPr>
              <a:t></a:t>
            </a:r>
            <a:r>
              <a:rPr lang="pl-PL" sz="2400" i="1" baseline="-25000" dirty="0" smtClean="0">
                <a:sym typeface="Symbol"/>
              </a:rPr>
              <a:t>1</a:t>
            </a:r>
            <a:r>
              <a:rPr lang="pl-PL" sz="2400" i="1" dirty="0" smtClean="0"/>
              <a:t>m</a:t>
            </a:r>
            <a:r>
              <a:rPr lang="pl-PL" sz="2400" i="1" baseline="-25000" dirty="0" smtClean="0"/>
              <a:t>ij</a:t>
            </a:r>
            <a:r>
              <a:rPr lang="pl-PL" sz="2400" i="1" dirty="0" smtClean="0"/>
              <a:t>) for </a:t>
            </a:r>
            <a:r>
              <a:rPr lang="pl-PL" sz="2400" i="1" dirty="0" err="1" smtClean="0"/>
              <a:t>j</a:t>
            </a:r>
            <a:r>
              <a:rPr lang="pl-PL" sz="2400" i="1" dirty="0" err="1" smtClean="0">
                <a:sym typeface="Symbol"/>
              </a:rPr>
              <a:t>NC</a:t>
            </a:r>
            <a:r>
              <a:rPr lang="pl-PL" sz="2400" i="1" baseline="-25000" dirty="0" err="1" smtClean="0">
                <a:sym typeface="Symbol"/>
              </a:rPr>
              <a:t>i</a:t>
            </a:r>
            <a:endParaRPr lang="pl-PL" sz="2400" i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 err="1" smtClean="0"/>
              <a:t>Change</a:t>
            </a:r>
            <a:r>
              <a:rPr lang="pl-PL" dirty="0" smtClean="0"/>
              <a:t> of </a:t>
            </a:r>
            <a:r>
              <a:rPr lang="pl-PL" i="1" dirty="0" smtClean="0"/>
              <a:t>m</a:t>
            </a:r>
            <a:r>
              <a:rPr lang="pl-PL" i="1" baseline="-25000" dirty="0" smtClean="0"/>
              <a:t>i</a:t>
            </a:r>
            <a:r>
              <a:rPr lang="pl-PL" dirty="0" smtClean="0"/>
              <a:t> in </a:t>
            </a:r>
            <a:r>
              <a:rPr lang="pl-PL" dirty="0" err="1" smtClean="0"/>
              <a:t>cell</a:t>
            </a:r>
            <a:r>
              <a:rPr lang="pl-PL" dirty="0" smtClean="0"/>
              <a:t> </a:t>
            </a:r>
            <a:r>
              <a:rPr lang="pl-PL" i="1" dirty="0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pertinent</a:t>
            </a:r>
            <a:r>
              <a:rPr lang="pl-PL" dirty="0" smtClean="0"/>
              <a:t> to </a:t>
            </a:r>
            <a:r>
              <a:rPr lang="pl-PL" dirty="0" err="1" smtClean="0"/>
              <a:t>supply</a:t>
            </a:r>
            <a:r>
              <a:rPr lang="pl-PL" dirty="0" smtClean="0"/>
              <a:t> </a:t>
            </a:r>
            <a:r>
              <a:rPr lang="pl-PL" dirty="0" smtClean="0"/>
              <a:t>(</a:t>
            </a:r>
            <a:r>
              <a:rPr lang="pl-PL" dirty="0" err="1" smtClean="0"/>
              <a:t>synthesis</a:t>
            </a:r>
            <a:r>
              <a:rPr lang="pl-PL" dirty="0" smtClean="0"/>
              <a:t>) </a:t>
            </a:r>
            <a:endParaRPr lang="pl-PL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dirty="0" smtClean="0"/>
              <a:t>		</a:t>
            </a:r>
            <a:r>
              <a:rPr lang="pl-PL" sz="2400" dirty="0" smtClean="0">
                <a:sym typeface="Symbol"/>
              </a:rPr>
              <a:t> </a:t>
            </a:r>
            <a:r>
              <a:rPr lang="pl-PL" sz="2400" i="1" dirty="0" smtClean="0">
                <a:sym typeface="Symbol"/>
              </a:rPr>
              <a:t></a:t>
            </a:r>
            <a:r>
              <a:rPr lang="pl-PL" sz="2400" i="1" baseline="-25000" dirty="0" smtClean="0">
                <a:sym typeface="Symbol"/>
              </a:rPr>
              <a:t>2</a:t>
            </a:r>
            <a:r>
              <a:rPr lang="pl-PL" sz="2400" i="1" dirty="0" smtClean="0"/>
              <a:t>m</a:t>
            </a:r>
            <a:r>
              <a:rPr lang="pl-PL" sz="2400" i="1" baseline="-25000" dirty="0" smtClean="0"/>
              <a:t>i </a:t>
            </a:r>
            <a:r>
              <a:rPr lang="pl-PL" sz="2400" i="1" dirty="0" smtClean="0"/>
              <a:t>= m</a:t>
            </a:r>
            <a:r>
              <a:rPr lang="pl-PL" sz="2400" i="1" baseline="-25000" dirty="0" smtClean="0"/>
              <a:t>i</a:t>
            </a:r>
            <a:r>
              <a:rPr lang="pl-PL" sz="2400" i="1" dirty="0" smtClean="0"/>
              <a:t> + </a:t>
            </a:r>
            <a:r>
              <a:rPr lang="pl-PL" sz="2400" i="1" dirty="0" smtClean="0">
                <a:sym typeface="Symbol"/>
              </a:rPr>
              <a:t> ( - </a:t>
            </a:r>
            <a:r>
              <a:rPr lang="pl-PL" sz="2400" i="1" dirty="0" err="1" smtClean="0">
                <a:sym typeface="Symbol"/>
              </a:rPr>
              <a:t></a:t>
            </a:r>
            <a:r>
              <a:rPr lang="pl-PL" sz="2400" i="1" baseline="-25000" dirty="0" err="1" smtClean="0">
                <a:sym typeface="Symbol"/>
              </a:rPr>
              <a:t>i</a:t>
            </a:r>
            <a:r>
              <a:rPr lang="pl-PL" sz="2400" i="1" dirty="0" smtClean="0">
                <a:sym typeface="Symbol"/>
              </a:rPr>
              <a:t>)</a:t>
            </a:r>
            <a:r>
              <a:rPr lang="pl-PL" sz="2400" i="1" baseline="30000" dirty="0" smtClean="0">
                <a:sym typeface="Symbol"/>
              </a:rPr>
              <a:t>+</a:t>
            </a:r>
            <a:r>
              <a:rPr lang="pl-PL" sz="2400" i="1" dirty="0" smtClean="0">
                <a:sym typeface="Symbol"/>
              </a:rPr>
              <a:t> </a:t>
            </a:r>
            <a:r>
              <a:rPr lang="pl-PL" sz="2400" i="1" dirty="0" err="1" smtClean="0">
                <a:sym typeface="Symbol"/>
              </a:rPr>
              <a:t></a:t>
            </a:r>
            <a:r>
              <a:rPr lang="pl-PL" sz="2400" i="1" baseline="-25000" dirty="0" err="1" smtClean="0">
                <a:sym typeface="Symbol"/>
              </a:rPr>
              <a:t>t</a:t>
            </a:r>
            <a:endParaRPr lang="pl-PL" sz="2400" i="1" baseline="30000" dirty="0" smtClean="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pl-PL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8100392" y="162880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3419872" y="60932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0"/>
            <a:ext cx="7884368" cy="941388"/>
          </a:xfrm>
        </p:spPr>
        <p:txBody>
          <a:bodyPr/>
          <a:lstStyle/>
          <a:p>
            <a:pPr algn="ctr"/>
            <a:r>
              <a:rPr lang="pl-PL" sz="3200" dirty="0" err="1" smtClean="0"/>
              <a:t>Formulas</a:t>
            </a:r>
            <a:r>
              <a:rPr lang="pl-PL" sz="3200" dirty="0" smtClean="0"/>
              <a:t> for </a:t>
            </a:r>
            <a:r>
              <a:rPr lang="pl-PL" sz="3200" dirty="0" err="1" smtClean="0"/>
              <a:t>cellular</a:t>
            </a:r>
            <a:r>
              <a:rPr lang="pl-PL" sz="3200" dirty="0" smtClean="0"/>
              <a:t> </a:t>
            </a:r>
            <a:r>
              <a:rPr lang="pl-PL" sz="3200" dirty="0" err="1" smtClean="0"/>
              <a:t>automaton</a:t>
            </a:r>
            <a:r>
              <a:rPr lang="pl-PL" sz="3200" dirty="0" smtClean="0"/>
              <a:t> (II)</a:t>
            </a:r>
            <a:endParaRPr lang="pl-PL" sz="3200" b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FF28-3B7C-4742-AC01-2E07B7BBFE9F}" type="slidenum">
              <a:rPr lang="pl-PL" altLang="pl-PL" smtClean="0"/>
              <a:pPr>
                <a:defRPr/>
              </a:pPr>
              <a:t>16</a:t>
            </a:fld>
            <a:endParaRPr lang="pl-PL" alt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47260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err="1" smtClean="0"/>
              <a:t>Cell</a:t>
            </a:r>
            <a:r>
              <a:rPr lang="pl-PL" sz="2800" dirty="0" smtClean="0"/>
              <a:t> </a:t>
            </a:r>
            <a:r>
              <a:rPr lang="pl-PL" sz="2800" i="1" dirty="0" smtClean="0"/>
              <a:t>i, </a:t>
            </a:r>
            <a:r>
              <a:rPr lang="pl-PL" sz="2800" dirty="0" err="1" smtClean="0"/>
              <a:t>volume</a:t>
            </a:r>
            <a:r>
              <a:rPr lang="pl-PL" sz="2800" i="1" dirty="0" smtClean="0"/>
              <a:t> V</a:t>
            </a:r>
            <a:r>
              <a:rPr lang="pl-PL" sz="2800" i="1" baseline="-25000" dirty="0" smtClean="0"/>
              <a:t>i</a:t>
            </a:r>
            <a:r>
              <a:rPr lang="pl-PL" sz="2800" dirty="0" smtClean="0"/>
              <a:t> , exocytosis </a:t>
            </a:r>
            <a:r>
              <a:rPr lang="pl-PL" sz="2800" dirty="0" err="1" smtClean="0"/>
              <a:t>rate</a:t>
            </a:r>
            <a:r>
              <a:rPr lang="pl-PL" sz="2800" dirty="0" smtClean="0"/>
              <a:t> </a:t>
            </a:r>
            <a:r>
              <a:rPr lang="pl-PL" sz="2800" i="1" dirty="0" smtClean="0">
                <a:sym typeface="Symbol"/>
              </a:rPr>
              <a:t></a:t>
            </a:r>
            <a:r>
              <a:rPr lang="pl-PL" sz="2800" dirty="0" smtClean="0">
                <a:sym typeface="Symbol"/>
              </a:rPr>
              <a:t>, </a:t>
            </a:r>
            <a:r>
              <a:rPr lang="pl-PL" sz="2800" dirty="0" err="1" smtClean="0">
                <a:sym typeface="Symbol"/>
              </a:rPr>
              <a:t>impulse</a:t>
            </a:r>
            <a:r>
              <a:rPr lang="pl-PL" sz="2800" dirty="0" smtClean="0">
                <a:sym typeface="Symbol"/>
              </a:rPr>
              <a:t> </a:t>
            </a:r>
            <a:r>
              <a:rPr lang="pl-PL" sz="2800" dirty="0" err="1" smtClean="0">
                <a:sym typeface="Symbol"/>
              </a:rPr>
              <a:t>beginning</a:t>
            </a:r>
            <a:r>
              <a:rPr lang="pl-PL" sz="2800" dirty="0" smtClean="0">
                <a:sym typeface="Symbol"/>
              </a:rPr>
              <a:t> for </a:t>
            </a:r>
            <a:r>
              <a:rPr lang="pl-PL" sz="2800" i="1" dirty="0" smtClean="0">
                <a:sym typeface="Symbol"/>
              </a:rPr>
              <a:t>t = t</a:t>
            </a:r>
            <a:r>
              <a:rPr lang="pl-PL" sz="2800" i="1" baseline="-25000" dirty="0" smtClean="0">
                <a:sym typeface="Symbol"/>
              </a:rPr>
              <a:t>0</a:t>
            </a:r>
            <a:r>
              <a:rPr lang="pl-PL" sz="2800" i="1" dirty="0" smtClean="0">
                <a:sym typeface="Symbol"/>
              </a:rPr>
              <a:t>+kT</a:t>
            </a:r>
            <a:r>
              <a:rPr lang="pl-PL" sz="2800" dirty="0" smtClean="0">
                <a:sym typeface="Symbol"/>
              </a:rPr>
              <a:t>, </a:t>
            </a:r>
            <a:r>
              <a:rPr lang="pl-PL" sz="2800" dirty="0" err="1" smtClean="0">
                <a:sym typeface="Symbol"/>
              </a:rPr>
              <a:t>impulse</a:t>
            </a:r>
            <a:r>
              <a:rPr lang="pl-PL" sz="2800" dirty="0" smtClean="0">
                <a:sym typeface="Symbol"/>
              </a:rPr>
              <a:t> </a:t>
            </a:r>
            <a:r>
              <a:rPr lang="pl-PL" sz="2800" dirty="0" err="1" smtClean="0">
                <a:sym typeface="Symbol"/>
              </a:rPr>
              <a:t>ending</a:t>
            </a:r>
            <a:r>
              <a:rPr lang="pl-PL" sz="2800" dirty="0" smtClean="0">
                <a:sym typeface="Symbol"/>
              </a:rPr>
              <a:t> for </a:t>
            </a:r>
            <a:r>
              <a:rPr lang="pl-PL" sz="2800" i="1" dirty="0" smtClean="0">
                <a:sym typeface="Symbol"/>
              </a:rPr>
              <a:t>t = t</a:t>
            </a:r>
            <a:r>
              <a:rPr lang="pl-PL" sz="2800" i="1" baseline="-25000" dirty="0" smtClean="0">
                <a:sym typeface="Symbol"/>
              </a:rPr>
              <a:t>0</a:t>
            </a:r>
            <a:r>
              <a:rPr lang="pl-PL" sz="2800" i="1" dirty="0" smtClean="0">
                <a:sym typeface="Symbol"/>
              </a:rPr>
              <a:t>+kT+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err="1" smtClean="0">
                <a:sym typeface="Symbol"/>
              </a:rPr>
              <a:t>impulse</a:t>
            </a:r>
            <a:r>
              <a:rPr lang="pl-PL" sz="2800" dirty="0" smtClean="0">
                <a:sym typeface="Symbol"/>
              </a:rPr>
              <a:t> </a:t>
            </a:r>
            <a:r>
              <a:rPr lang="pl-PL" sz="2800" dirty="0" err="1" smtClean="0">
                <a:sym typeface="Symbol"/>
              </a:rPr>
              <a:t>duration</a:t>
            </a:r>
            <a:r>
              <a:rPr lang="pl-PL" sz="2800" dirty="0" smtClean="0">
                <a:sym typeface="Symbol"/>
              </a:rPr>
              <a:t> = </a:t>
            </a:r>
            <a:r>
              <a:rPr lang="pl-PL" sz="2800" i="1" dirty="0" smtClean="0">
                <a:sym typeface="Symbol"/>
              </a:rPr>
              <a:t></a:t>
            </a:r>
            <a:r>
              <a:rPr lang="pl-PL" sz="2800" dirty="0" smtClean="0">
                <a:sym typeface="Symbol"/>
              </a:rPr>
              <a:t> :    </a:t>
            </a:r>
            <a:r>
              <a:rPr lang="pl-PL" sz="2800" i="1" dirty="0" smtClean="0">
                <a:sym typeface="Symbol"/>
              </a:rPr>
              <a:t>t</a:t>
            </a:r>
            <a:r>
              <a:rPr lang="pl-PL" sz="2800" i="1" baseline="-25000" dirty="0" smtClean="0">
                <a:sym typeface="Symbol"/>
              </a:rPr>
              <a:t>  </a:t>
            </a:r>
            <a:r>
              <a:rPr lang="pl-PL" sz="2800" i="1" dirty="0" smtClean="0">
                <a:sym typeface="Symbol"/>
              </a:rPr>
              <a:t></a:t>
            </a:r>
            <a:r>
              <a:rPr lang="pl-PL" sz="2800" dirty="0" smtClean="0">
                <a:sym typeface="Symbol"/>
              </a:rPr>
              <a:t> </a:t>
            </a:r>
            <a:r>
              <a:rPr lang="pl-PL" sz="2800" i="1" dirty="0" smtClean="0">
                <a:sym typeface="Symbol"/>
              </a:rPr>
              <a:t>&lt;</a:t>
            </a:r>
            <a:r>
              <a:rPr lang="pl-PL" sz="2800" dirty="0" smtClean="0">
                <a:sym typeface="Symbol"/>
              </a:rPr>
              <a:t> </a:t>
            </a:r>
            <a:r>
              <a:rPr lang="pl-PL" sz="2800" i="1" dirty="0" smtClean="0">
                <a:sym typeface="Symbol"/>
              </a:rPr>
              <a:t>t</a:t>
            </a:r>
            <a:r>
              <a:rPr lang="pl-PL" sz="2800" i="1" baseline="-25000" dirty="0" smtClean="0">
                <a:sym typeface="Symbol"/>
              </a:rPr>
              <a:t>0</a:t>
            </a:r>
            <a:r>
              <a:rPr lang="pl-PL" sz="2800" i="1" dirty="0" smtClean="0">
                <a:sym typeface="Symbol"/>
              </a:rPr>
              <a:t>+kT; t</a:t>
            </a:r>
            <a:r>
              <a:rPr lang="pl-PL" sz="2800" i="1" baseline="-25000" dirty="0" smtClean="0">
                <a:sym typeface="Symbol"/>
              </a:rPr>
              <a:t>0</a:t>
            </a:r>
            <a:r>
              <a:rPr lang="pl-PL" sz="2800" i="1" dirty="0" smtClean="0">
                <a:sym typeface="Symbol"/>
              </a:rPr>
              <a:t>+kT+ &gt;</a:t>
            </a:r>
            <a:endParaRPr lang="pl-PL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err="1" smtClean="0"/>
              <a:t>Change</a:t>
            </a:r>
            <a:r>
              <a:rPr lang="pl-PL" sz="2800" dirty="0" smtClean="0"/>
              <a:t> of </a:t>
            </a:r>
            <a:r>
              <a:rPr lang="pl-PL" sz="2800" i="1" dirty="0" smtClean="0"/>
              <a:t>m</a:t>
            </a:r>
            <a:r>
              <a:rPr lang="pl-PL" sz="2800" i="1" baseline="-25000" dirty="0" smtClean="0"/>
              <a:t>i</a:t>
            </a:r>
            <a:r>
              <a:rPr lang="pl-PL" sz="2800" i="1" dirty="0" smtClean="0"/>
              <a:t> </a:t>
            </a:r>
            <a:r>
              <a:rPr lang="pl-PL" sz="2800" dirty="0" err="1" smtClean="0"/>
              <a:t>pertinent</a:t>
            </a:r>
            <a:r>
              <a:rPr lang="pl-PL" sz="2800" dirty="0" smtClean="0"/>
              <a:t> to exocytosis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pl-PL" sz="2800" dirty="0" smtClean="0">
                <a:sym typeface="Symbol"/>
              </a:rPr>
              <a:t>		</a:t>
            </a:r>
            <a:r>
              <a:rPr lang="pl-PL" sz="2800" i="1" dirty="0" smtClean="0">
                <a:sym typeface="Symbol"/>
              </a:rPr>
              <a:t></a:t>
            </a:r>
            <a:r>
              <a:rPr lang="pl-PL" sz="2800" i="1" baseline="-25000" dirty="0" smtClean="0">
                <a:sym typeface="Symbol"/>
              </a:rPr>
              <a:t>3</a:t>
            </a:r>
            <a:r>
              <a:rPr lang="pl-PL" sz="2800" i="1" dirty="0" smtClean="0"/>
              <a:t>m</a:t>
            </a:r>
            <a:r>
              <a:rPr lang="pl-PL" sz="2800" i="1" baseline="-25000" dirty="0" smtClean="0"/>
              <a:t>i </a:t>
            </a:r>
            <a:r>
              <a:rPr lang="pl-PL" sz="2800" i="1" dirty="0" smtClean="0"/>
              <a:t>= -</a:t>
            </a:r>
            <a:r>
              <a:rPr lang="pl-PL" sz="2800" i="1" dirty="0" smtClean="0">
                <a:sym typeface="Symbol"/>
              </a:rPr>
              <a:t> </a:t>
            </a:r>
            <a:r>
              <a:rPr lang="pl-PL" sz="2800" i="1" dirty="0" smtClean="0"/>
              <a:t>m</a:t>
            </a:r>
            <a:r>
              <a:rPr lang="pl-PL" sz="2800" i="1" baseline="-25000" dirty="0" smtClean="0"/>
              <a:t>i  </a:t>
            </a:r>
            <a:r>
              <a:rPr lang="pl-PL" sz="2800" i="1" dirty="0" err="1" smtClean="0">
                <a:sym typeface="Symbol"/>
              </a:rPr>
              <a:t></a:t>
            </a:r>
            <a:r>
              <a:rPr lang="pl-PL" sz="2800" i="1" baseline="-25000" dirty="0" err="1" smtClean="0">
                <a:sym typeface="Symbol"/>
              </a:rPr>
              <a:t>t</a:t>
            </a:r>
            <a:r>
              <a:rPr lang="pl-PL" sz="2800" i="1" baseline="-25000" dirty="0" smtClean="0">
                <a:sym typeface="Symbol"/>
              </a:rPr>
              <a:t> </a:t>
            </a:r>
            <a:r>
              <a:rPr lang="pl-PL" sz="2800" dirty="0" smtClean="0">
                <a:sym typeface="Symbol"/>
              </a:rPr>
              <a:t> </a:t>
            </a:r>
            <a:r>
              <a:rPr lang="pl-PL" sz="2800" dirty="0" err="1" smtClean="0">
                <a:sym typeface="Symbol"/>
              </a:rPr>
              <a:t>if</a:t>
            </a:r>
            <a:r>
              <a:rPr lang="pl-PL" sz="2800" dirty="0" smtClean="0">
                <a:sym typeface="Symbol"/>
              </a:rPr>
              <a:t>  </a:t>
            </a:r>
            <a:r>
              <a:rPr lang="pl-PL" sz="2800" i="1" dirty="0" err="1" smtClean="0">
                <a:sym typeface="Symbol"/>
              </a:rPr>
              <a:t></a:t>
            </a:r>
            <a:r>
              <a:rPr lang="pl-PL" sz="2800" i="1" baseline="-25000" dirty="0" err="1" smtClean="0">
                <a:sym typeface="Symbol"/>
              </a:rPr>
              <a:t>t</a:t>
            </a:r>
            <a:r>
              <a:rPr lang="pl-PL" sz="2800" dirty="0" smtClean="0">
                <a:sym typeface="Symbol"/>
              </a:rPr>
              <a:t>   </a:t>
            </a:r>
            <a:r>
              <a:rPr lang="pl-PL" sz="2800" i="1" dirty="0" smtClean="0">
                <a:sym typeface="Symbol"/>
              </a:rPr>
              <a:t>&lt;</a:t>
            </a:r>
            <a:r>
              <a:rPr lang="pl-PL" sz="2800" dirty="0" smtClean="0">
                <a:sym typeface="Symbol"/>
              </a:rPr>
              <a:t> </a:t>
            </a:r>
            <a:r>
              <a:rPr lang="pl-PL" sz="2800" i="1" dirty="0" smtClean="0">
                <a:sym typeface="Symbol"/>
              </a:rPr>
              <a:t>t</a:t>
            </a:r>
            <a:r>
              <a:rPr lang="pl-PL" sz="2800" i="1" baseline="-25000" dirty="0" smtClean="0">
                <a:sym typeface="Symbol"/>
              </a:rPr>
              <a:t>0</a:t>
            </a:r>
            <a:r>
              <a:rPr lang="pl-PL" sz="2800" i="1" dirty="0" smtClean="0">
                <a:sym typeface="Symbol"/>
              </a:rPr>
              <a:t>+kT; t</a:t>
            </a:r>
            <a:r>
              <a:rPr lang="pl-PL" sz="2800" i="1" baseline="-25000" dirty="0" smtClean="0">
                <a:sym typeface="Symbol"/>
              </a:rPr>
              <a:t>0</a:t>
            </a:r>
            <a:r>
              <a:rPr lang="pl-PL" sz="2800" i="1" dirty="0" smtClean="0">
                <a:sym typeface="Symbol"/>
              </a:rPr>
              <a:t>+kT+ &gt;</a:t>
            </a:r>
            <a:endParaRPr lang="pl-PL" sz="2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l-PL" i="1" dirty="0" smtClean="0"/>
              <a:t>k</a:t>
            </a:r>
            <a:r>
              <a:rPr lang="pl-PL" dirty="0" smtClean="0"/>
              <a:t> = </a:t>
            </a:r>
            <a:r>
              <a:rPr lang="pl-PL" dirty="0" err="1" smtClean="0"/>
              <a:t>positive</a:t>
            </a:r>
            <a:r>
              <a:rPr lang="pl-PL" dirty="0" smtClean="0"/>
              <a:t> </a:t>
            </a:r>
            <a:r>
              <a:rPr lang="pl-PL" dirty="0" err="1" smtClean="0"/>
              <a:t>integer</a:t>
            </a:r>
            <a:r>
              <a:rPr lang="pl-PL" dirty="0" smtClean="0"/>
              <a:t> </a:t>
            </a:r>
            <a:r>
              <a:rPr lang="pl-PL" dirty="0" err="1" smtClean="0"/>
              <a:t>number</a:t>
            </a:r>
            <a:r>
              <a:rPr lang="pl-PL" dirty="0" smtClean="0"/>
              <a:t>; </a:t>
            </a:r>
            <a:r>
              <a:rPr lang="pl-PL" i="1" dirty="0" smtClean="0"/>
              <a:t>T</a:t>
            </a:r>
            <a:r>
              <a:rPr lang="pl-PL" dirty="0" smtClean="0"/>
              <a:t> – time period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err="1" smtClean="0"/>
              <a:t>Change</a:t>
            </a:r>
            <a:r>
              <a:rPr lang="pl-PL" sz="2800" dirty="0" smtClean="0"/>
              <a:t> of </a:t>
            </a:r>
            <a:r>
              <a:rPr lang="pl-PL" sz="2800" i="1" dirty="0" smtClean="0"/>
              <a:t>m</a:t>
            </a:r>
            <a:r>
              <a:rPr lang="pl-PL" sz="2800" i="1" baseline="-25000" dirty="0" smtClean="0"/>
              <a:t>i</a:t>
            </a:r>
            <a:r>
              <a:rPr lang="pl-PL" sz="2800" dirty="0" smtClean="0"/>
              <a:t> in </a:t>
            </a:r>
            <a:r>
              <a:rPr lang="pl-PL" sz="2800" dirty="0" err="1" smtClean="0"/>
              <a:t>cell</a:t>
            </a:r>
            <a:r>
              <a:rPr lang="pl-PL" sz="2800" dirty="0" smtClean="0"/>
              <a:t> </a:t>
            </a:r>
            <a:r>
              <a:rPr lang="pl-PL" sz="2800" i="1" dirty="0" smtClean="0"/>
              <a:t>i</a:t>
            </a:r>
            <a:r>
              <a:rPr lang="pl-PL" sz="2800" dirty="0" smtClean="0"/>
              <a:t> </a:t>
            </a:r>
            <a:r>
              <a:rPr lang="pl-PL" sz="2800" dirty="0" err="1" smtClean="0"/>
              <a:t>pertinent</a:t>
            </a:r>
            <a:r>
              <a:rPr lang="pl-PL" sz="2800" dirty="0" smtClean="0"/>
              <a:t> to </a:t>
            </a:r>
            <a:r>
              <a:rPr lang="pl-PL" sz="2800" dirty="0" err="1" smtClean="0"/>
              <a:t>diffusion</a:t>
            </a:r>
            <a:r>
              <a:rPr lang="pl-PL" sz="2800" dirty="0" smtClean="0"/>
              <a:t>, </a:t>
            </a:r>
            <a:r>
              <a:rPr lang="pl-PL" sz="2800" dirty="0" err="1" smtClean="0"/>
              <a:t>supply</a:t>
            </a:r>
            <a:r>
              <a:rPr lang="pl-PL" sz="2800" dirty="0" smtClean="0"/>
              <a:t> and exocytosis  and  </a:t>
            </a:r>
            <a:r>
              <a:rPr lang="pl-PL" sz="2800" dirty="0" err="1" smtClean="0"/>
              <a:t>new</a:t>
            </a:r>
            <a:r>
              <a:rPr lang="pl-PL" sz="2800" dirty="0" smtClean="0"/>
              <a:t> </a:t>
            </a:r>
            <a:r>
              <a:rPr lang="pl-PL" sz="2800" i="1" dirty="0" smtClean="0"/>
              <a:t>m</a:t>
            </a:r>
            <a:r>
              <a:rPr lang="pl-PL" sz="2800" i="1" baseline="-25000" dirty="0" smtClean="0"/>
              <a:t>i</a:t>
            </a:r>
            <a:r>
              <a:rPr lang="pl-PL" sz="2800" dirty="0" smtClean="0"/>
              <a:t> </a:t>
            </a:r>
            <a:r>
              <a:rPr lang="pl-PL" sz="2800" dirty="0" err="1" smtClean="0"/>
              <a:t>value</a:t>
            </a:r>
            <a:endParaRPr lang="pl-PL" sz="28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pl-PL" dirty="0" smtClean="0"/>
              <a:t>		</a:t>
            </a:r>
            <a:r>
              <a:rPr lang="pl-PL" dirty="0" smtClean="0">
                <a:sym typeface="Symbol"/>
              </a:rPr>
              <a:t> </a:t>
            </a:r>
            <a:r>
              <a:rPr lang="pl-PL" i="1" dirty="0" err="1" smtClean="0">
                <a:sym typeface="Symbol"/>
              </a:rPr>
              <a:t></a:t>
            </a:r>
            <a:r>
              <a:rPr lang="pl-PL" i="1" dirty="0" err="1" smtClean="0"/>
              <a:t>m</a:t>
            </a:r>
            <a:r>
              <a:rPr lang="pl-PL" i="1" baseline="-25000" dirty="0" err="1" smtClean="0"/>
              <a:t>i</a:t>
            </a:r>
            <a:r>
              <a:rPr lang="pl-PL" i="1" baseline="-25000" dirty="0" smtClean="0"/>
              <a:t> </a:t>
            </a:r>
            <a:r>
              <a:rPr lang="pl-PL" i="1" dirty="0" smtClean="0"/>
              <a:t>=</a:t>
            </a:r>
            <a:r>
              <a:rPr lang="pl-PL" i="1" dirty="0" smtClean="0">
                <a:sym typeface="Symbol"/>
              </a:rPr>
              <a:t> </a:t>
            </a:r>
            <a:r>
              <a:rPr lang="pl-PL" i="1" baseline="-25000" dirty="0" smtClean="0">
                <a:sym typeface="Symbol"/>
              </a:rPr>
              <a:t>1</a:t>
            </a:r>
            <a:r>
              <a:rPr lang="pl-PL" i="1" dirty="0" smtClean="0"/>
              <a:t>m</a:t>
            </a:r>
            <a:r>
              <a:rPr lang="pl-PL" i="1" baseline="-25000" dirty="0" smtClean="0"/>
              <a:t>i </a:t>
            </a:r>
            <a:r>
              <a:rPr lang="pl-PL" i="1" dirty="0" smtClean="0"/>
              <a:t>+ </a:t>
            </a:r>
            <a:r>
              <a:rPr lang="pl-PL" i="1" dirty="0" smtClean="0">
                <a:sym typeface="Symbol"/>
              </a:rPr>
              <a:t></a:t>
            </a:r>
            <a:r>
              <a:rPr lang="pl-PL" i="1" baseline="-25000" dirty="0" smtClean="0">
                <a:sym typeface="Symbol"/>
              </a:rPr>
              <a:t>2</a:t>
            </a:r>
            <a:r>
              <a:rPr lang="pl-PL" i="1" dirty="0" smtClean="0"/>
              <a:t>m</a:t>
            </a:r>
            <a:r>
              <a:rPr lang="pl-PL" i="1" baseline="-25000" dirty="0" smtClean="0"/>
              <a:t>i </a:t>
            </a:r>
            <a:r>
              <a:rPr lang="pl-PL" i="1" dirty="0" smtClean="0"/>
              <a:t>+ </a:t>
            </a:r>
            <a:r>
              <a:rPr lang="pl-PL" i="1" dirty="0" smtClean="0">
                <a:sym typeface="Symbol"/>
              </a:rPr>
              <a:t></a:t>
            </a:r>
            <a:r>
              <a:rPr lang="pl-PL" i="1" baseline="-25000" dirty="0" smtClean="0">
                <a:sym typeface="Symbol"/>
              </a:rPr>
              <a:t>3</a:t>
            </a:r>
            <a:r>
              <a:rPr lang="pl-PL" i="1" dirty="0" smtClean="0"/>
              <a:t>m</a:t>
            </a:r>
            <a:r>
              <a:rPr lang="pl-PL" i="1" baseline="-25000" dirty="0" smtClean="0"/>
              <a:t>i   </a:t>
            </a:r>
            <a:r>
              <a:rPr lang="pl-PL" i="1" dirty="0" smtClean="0"/>
              <a:t>;   m</a:t>
            </a:r>
            <a:r>
              <a:rPr lang="pl-PL" i="1" baseline="-25000" dirty="0" smtClean="0"/>
              <a:t>i</a:t>
            </a:r>
            <a:r>
              <a:rPr lang="pl-PL" i="1" dirty="0" smtClean="0"/>
              <a:t>’ = </a:t>
            </a:r>
            <a:r>
              <a:rPr lang="pl-PL" i="1" dirty="0" err="1" smtClean="0"/>
              <a:t>m</a:t>
            </a:r>
            <a:r>
              <a:rPr lang="pl-PL" i="1" baseline="-25000" dirty="0" err="1" smtClean="0"/>
              <a:t>i</a:t>
            </a:r>
            <a:r>
              <a:rPr lang="pl-PL" i="1" dirty="0" smtClean="0"/>
              <a:t> + </a:t>
            </a:r>
            <a:r>
              <a:rPr lang="pl-PL" i="1" dirty="0" err="1" smtClean="0">
                <a:sym typeface="Symbol"/>
              </a:rPr>
              <a:t></a:t>
            </a:r>
            <a:r>
              <a:rPr lang="pl-PL" i="1" dirty="0" err="1" smtClean="0"/>
              <a:t>m</a:t>
            </a:r>
            <a:r>
              <a:rPr lang="pl-PL" i="1" baseline="-25000" dirty="0" err="1" smtClean="0"/>
              <a:t>i</a:t>
            </a:r>
            <a:r>
              <a:rPr lang="pl-PL" i="1" baseline="-25000" dirty="0" smtClean="0"/>
              <a:t> </a:t>
            </a:r>
            <a:endParaRPr lang="pl-PL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smtClean="0"/>
              <a:t>New </a:t>
            </a:r>
            <a:r>
              <a:rPr lang="pl-PL" sz="2800" dirty="0" err="1" smtClean="0"/>
              <a:t>density</a:t>
            </a:r>
            <a:r>
              <a:rPr lang="pl-PL" sz="2800" dirty="0" smtClean="0"/>
              <a:t> </a:t>
            </a:r>
            <a:r>
              <a:rPr lang="pl-PL" sz="2800" dirty="0" err="1" smtClean="0"/>
              <a:t>value</a:t>
            </a:r>
            <a:r>
              <a:rPr lang="pl-PL" sz="2800" dirty="0" smtClean="0"/>
              <a:t>: </a:t>
            </a:r>
            <a:r>
              <a:rPr lang="pl-PL" sz="2800" i="1" dirty="0" err="1" smtClean="0">
                <a:sym typeface="Symbol"/>
              </a:rPr>
              <a:t></a:t>
            </a:r>
            <a:r>
              <a:rPr lang="pl-PL" sz="2800" i="1" baseline="-25000" dirty="0" err="1" smtClean="0"/>
              <a:t>i</a:t>
            </a:r>
            <a:r>
              <a:rPr lang="pl-PL" sz="2800" i="1" dirty="0" smtClean="0"/>
              <a:t>’ = m</a:t>
            </a:r>
            <a:r>
              <a:rPr lang="pl-PL" sz="2800" i="1" baseline="-25000" dirty="0" smtClean="0"/>
              <a:t>i</a:t>
            </a:r>
            <a:r>
              <a:rPr lang="pl-PL" sz="2800" i="1" dirty="0" smtClean="0"/>
              <a:t>’ / V</a:t>
            </a:r>
            <a:r>
              <a:rPr lang="pl-PL" sz="2800" i="1" baseline="-25000" dirty="0" smtClean="0"/>
              <a:t>i</a:t>
            </a:r>
            <a:r>
              <a:rPr lang="pl-PL" sz="2800" dirty="0" smtClean="0"/>
              <a:t> 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956376" cy="941388"/>
          </a:xfrm>
        </p:spPr>
        <p:txBody>
          <a:bodyPr/>
          <a:lstStyle/>
          <a:p>
            <a:pPr algn="ctr"/>
            <a:r>
              <a:rPr lang="pl-PL" sz="2800" dirty="0" err="1" smtClean="0"/>
              <a:t>Spatial</a:t>
            </a:r>
            <a:r>
              <a:rPr lang="pl-PL" sz="2800" dirty="0" smtClean="0"/>
              <a:t> </a:t>
            </a:r>
            <a:r>
              <a:rPr lang="pl-PL" sz="2800" dirty="0" err="1" smtClean="0"/>
              <a:t>distribution</a:t>
            </a:r>
            <a:r>
              <a:rPr lang="pl-PL" sz="2800" dirty="0" smtClean="0"/>
              <a:t> of NT </a:t>
            </a:r>
            <a:r>
              <a:rPr lang="pl-PL" sz="2800" dirty="0" err="1" smtClean="0"/>
              <a:t>density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800" b="0" dirty="0" smtClean="0"/>
              <a:t> (</a:t>
            </a:r>
            <a:r>
              <a:rPr lang="pl-PL" sz="2800" b="0" i="1" dirty="0" smtClean="0"/>
              <a:t>t=</a:t>
            </a:r>
            <a:r>
              <a:rPr lang="pl-PL" sz="2800" b="0" dirty="0" smtClean="0"/>
              <a:t>0.0000</a:t>
            </a:r>
            <a:r>
              <a:rPr lang="pl-PL" sz="2800" b="0" i="1" dirty="0" smtClean="0"/>
              <a:t>s;</a:t>
            </a:r>
            <a:r>
              <a:rPr lang="pl-PL" sz="2800" b="0" dirty="0" smtClean="0"/>
              <a:t> 0.0023</a:t>
            </a:r>
            <a:r>
              <a:rPr lang="pl-PL" sz="2800" b="0" i="1" dirty="0" smtClean="0"/>
              <a:t>s;</a:t>
            </a:r>
            <a:r>
              <a:rPr lang="pl-PL" sz="2800" b="0" dirty="0" smtClean="0"/>
              <a:t> 0.0025</a:t>
            </a:r>
            <a:r>
              <a:rPr lang="pl-PL" sz="2800" b="0" i="1" dirty="0" smtClean="0"/>
              <a:t>s;</a:t>
            </a:r>
            <a:r>
              <a:rPr lang="pl-PL" sz="2800" b="0" dirty="0" smtClean="0"/>
              <a:t> 0.0027</a:t>
            </a:r>
            <a:r>
              <a:rPr lang="pl-PL" sz="2800" b="0" i="1" dirty="0" smtClean="0"/>
              <a:t>s;</a:t>
            </a:r>
            <a:r>
              <a:rPr lang="pl-PL" sz="2800" b="0" dirty="0" smtClean="0"/>
              <a:t>)</a:t>
            </a:r>
            <a:endParaRPr lang="pl-PL" sz="2800" b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FF28-3B7C-4742-AC01-2E07B7BBFE9F}" type="slidenum">
              <a:rPr lang="pl-PL" altLang="pl-PL" smtClean="0"/>
              <a:pPr>
                <a:defRPr/>
              </a:pPr>
              <a:t>17</a:t>
            </a:fld>
            <a:endParaRPr lang="pl-PL" altLang="pl-PL"/>
          </a:p>
        </p:txBody>
      </p:sp>
      <p:pic>
        <p:nvPicPr>
          <p:cNvPr id="10" name="Obraz 9" descr="tur_100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3456384" cy="2304256"/>
          </a:xfrm>
          <a:prstGeom prst="rect">
            <a:avLst/>
          </a:prstGeom>
        </p:spPr>
      </p:pic>
      <p:pic>
        <p:nvPicPr>
          <p:cNvPr id="11" name="Obraz 10" descr="tur_100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484784"/>
            <a:ext cx="3456384" cy="2304256"/>
          </a:xfrm>
          <a:prstGeom prst="rect">
            <a:avLst/>
          </a:prstGeom>
        </p:spPr>
      </p:pic>
      <p:pic>
        <p:nvPicPr>
          <p:cNvPr id="12" name="Obraz 11" descr="tur_1002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005060"/>
            <a:ext cx="3707904" cy="2471937"/>
          </a:xfrm>
          <a:prstGeom prst="rect">
            <a:avLst/>
          </a:prstGeom>
        </p:spPr>
      </p:pic>
      <p:pic>
        <p:nvPicPr>
          <p:cNvPr id="13" name="Obraz 12" descr="tur_1002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9872" y="3789040"/>
            <a:ext cx="4031939" cy="2687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99592" y="0"/>
            <a:ext cx="7884368" cy="941388"/>
          </a:xfrm>
        </p:spPr>
        <p:txBody>
          <a:bodyPr/>
          <a:lstStyle/>
          <a:p>
            <a:pPr algn="ctr"/>
            <a:r>
              <a:rPr lang="pl-PL" sz="3200" dirty="0" smtClean="0"/>
              <a:t>Simulations</a:t>
            </a:r>
            <a:endParaRPr lang="pl-PL" sz="3200" b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FF28-3B7C-4742-AC01-2E07B7BBFE9F}" type="slidenum">
              <a:rPr lang="pl-PL" altLang="pl-PL" smtClean="0"/>
              <a:pPr>
                <a:defRPr/>
              </a:pPr>
              <a:t>18</a:t>
            </a:fld>
            <a:endParaRPr lang="pl-PL" alt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04056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smtClean="0"/>
              <a:t>The simulations </a:t>
            </a:r>
            <a:r>
              <a:rPr lang="pl-PL" sz="2800" dirty="0" err="1" smtClean="0"/>
              <a:t>were</a:t>
            </a:r>
            <a:r>
              <a:rPr lang="pl-PL" sz="2800" dirty="0" smtClean="0"/>
              <a:t> </a:t>
            </a:r>
            <a:r>
              <a:rPr lang="pl-PL" sz="2800" dirty="0" err="1" smtClean="0"/>
              <a:t>performed</a:t>
            </a:r>
            <a:r>
              <a:rPr lang="pl-PL" sz="2800" dirty="0" smtClean="0"/>
              <a:t> </a:t>
            </a:r>
            <a:r>
              <a:rPr lang="pl-PL" sz="2800" dirty="0" err="1" smtClean="0"/>
              <a:t>with</a:t>
            </a:r>
            <a:r>
              <a:rPr lang="pl-PL" sz="2800" dirty="0" smtClean="0"/>
              <a:t> </a:t>
            </a:r>
            <a:r>
              <a:rPr lang="pl-PL" sz="2800" dirty="0" err="1" smtClean="0"/>
              <a:t>either</a:t>
            </a:r>
            <a:r>
              <a:rPr lang="pl-PL" sz="2800" dirty="0" smtClean="0"/>
              <a:t> 100</a:t>
            </a:r>
            <a:r>
              <a:rPr lang="pl-PL" sz="2800" i="1" dirty="0" smtClean="0"/>
              <a:t>Hz</a:t>
            </a:r>
            <a:r>
              <a:rPr lang="pl-PL" sz="2800" dirty="0" smtClean="0"/>
              <a:t> </a:t>
            </a:r>
            <a:r>
              <a:rPr lang="pl-PL" sz="2800" dirty="0" err="1" smtClean="0"/>
              <a:t>or</a:t>
            </a:r>
            <a:r>
              <a:rPr lang="pl-PL" sz="2800" dirty="0" smtClean="0"/>
              <a:t> 200</a:t>
            </a:r>
            <a:r>
              <a:rPr lang="pl-PL" sz="2800" i="1" dirty="0" smtClean="0"/>
              <a:t>Hz</a:t>
            </a:r>
            <a:r>
              <a:rPr lang="pl-PL" sz="2800" dirty="0" smtClean="0"/>
              <a:t> </a:t>
            </a:r>
            <a:r>
              <a:rPr lang="pl-PL" sz="2800" dirty="0" err="1" smtClean="0"/>
              <a:t>stimulation</a:t>
            </a:r>
            <a:r>
              <a:rPr lang="pl-PL" sz="2800" dirty="0" smtClean="0"/>
              <a:t> </a:t>
            </a:r>
            <a:r>
              <a:rPr lang="pl-PL" sz="2800" dirty="0" err="1" smtClean="0"/>
              <a:t>frequency</a:t>
            </a:r>
            <a:r>
              <a:rPr lang="pl-PL" sz="2800" dirty="0" smtClean="0"/>
              <a:t>.</a:t>
            </a:r>
            <a:endParaRPr lang="pl-PL" sz="2800" i="1" dirty="0" smtClean="0"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smtClean="0"/>
              <a:t>For 200</a:t>
            </a:r>
            <a:r>
              <a:rPr lang="pl-PL" sz="2800" i="1" dirty="0" smtClean="0"/>
              <a:t>Hz</a:t>
            </a:r>
            <a:r>
              <a:rPr lang="pl-PL" sz="2800" dirty="0" smtClean="0"/>
              <a:t> </a:t>
            </a:r>
            <a:r>
              <a:rPr lang="pl-PL" sz="2800" dirty="0" err="1" smtClean="0"/>
              <a:t>two</a:t>
            </a:r>
            <a:r>
              <a:rPr lang="pl-PL" sz="2800" dirty="0" smtClean="0"/>
              <a:t> </a:t>
            </a:r>
            <a:r>
              <a:rPr lang="pl-PL" sz="2800" dirty="0" err="1" smtClean="0"/>
              <a:t>values</a:t>
            </a:r>
            <a:r>
              <a:rPr lang="pl-PL" sz="2800" dirty="0" smtClean="0"/>
              <a:t> of the </a:t>
            </a:r>
            <a:r>
              <a:rPr lang="pl-PL" sz="2800" dirty="0" err="1" smtClean="0"/>
              <a:t>correcting</a:t>
            </a:r>
            <a:r>
              <a:rPr lang="pl-PL" sz="2800" dirty="0" smtClean="0"/>
              <a:t> </a:t>
            </a:r>
            <a:r>
              <a:rPr lang="pl-PL" sz="2800" dirty="0" err="1" smtClean="0"/>
              <a:t>factor</a:t>
            </a:r>
            <a:r>
              <a:rPr lang="pl-PL" sz="2800" dirty="0" smtClean="0"/>
              <a:t> </a:t>
            </a:r>
            <a:r>
              <a:rPr lang="pl-PL" sz="2800" dirty="0" err="1" smtClean="0"/>
              <a:t>were</a:t>
            </a:r>
            <a:r>
              <a:rPr lang="pl-PL" sz="2800" dirty="0" smtClean="0"/>
              <a:t> </a:t>
            </a:r>
            <a:r>
              <a:rPr lang="pl-PL" sz="2800" dirty="0" err="1" smtClean="0"/>
              <a:t>introduced</a:t>
            </a:r>
            <a:r>
              <a:rPr lang="pl-PL" sz="2800" dirty="0" smtClean="0"/>
              <a:t> to </a:t>
            </a:r>
            <a:r>
              <a:rPr lang="pl-PL" sz="2800" dirty="0" err="1" smtClean="0"/>
              <a:t>account</a:t>
            </a:r>
            <a:r>
              <a:rPr lang="pl-PL" sz="2800" dirty="0" smtClean="0"/>
              <a:t> for </a:t>
            </a:r>
            <a:r>
              <a:rPr lang="pl-PL" sz="2800" dirty="0" err="1" smtClean="0"/>
              <a:t>mesh</a:t>
            </a:r>
            <a:r>
              <a:rPr lang="pl-PL" sz="2800" dirty="0" smtClean="0"/>
              <a:t> geometry. The </a:t>
            </a:r>
            <a:r>
              <a:rPr lang="pl-PL" sz="2800" dirty="0" err="1" smtClean="0"/>
              <a:t>experiment</a:t>
            </a:r>
            <a:r>
              <a:rPr lang="pl-PL" sz="2800" dirty="0" smtClean="0"/>
              <a:t> </a:t>
            </a:r>
            <a:r>
              <a:rPr lang="pl-PL" sz="2800" dirty="0" err="1" smtClean="0"/>
              <a:t>showed</a:t>
            </a:r>
            <a:r>
              <a:rPr lang="pl-PL" sz="2800" dirty="0" smtClean="0"/>
              <a:t> </a:t>
            </a:r>
            <a:r>
              <a:rPr lang="pl-PL" sz="2800" dirty="0" err="1" smtClean="0"/>
              <a:t>that</a:t>
            </a:r>
            <a:r>
              <a:rPr lang="pl-PL" sz="2800" dirty="0" smtClean="0"/>
              <a:t> a </a:t>
            </a:r>
            <a:r>
              <a:rPr lang="pl-PL" sz="2800" dirty="0" err="1" smtClean="0"/>
              <a:t>proper</a:t>
            </a:r>
            <a:r>
              <a:rPr lang="pl-PL" sz="2800" dirty="0" smtClean="0"/>
              <a:t> </a:t>
            </a:r>
            <a:r>
              <a:rPr lang="pl-PL" sz="2800" dirty="0" err="1" smtClean="0"/>
              <a:t>choice</a:t>
            </a:r>
            <a:r>
              <a:rPr lang="pl-PL" sz="2800" dirty="0" smtClean="0"/>
              <a:t> of the </a:t>
            </a:r>
            <a:r>
              <a:rPr lang="pl-PL" sz="2800" dirty="0" err="1" smtClean="0"/>
              <a:t>factor</a:t>
            </a:r>
            <a:r>
              <a:rPr lang="pl-PL" sz="2800" dirty="0" smtClean="0"/>
              <a:t> </a:t>
            </a:r>
            <a:r>
              <a:rPr lang="pl-PL" sz="2800" dirty="0" err="1" smtClean="0"/>
              <a:t>allows</a:t>
            </a:r>
            <a:r>
              <a:rPr lang="pl-PL" sz="2800" dirty="0" smtClean="0"/>
              <a:t> </a:t>
            </a:r>
            <a:r>
              <a:rPr lang="pl-PL" sz="2800" dirty="0" err="1" smtClean="0"/>
              <a:t>us</a:t>
            </a:r>
            <a:r>
              <a:rPr lang="pl-PL" sz="2800" dirty="0" smtClean="0"/>
              <a:t> to model the </a:t>
            </a:r>
            <a:r>
              <a:rPr lang="pl-PL" sz="2800" dirty="0" err="1" smtClean="0"/>
              <a:t>process</a:t>
            </a:r>
            <a:r>
              <a:rPr lang="pl-PL" sz="2800" dirty="0" smtClean="0"/>
              <a:t> </a:t>
            </a:r>
            <a:r>
              <a:rPr lang="pl-PL" sz="2800" dirty="0" err="1" smtClean="0"/>
              <a:t>with</a:t>
            </a:r>
            <a:r>
              <a:rPr lang="pl-PL" sz="2800" dirty="0" smtClean="0"/>
              <a:t> the </a:t>
            </a:r>
            <a:r>
              <a:rPr lang="pl-PL" sz="2800" dirty="0" err="1" smtClean="0"/>
              <a:t>accuracy</a:t>
            </a:r>
            <a:r>
              <a:rPr lang="pl-PL" sz="2800" dirty="0" smtClean="0"/>
              <a:t> </a:t>
            </a:r>
            <a:r>
              <a:rPr lang="pl-PL" sz="2800" dirty="0" err="1" smtClean="0"/>
              <a:t>similar</a:t>
            </a:r>
            <a:r>
              <a:rPr lang="pl-PL" sz="2800" dirty="0" smtClean="0"/>
              <a:t> to </a:t>
            </a:r>
            <a:r>
              <a:rPr lang="pl-PL" sz="2800" dirty="0" err="1" smtClean="0"/>
              <a:t>that</a:t>
            </a:r>
            <a:r>
              <a:rPr lang="pl-PL" sz="2800" dirty="0" smtClean="0"/>
              <a:t> of </a:t>
            </a:r>
            <a:r>
              <a:rPr lang="pl-PL" sz="2800" dirty="0" err="1" smtClean="0"/>
              <a:t>finite</a:t>
            </a:r>
            <a:r>
              <a:rPr lang="pl-PL" sz="2800" dirty="0" smtClean="0"/>
              <a:t> </a:t>
            </a:r>
            <a:r>
              <a:rPr lang="pl-PL" sz="2800" dirty="0" err="1" smtClean="0"/>
              <a:t>elements</a:t>
            </a:r>
            <a:r>
              <a:rPr lang="pl-PL" sz="2800" dirty="0" smtClean="0"/>
              <a:t> </a:t>
            </a:r>
            <a:r>
              <a:rPr lang="pl-PL" sz="2800" dirty="0" err="1" smtClean="0"/>
              <a:t>modeling</a:t>
            </a:r>
            <a:r>
              <a:rPr lang="pl-PL" sz="28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smtClean="0"/>
              <a:t>The computer Ares was </a:t>
            </a:r>
            <a:r>
              <a:rPr lang="pl-PL" sz="2800" dirty="0" err="1" smtClean="0"/>
              <a:t>used</a:t>
            </a:r>
            <a:r>
              <a:rPr lang="pl-PL" sz="2800" dirty="0" smtClean="0"/>
              <a:t> for simulations.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smtClean="0"/>
              <a:t>The </a:t>
            </a:r>
            <a:r>
              <a:rPr lang="pl-PL" sz="2800" dirty="0" err="1" smtClean="0"/>
              <a:t>programming</a:t>
            </a:r>
            <a:r>
              <a:rPr lang="pl-PL" sz="2800" dirty="0" smtClean="0"/>
              <a:t> </a:t>
            </a:r>
            <a:r>
              <a:rPr lang="pl-PL" sz="2800" dirty="0" err="1" smtClean="0"/>
              <a:t>language</a:t>
            </a:r>
            <a:r>
              <a:rPr lang="pl-PL" sz="2800" dirty="0" smtClean="0"/>
              <a:t> was Python.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800" dirty="0" smtClean="0"/>
              <a:t>The </a:t>
            </a:r>
            <a:r>
              <a:rPr lang="pl-PL" sz="2800" dirty="0" err="1" smtClean="0"/>
              <a:t>simple</a:t>
            </a:r>
            <a:r>
              <a:rPr lang="pl-PL" sz="2800" dirty="0" smtClean="0"/>
              <a:t> </a:t>
            </a:r>
            <a:r>
              <a:rPr lang="pl-PL" sz="2800" dirty="0" err="1" smtClean="0"/>
              <a:t>experiments</a:t>
            </a:r>
            <a:r>
              <a:rPr lang="pl-PL" sz="2800" dirty="0" smtClean="0"/>
              <a:t> </a:t>
            </a:r>
            <a:r>
              <a:rPr lang="pl-PL" sz="2800" dirty="0" err="1" smtClean="0"/>
              <a:t>took</a:t>
            </a:r>
            <a:r>
              <a:rPr lang="pl-PL" sz="2800" dirty="0" smtClean="0"/>
              <a:t> </a:t>
            </a:r>
            <a:r>
              <a:rPr lang="pl-PL" sz="2800" dirty="0" err="1" smtClean="0"/>
              <a:t>about</a:t>
            </a:r>
            <a:r>
              <a:rPr lang="pl-PL" sz="2800" dirty="0" smtClean="0"/>
              <a:t> 2GB ram and 400 </a:t>
            </a:r>
            <a:r>
              <a:rPr lang="pl-PL" sz="2800" dirty="0" err="1" smtClean="0"/>
              <a:t>minutes</a:t>
            </a:r>
            <a:r>
              <a:rPr lang="pl-PL" sz="2800" dirty="0" smtClean="0"/>
              <a:t> </a:t>
            </a:r>
            <a:r>
              <a:rPr lang="pl-PL" sz="2800" dirty="0" err="1" smtClean="0"/>
              <a:t>simulation</a:t>
            </a:r>
            <a:r>
              <a:rPr lang="pl-PL" sz="2800" dirty="0" smtClean="0"/>
              <a:t>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346052"/>
          </a:xfrm>
        </p:spPr>
        <p:txBody>
          <a:bodyPr/>
          <a:lstStyle/>
          <a:p>
            <a:pPr algn="ctr"/>
            <a:r>
              <a:rPr lang="pl-PL" sz="2800" dirty="0" smtClean="0"/>
              <a:t>Total </a:t>
            </a:r>
            <a:r>
              <a:rPr lang="pl-PL" sz="2800" dirty="0" err="1" smtClean="0"/>
              <a:t>amont</a:t>
            </a:r>
            <a:r>
              <a:rPr lang="pl-PL" sz="2800" dirty="0" smtClean="0"/>
              <a:t> of NT [</a:t>
            </a:r>
            <a:r>
              <a:rPr lang="pl-PL" sz="2800" dirty="0" err="1" smtClean="0"/>
              <a:t>vesicles</a:t>
            </a:r>
            <a:r>
              <a:rPr lang="pl-PL" sz="2800" dirty="0" smtClean="0"/>
              <a:t>]</a:t>
            </a:r>
            <a:br>
              <a:rPr lang="pl-PL" sz="2800" dirty="0" smtClean="0"/>
            </a:br>
            <a:r>
              <a:rPr lang="pl-PL" sz="2400" b="0" dirty="0" err="1" smtClean="0"/>
              <a:t>four</a:t>
            </a:r>
            <a:r>
              <a:rPr lang="pl-PL" sz="2400" b="0" dirty="0" smtClean="0"/>
              <a:t> </a:t>
            </a:r>
            <a:r>
              <a:rPr lang="pl-PL" sz="2400" b="0" dirty="0" err="1" smtClean="0"/>
              <a:t>example</a:t>
            </a:r>
            <a:r>
              <a:rPr lang="pl-PL" sz="2400" b="0" dirty="0" smtClean="0"/>
              <a:t> </a:t>
            </a:r>
            <a:r>
              <a:rPr lang="pl-PL" sz="2400" b="0" dirty="0" err="1" smtClean="0"/>
              <a:t>experiments</a:t>
            </a:r>
            <a:r>
              <a:rPr lang="pl-PL" sz="2800" dirty="0" smtClean="0"/>
              <a:t/>
            </a:r>
            <a:br>
              <a:rPr lang="pl-PL" sz="2800" dirty="0" smtClean="0"/>
            </a:br>
            <a:r>
              <a:rPr lang="pl-PL" sz="2400" b="0" dirty="0" smtClean="0"/>
              <a:t> (</a:t>
            </a:r>
            <a:r>
              <a:rPr lang="pl-PL" sz="2400" b="0" i="1" dirty="0" err="1" smtClean="0"/>
              <a:t>simulation</a:t>
            </a:r>
            <a:r>
              <a:rPr lang="pl-PL" sz="2400" b="0" i="1" dirty="0" smtClean="0"/>
              <a:t> time </a:t>
            </a:r>
            <a:r>
              <a:rPr lang="pl-PL" sz="2400" b="0" dirty="0" smtClean="0"/>
              <a:t>0.1000</a:t>
            </a:r>
            <a:r>
              <a:rPr lang="pl-PL" sz="2400" b="0" i="1" dirty="0" smtClean="0"/>
              <a:t>s; red = </a:t>
            </a:r>
            <a:r>
              <a:rPr lang="pl-PL" sz="2400" b="0" i="1" dirty="0" err="1" smtClean="0"/>
              <a:t>finite</a:t>
            </a:r>
            <a:r>
              <a:rPr lang="pl-PL" sz="2400" b="0" i="1" dirty="0" smtClean="0"/>
              <a:t> </a:t>
            </a:r>
            <a:r>
              <a:rPr lang="pl-PL" sz="2400" b="0" i="1" dirty="0" err="1" smtClean="0"/>
              <a:t>elements</a:t>
            </a:r>
            <a:r>
              <a:rPr lang="pl-PL" sz="2400" b="0" dirty="0" smtClean="0"/>
              <a:t>)</a:t>
            </a:r>
            <a:endParaRPr lang="pl-PL" sz="2400" b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2FF28-3B7C-4742-AC01-2E07B7BBFE9F}" type="slidenum">
              <a:rPr lang="pl-PL" altLang="pl-PL" smtClean="0"/>
              <a:pPr>
                <a:defRPr/>
              </a:pPr>
              <a:t>19</a:t>
            </a:fld>
            <a:endParaRPr lang="pl-PL" altLang="pl-PL"/>
          </a:p>
        </p:txBody>
      </p:sp>
      <p:graphicFrame>
        <p:nvGraphicFramePr>
          <p:cNvPr id="9" name="Wykres 8"/>
          <p:cNvGraphicFramePr>
            <a:graphicFrameLocks noGrp="1"/>
          </p:cNvGraphicFramePr>
          <p:nvPr/>
        </p:nvGraphicFramePr>
        <p:xfrm>
          <a:off x="323528" y="1628800"/>
          <a:ext cx="7960568" cy="4691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zawartości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257800"/>
          </a:xfrm>
        </p:spPr>
        <p:txBody>
          <a:bodyPr/>
          <a:lstStyle/>
          <a:p>
            <a:pPr eaLnBrk="1" hangingPunct="1"/>
            <a:r>
              <a:rPr lang="pl-PL" sz="2400" dirty="0" err="1" smtClean="0"/>
              <a:t>Synapse</a:t>
            </a:r>
            <a:r>
              <a:rPr lang="pl-PL" sz="2400" dirty="0" smtClean="0"/>
              <a:t> </a:t>
            </a:r>
            <a:r>
              <a:rPr lang="pl-PL" sz="2400" dirty="0" err="1" smtClean="0"/>
              <a:t>diameter</a:t>
            </a:r>
            <a:r>
              <a:rPr lang="pl-PL" sz="2400" dirty="0" smtClean="0"/>
              <a:t> – </a:t>
            </a:r>
            <a:r>
              <a:rPr lang="pl-PL" sz="2400" dirty="0" err="1" smtClean="0"/>
              <a:t>about</a:t>
            </a:r>
            <a:r>
              <a:rPr lang="pl-PL" sz="2400" dirty="0" smtClean="0"/>
              <a:t> a </a:t>
            </a:r>
            <a:r>
              <a:rPr lang="pl-PL" sz="2400" dirty="0" err="1" smtClean="0"/>
              <a:t>micrometer</a:t>
            </a:r>
            <a:r>
              <a:rPr lang="pl-PL" sz="2400" dirty="0" smtClean="0"/>
              <a:t>, </a:t>
            </a:r>
            <a:r>
              <a:rPr lang="pl-PL" sz="2400" dirty="0" err="1" smtClean="0"/>
              <a:t>rather</a:t>
            </a:r>
            <a:r>
              <a:rPr lang="pl-PL" sz="2400" dirty="0" smtClean="0"/>
              <a:t> 0.6µm;</a:t>
            </a:r>
          </a:p>
          <a:p>
            <a:pPr eaLnBrk="1" hangingPunct="1"/>
            <a:endParaRPr lang="pl-PL" sz="2400" dirty="0" smtClean="0"/>
          </a:p>
          <a:p>
            <a:pPr eaLnBrk="1" hangingPunct="1"/>
            <a:r>
              <a:rPr lang="pl-PL" sz="2400" dirty="0" smtClean="0"/>
              <a:t>Single </a:t>
            </a:r>
            <a:r>
              <a:rPr lang="pl-PL" sz="2400" dirty="0" err="1" smtClean="0"/>
              <a:t>impulse</a:t>
            </a:r>
            <a:r>
              <a:rPr lang="pl-PL" sz="2400" dirty="0" smtClean="0"/>
              <a:t> (</a:t>
            </a:r>
            <a:r>
              <a:rPr lang="pl-PL" sz="2400" dirty="0" err="1" smtClean="0"/>
              <a:t>stimulation</a:t>
            </a:r>
            <a:r>
              <a:rPr lang="pl-PL" sz="2400" dirty="0" smtClean="0"/>
              <a:t>) – </a:t>
            </a:r>
            <a:r>
              <a:rPr lang="pl-PL" sz="2400" dirty="0" smtClean="0"/>
              <a:t>0.4ms</a:t>
            </a:r>
            <a:r>
              <a:rPr lang="pl-PL" sz="2400" dirty="0" smtClean="0"/>
              <a:t>;</a:t>
            </a:r>
            <a:endParaRPr lang="pl-PL" sz="2400" dirty="0" smtClean="0"/>
          </a:p>
          <a:p>
            <a:pPr lvl="1" eaLnBrk="1" hangingPunct="1">
              <a:buFont typeface="Arial" charset="0"/>
              <a:buNone/>
            </a:pPr>
            <a:r>
              <a:rPr lang="pl-PL" sz="2400" dirty="0" smtClean="0">
                <a:sym typeface="Wingdings" pitchFamily="2" charset="2"/>
              </a:rPr>
              <a:t>		</a:t>
            </a:r>
          </a:p>
          <a:p>
            <a:pPr eaLnBrk="1" hangingPunct="1">
              <a:buFont typeface="Arial" charset="0"/>
              <a:buNone/>
            </a:pPr>
            <a:endParaRPr lang="pl-PL" sz="2400" dirty="0" smtClean="0"/>
          </a:p>
          <a:p>
            <a:pPr eaLnBrk="1" hangingPunct="1">
              <a:buFont typeface="Arial" charset="0"/>
              <a:buNone/>
            </a:pPr>
            <a:endParaRPr lang="pl-PL" sz="2400" dirty="0" smtClean="0"/>
          </a:p>
          <a:p>
            <a:pPr lvl="1" eaLnBrk="1" hangingPunct="1"/>
            <a:endParaRPr lang="pl-PL" sz="2400" dirty="0" smtClean="0"/>
          </a:p>
          <a:p>
            <a:pPr eaLnBrk="1" hangingPunct="1"/>
            <a:endParaRPr lang="pl-PL" sz="2400" dirty="0" smtClean="0"/>
          </a:p>
        </p:txBody>
      </p:sp>
      <p:sp>
        <p:nvSpPr>
          <p:cNvPr id="614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sz="3200" dirty="0" err="1" smtClean="0"/>
              <a:t>Biological</a:t>
            </a:r>
            <a:r>
              <a:rPr lang="pl-PL" sz="3200" dirty="0" smtClean="0"/>
              <a:t> </a:t>
            </a:r>
            <a:r>
              <a:rPr lang="pl-PL" sz="3200" dirty="0" err="1" smtClean="0"/>
              <a:t>parameters</a:t>
            </a:r>
            <a:endParaRPr lang="pl-PL" sz="320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l-PL" dirty="0" err="1" smtClean="0"/>
              <a:t>Files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pl-PL" dirty="0" smtClean="0"/>
              <a:t>param90.1</a:t>
            </a:r>
            <a:r>
              <a:rPr lang="pl-PL" dirty="0" smtClean="0"/>
              <a:t>. </a:t>
            </a:r>
            <a:r>
              <a:rPr lang="pl-PL" dirty="0" err="1" smtClean="0"/>
              <a:t>node</a:t>
            </a:r>
            <a:endParaRPr lang="pl-PL" dirty="0" smtClean="0"/>
          </a:p>
          <a:p>
            <a:r>
              <a:rPr lang="pl-PL" dirty="0" smtClean="0"/>
              <a:t>param90.1. face</a:t>
            </a:r>
          </a:p>
          <a:p>
            <a:r>
              <a:rPr lang="pl-PL" dirty="0" smtClean="0"/>
              <a:t>param90.1. </a:t>
            </a:r>
            <a:r>
              <a:rPr lang="pl-PL" dirty="0" err="1" smtClean="0"/>
              <a:t>ele</a:t>
            </a:r>
            <a:endParaRPr lang="pl-PL" dirty="0" smtClean="0"/>
          </a:p>
          <a:p>
            <a:r>
              <a:rPr lang="pl-PL" dirty="0" smtClean="0"/>
              <a:t>ele90.1b.txt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Node</a:t>
            </a:r>
            <a:r>
              <a:rPr lang="pl-PL" dirty="0" smtClean="0"/>
              <a:t> file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smtClean="0"/>
              <a:t>2017-10-27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21</a:t>
            </a:fld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752"/>
          </a:xfrm>
        </p:spPr>
        <p:txBody>
          <a:bodyPr>
            <a:normAutofit/>
          </a:bodyPr>
          <a:lstStyle/>
          <a:p>
            <a:r>
              <a:rPr lang="pl-PL" sz="3200" dirty="0" err="1" smtClean="0"/>
              <a:t>Theoretical</a:t>
            </a:r>
            <a:r>
              <a:rPr lang="pl-PL" sz="3200" dirty="0" smtClean="0"/>
              <a:t> </a:t>
            </a:r>
            <a:r>
              <a:rPr lang="pl-PL" sz="3200" dirty="0" err="1" smtClean="0"/>
              <a:t>assumptions</a:t>
            </a:r>
            <a:r>
              <a:rPr lang="pl-PL" sz="3200" dirty="0" smtClean="0"/>
              <a:t> of </a:t>
            </a:r>
            <a:r>
              <a:rPr lang="pl-PL" sz="3200" dirty="0" err="1" smtClean="0"/>
              <a:t>the</a:t>
            </a:r>
            <a:r>
              <a:rPr lang="pl-PL" sz="3200" dirty="0" smtClean="0"/>
              <a:t> model of presynaptic bouton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89240"/>
          </a:xfrm>
        </p:spPr>
        <p:txBody>
          <a:bodyPr>
            <a:normAutofit fontScale="85000" lnSpcReduction="10000"/>
          </a:bodyPr>
          <a:lstStyle/>
          <a:p>
            <a:r>
              <a:rPr lang="pl-PL" sz="3100" dirty="0" smtClean="0"/>
              <a:t>Kolbka </a:t>
            </a:r>
            <a:r>
              <a:rPr lang="pl-PL" sz="3100" dirty="0" smtClean="0"/>
              <a:t>presynaptyczna - obiekt (bryła) o stałym położeniu w przestrzeni 3D Obszar uwalniania cząsteczek NT na zewnątrz - ustalony podzbiór jej brzegu;</a:t>
            </a:r>
            <a:endParaRPr lang="en-US" sz="3100" dirty="0" smtClean="0"/>
          </a:p>
          <a:p>
            <a:r>
              <a:rPr lang="pl-PL" sz="3100" dirty="0" smtClean="0"/>
              <a:t>Gęstość neuroprzekaźnika w obszarze kolbki - niewiadoma;</a:t>
            </a:r>
            <a:endParaRPr lang="en-US" sz="3100" dirty="0" smtClean="0"/>
          </a:p>
          <a:p>
            <a:r>
              <a:rPr lang="pl-PL" sz="3100" dirty="0" smtClean="0"/>
              <a:t>Pęcherzyki dyfundują w całej przestrzeni kolbki, zaś ich synteza ma miejsce w pewnym podzbiorze tej przestrzeni (tzw. </a:t>
            </a:r>
            <a:r>
              <a:rPr lang="pl-PL" sz="3100" dirty="0" err="1" smtClean="0"/>
              <a:t>supply</a:t>
            </a:r>
            <a:r>
              <a:rPr lang="pl-PL" sz="3100" dirty="0" smtClean="0"/>
              <a:t> </a:t>
            </a:r>
            <a:r>
              <a:rPr lang="pl-PL" sz="3100" dirty="0" err="1" smtClean="0"/>
              <a:t>zone</a:t>
            </a:r>
            <a:r>
              <a:rPr lang="pl-PL" sz="3100" dirty="0" smtClean="0"/>
              <a:t>);</a:t>
            </a:r>
            <a:endParaRPr lang="pl-PL" sz="3100" dirty="0" smtClean="0"/>
          </a:p>
          <a:p>
            <a:r>
              <a:rPr lang="pl-PL" sz="3100" dirty="0" smtClean="0"/>
              <a:t>Wydajność </a:t>
            </a:r>
            <a:r>
              <a:rPr lang="pl-PL" sz="3100" dirty="0" err="1" smtClean="0"/>
              <a:t>supply</a:t>
            </a:r>
            <a:r>
              <a:rPr lang="pl-PL" sz="3100" dirty="0" smtClean="0"/>
              <a:t> </a:t>
            </a:r>
            <a:r>
              <a:rPr lang="pl-PL" sz="3100" dirty="0" smtClean="0"/>
              <a:t>- </a:t>
            </a:r>
            <a:r>
              <a:rPr lang="pl-PL" sz="3100" dirty="0" smtClean="0"/>
              <a:t>proporcjonalna </a:t>
            </a:r>
            <a:r>
              <a:rPr lang="pl-PL" sz="3100" dirty="0" smtClean="0"/>
              <a:t>do różnicy między  jego chwilową gęstością a gęstością progową;</a:t>
            </a:r>
            <a:endParaRPr lang="en-US" sz="3100" dirty="0" smtClean="0"/>
          </a:p>
          <a:p>
            <a:r>
              <a:rPr lang="pl-PL" sz="3100" dirty="0" smtClean="0"/>
              <a:t>Nadejście potencjału czynnościowego (tzw. iglicowego)  umożliwia uwalnianie cząsteczek NT na </a:t>
            </a:r>
            <a:r>
              <a:rPr lang="pl-PL" sz="3100" dirty="0" smtClean="0"/>
              <a:t>zewnątrz </a:t>
            </a:r>
            <a:r>
              <a:rPr lang="pl-PL" sz="3100" dirty="0" smtClean="0"/>
              <a:t>przez określony  interwał czasu, </a:t>
            </a:r>
            <a:r>
              <a:rPr lang="pl-PL" sz="3100" dirty="0" smtClean="0"/>
              <a:t>proporcjonalnie </a:t>
            </a:r>
            <a:r>
              <a:rPr lang="pl-PL" sz="3100" dirty="0" smtClean="0"/>
              <a:t>do koncentracji </a:t>
            </a:r>
            <a:r>
              <a:rPr lang="pl-PL" sz="3100" dirty="0" smtClean="0"/>
              <a:t>NT </a:t>
            </a:r>
            <a:r>
              <a:rPr lang="pl-PL" sz="3100" dirty="0" smtClean="0"/>
              <a:t>w bezpośrednim otoczeniu obszaru uwalniania</a:t>
            </a:r>
            <a:r>
              <a:rPr lang="pl-PL" sz="3100" dirty="0" smtClean="0"/>
              <a:t>;</a:t>
            </a:r>
            <a:endParaRPr lang="pl-PL" sz="3100" dirty="0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3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pPr eaLnBrk="1" hangingPunct="1"/>
            <a:r>
              <a:rPr lang="pl-PL" sz="3200" dirty="0" err="1" smtClean="0"/>
              <a:t>Assumptions</a:t>
            </a:r>
            <a:r>
              <a:rPr lang="pl-PL" sz="3200" dirty="0" smtClean="0"/>
              <a:t> (2): </a:t>
            </a:r>
            <a:r>
              <a:rPr lang="pl-PL" sz="3200" dirty="0" err="1" smtClean="0"/>
              <a:t>Mathematical</a:t>
            </a:r>
            <a:r>
              <a:rPr lang="pl-PL" sz="3200" dirty="0" smtClean="0"/>
              <a:t> model</a:t>
            </a:r>
          </a:p>
        </p:txBody>
      </p:sp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772816"/>
            <a:ext cx="76581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rostokąt 5"/>
          <p:cNvSpPr/>
          <p:nvPr/>
        </p:nvSpPr>
        <p:spPr>
          <a:xfrm>
            <a:off x="0" y="105273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pl-PL" sz="2400" dirty="0" err="1" smtClean="0">
                <a:cs typeface="Arial" pitchFamily="34" charset="0"/>
              </a:rPr>
              <a:t>Nonlinear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partial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differential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equation</a:t>
            </a:r>
            <a:endParaRPr lang="pl-PL" sz="2400" dirty="0" smtClean="0"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pl-PL" sz="2400" dirty="0" smtClean="0"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pl-PL" sz="2400" b="1" i="1" dirty="0" smtClean="0"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pl-PL" sz="2400" b="1" i="1" dirty="0" smtClean="0"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pl-PL" sz="2400" b="1" i="1" dirty="0" smtClean="0"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sz="2400" dirty="0" err="1" smtClean="0">
                <a:cs typeface="Arial" pitchFamily="34" charset="0"/>
              </a:rPr>
              <a:t>Explanations</a:t>
            </a:r>
            <a:r>
              <a:rPr lang="pl-PL" sz="2400" dirty="0" smtClean="0">
                <a:cs typeface="Arial" pitchFamily="34" charset="0"/>
              </a:rPr>
              <a:t> (</a:t>
            </a:r>
            <a:r>
              <a:rPr lang="pl-PL" sz="2400" dirty="0" err="1" smtClean="0">
                <a:cs typeface="Arial" pitchFamily="34" charset="0"/>
              </a:rPr>
              <a:t>ves</a:t>
            </a:r>
            <a:r>
              <a:rPr lang="pl-PL" sz="2400" dirty="0" smtClean="0">
                <a:cs typeface="Arial" pitchFamily="34" charset="0"/>
              </a:rPr>
              <a:t> = </a:t>
            </a:r>
            <a:r>
              <a:rPr lang="pl-PL" sz="2400" dirty="0" err="1" smtClean="0">
                <a:cs typeface="Arial" pitchFamily="34" charset="0"/>
              </a:rPr>
              <a:t>synaptic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vesicle</a:t>
            </a:r>
            <a:r>
              <a:rPr lang="pl-PL" sz="2400" dirty="0" smtClean="0">
                <a:cs typeface="Arial" pitchFamily="34" charset="0"/>
              </a:rPr>
              <a:t>):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smtClean="0">
                <a:cs typeface="Arial" pitchFamily="34" charset="0"/>
              </a:rPr>
              <a:t>x = [x</a:t>
            </a:r>
            <a:r>
              <a:rPr lang="pl-PL" sz="2400" baseline="-25000" dirty="0" smtClean="0">
                <a:cs typeface="Arial" pitchFamily="34" charset="0"/>
              </a:rPr>
              <a:t>1</a:t>
            </a:r>
            <a:r>
              <a:rPr lang="pl-PL" sz="2400" dirty="0" smtClean="0">
                <a:cs typeface="Arial" pitchFamily="34" charset="0"/>
              </a:rPr>
              <a:t>, x</a:t>
            </a:r>
            <a:r>
              <a:rPr lang="pl-PL" sz="2400" baseline="-25000" dirty="0" smtClean="0">
                <a:cs typeface="Arial" pitchFamily="34" charset="0"/>
              </a:rPr>
              <a:t>2</a:t>
            </a:r>
            <a:r>
              <a:rPr lang="pl-PL" sz="2400" dirty="0" smtClean="0">
                <a:cs typeface="Arial" pitchFamily="34" charset="0"/>
              </a:rPr>
              <a:t>, x</a:t>
            </a:r>
            <a:r>
              <a:rPr lang="pl-PL" sz="2400" baseline="-25000" dirty="0" smtClean="0">
                <a:cs typeface="Arial" pitchFamily="34" charset="0"/>
              </a:rPr>
              <a:t>3</a:t>
            </a:r>
            <a:r>
              <a:rPr lang="pl-PL" sz="2400" dirty="0" smtClean="0">
                <a:cs typeface="Arial" pitchFamily="34" charset="0"/>
              </a:rPr>
              <a:t>] albo [</a:t>
            </a:r>
            <a:r>
              <a:rPr lang="pl-PL" sz="2400" dirty="0" err="1" smtClean="0">
                <a:cs typeface="Arial" pitchFamily="34" charset="0"/>
              </a:rPr>
              <a:t>x,y,z</a:t>
            </a:r>
            <a:r>
              <a:rPr lang="pl-PL" sz="2400" dirty="0" smtClean="0">
                <a:cs typeface="Arial" pitchFamily="34" charset="0"/>
              </a:rPr>
              <a:t>] – point </a:t>
            </a:r>
            <a:r>
              <a:rPr lang="pl-PL" sz="2400" dirty="0" err="1" smtClean="0">
                <a:cs typeface="Arial" pitchFamily="34" charset="0"/>
              </a:rPr>
              <a:t>in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el-GR" sz="2400" dirty="0" smtClean="0">
                <a:cs typeface="Arial" pitchFamily="34" charset="0"/>
              </a:rPr>
              <a:t>Ω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(i</a:t>
            </a:r>
            <a:r>
              <a:rPr lang="pl-PL" sz="2400" dirty="0" smtClean="0">
                <a:cs typeface="Arial" pitchFamily="34" charset="0"/>
              </a:rPr>
              <a:t>n </a:t>
            </a:r>
            <a:r>
              <a:rPr lang="pl-PL" sz="2400" dirty="0" err="1" smtClean="0">
                <a:cs typeface="Arial" pitchFamily="34" charset="0"/>
              </a:rPr>
              <a:t>the</a:t>
            </a:r>
            <a:r>
              <a:rPr lang="pl-PL" sz="2400" dirty="0" smtClean="0">
                <a:cs typeface="Arial" pitchFamily="34" charset="0"/>
              </a:rPr>
              <a:t> bouton)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smtClean="0">
                <a:cs typeface="Arial" pitchFamily="34" charset="0"/>
              </a:rPr>
              <a:t>t – time </a:t>
            </a:r>
            <a:r>
              <a:rPr lang="pl-PL" sz="2400" dirty="0" err="1" smtClean="0">
                <a:cs typeface="Arial" pitchFamily="34" charset="0"/>
              </a:rPr>
              <a:t>coordinate</a:t>
            </a:r>
            <a:r>
              <a:rPr lang="pl-PL" sz="2400" dirty="0" smtClean="0">
                <a:cs typeface="Arial" pitchFamily="34" charset="0"/>
              </a:rPr>
              <a:t> of </a:t>
            </a:r>
            <a:r>
              <a:rPr lang="pl-PL" sz="2400" dirty="0" err="1" smtClean="0">
                <a:cs typeface="Arial" pitchFamily="34" charset="0"/>
              </a:rPr>
              <a:t>the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simulated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phenomenon</a:t>
            </a:r>
            <a:r>
              <a:rPr lang="pl-PL" sz="2400" dirty="0" smtClean="0">
                <a:cs typeface="Arial" pitchFamily="34" charset="0"/>
              </a:rPr>
              <a:t> [s]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l-GR" sz="2400" dirty="0" smtClean="0">
                <a:cs typeface="Arial" pitchFamily="34" charset="0"/>
              </a:rPr>
              <a:t>ρ</a:t>
            </a:r>
            <a:r>
              <a:rPr lang="pl-PL" sz="2400" dirty="0" smtClean="0">
                <a:cs typeface="Arial" pitchFamily="34" charset="0"/>
              </a:rPr>
              <a:t>(</a:t>
            </a:r>
            <a:r>
              <a:rPr lang="pl-PL" sz="2400" dirty="0" err="1" smtClean="0">
                <a:cs typeface="Arial" pitchFamily="34" charset="0"/>
              </a:rPr>
              <a:t>x,t</a:t>
            </a:r>
            <a:r>
              <a:rPr lang="pl-PL" sz="2400" dirty="0" smtClean="0">
                <a:cs typeface="Arial" pitchFamily="34" charset="0"/>
              </a:rPr>
              <a:t>) : </a:t>
            </a:r>
            <a:r>
              <a:rPr lang="pl-PL" sz="2400" dirty="0" err="1" smtClean="0">
                <a:cs typeface="Arial" pitchFamily="34" charset="0"/>
              </a:rPr>
              <a:t>neurotransmitter</a:t>
            </a:r>
            <a:r>
              <a:rPr lang="pl-PL" sz="2400" dirty="0" smtClean="0">
                <a:cs typeface="Arial" pitchFamily="34" charset="0"/>
              </a:rPr>
              <a:t> (NT) </a:t>
            </a:r>
            <a:r>
              <a:rPr lang="pl-PL" sz="2400" dirty="0" err="1" smtClean="0">
                <a:cs typeface="Arial" pitchFamily="34" charset="0"/>
              </a:rPr>
              <a:t>density</a:t>
            </a:r>
            <a:r>
              <a:rPr lang="pl-PL" sz="2400" dirty="0" smtClean="0">
                <a:cs typeface="Arial" pitchFamily="34" charset="0"/>
              </a:rPr>
              <a:t> (</a:t>
            </a:r>
            <a:r>
              <a:rPr lang="pl-PL" sz="2400" dirty="0" err="1" smtClean="0">
                <a:cs typeface="Arial" pitchFamily="34" charset="0"/>
              </a:rPr>
              <a:t>ves</a:t>
            </a:r>
            <a:r>
              <a:rPr lang="pl-PL" sz="2400" dirty="0" smtClean="0">
                <a:cs typeface="Arial" pitchFamily="34" charset="0"/>
              </a:rPr>
              <a:t>/</a:t>
            </a:r>
            <a:r>
              <a:rPr lang="el-GR" sz="2400" dirty="0" smtClean="0">
                <a:cs typeface="Arial" pitchFamily="34" charset="0"/>
              </a:rPr>
              <a:t>μ</a:t>
            </a:r>
            <a:r>
              <a:rPr lang="pl-PL" sz="2400" dirty="0" smtClean="0">
                <a:cs typeface="Arial" pitchFamily="34" charset="0"/>
              </a:rPr>
              <a:t>m</a:t>
            </a:r>
            <a:r>
              <a:rPr lang="pl-PL" sz="2400" baseline="30000" dirty="0" smtClean="0">
                <a:cs typeface="Arial" pitchFamily="34" charset="0"/>
              </a:rPr>
              <a:t>3</a:t>
            </a:r>
            <a:r>
              <a:rPr lang="pl-PL" sz="2400" dirty="0" smtClean="0">
                <a:cs typeface="Arial" pitchFamily="34" charset="0"/>
              </a:rPr>
              <a:t>);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l-GR" sz="2400" dirty="0" smtClean="0">
                <a:cs typeface="Arial" pitchFamily="34" charset="0"/>
              </a:rPr>
              <a:t>ρ</a:t>
            </a:r>
            <a:r>
              <a:rPr lang="pl-PL" sz="2400" dirty="0" smtClean="0">
                <a:cs typeface="Arial" pitchFamily="34" charset="0"/>
              </a:rPr>
              <a:t>(x,0) = </a:t>
            </a:r>
            <a:r>
              <a:rPr lang="el-GR" sz="2400" dirty="0" smtClean="0">
                <a:cs typeface="Arial" pitchFamily="34" charset="0"/>
              </a:rPr>
              <a:t>ρ</a:t>
            </a:r>
            <a:r>
              <a:rPr lang="pl-PL" sz="2400" baseline="-25000" dirty="0" smtClean="0">
                <a:cs typeface="Arial" pitchFamily="34" charset="0"/>
              </a:rPr>
              <a:t>0 </a:t>
            </a:r>
            <a:r>
              <a:rPr lang="pl-PL" sz="2400" dirty="0" smtClean="0">
                <a:cs typeface="Arial" pitchFamily="34" charset="0"/>
              </a:rPr>
              <a:t>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err="1" smtClean="0">
                <a:cs typeface="Arial" pitchFamily="34" charset="0"/>
              </a:rPr>
              <a:t>a</a:t>
            </a:r>
            <a:r>
              <a:rPr lang="pl-PL" sz="2400" baseline="-25000" dirty="0" err="1" smtClean="0">
                <a:cs typeface="Arial" pitchFamily="34" charset="0"/>
              </a:rPr>
              <a:t>ij</a:t>
            </a:r>
            <a:r>
              <a:rPr lang="pl-PL" sz="2400" dirty="0" smtClean="0">
                <a:cs typeface="Arial" pitchFamily="34" charset="0"/>
              </a:rPr>
              <a:t> : </a:t>
            </a:r>
            <a:r>
              <a:rPr lang="pl-PL" sz="2400" dirty="0" err="1" smtClean="0">
                <a:cs typeface="Arial" pitchFamily="34" charset="0"/>
              </a:rPr>
              <a:t>diffusion</a:t>
            </a:r>
            <a:r>
              <a:rPr lang="pl-PL" sz="2400" dirty="0" smtClean="0">
                <a:cs typeface="Arial" pitchFamily="34" charset="0"/>
              </a:rPr>
              <a:t> tensor (diagonal) (</a:t>
            </a:r>
            <a:r>
              <a:rPr lang="el-GR" sz="2400" dirty="0" smtClean="0">
                <a:cs typeface="Arial" pitchFamily="34" charset="0"/>
              </a:rPr>
              <a:t>μ</a:t>
            </a:r>
            <a:r>
              <a:rPr lang="pl-PL" sz="2400" dirty="0" smtClean="0">
                <a:cs typeface="Arial" pitchFamily="34" charset="0"/>
              </a:rPr>
              <a:t>m</a:t>
            </a:r>
            <a:r>
              <a:rPr lang="pl-PL" sz="2400" baseline="30000" dirty="0" smtClean="0">
                <a:cs typeface="Arial" pitchFamily="34" charset="0"/>
              </a:rPr>
              <a:t>2</a:t>
            </a:r>
            <a:r>
              <a:rPr lang="pl-PL" sz="2400" dirty="0" smtClean="0">
                <a:cs typeface="Arial" pitchFamily="34" charset="0"/>
              </a:rPr>
              <a:t>/s)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smtClean="0">
                <a:cs typeface="Arial" pitchFamily="34" charset="0"/>
              </a:rPr>
              <a:t>f(x)=</a:t>
            </a:r>
            <a:r>
              <a:rPr lang="el-GR" sz="2400" dirty="0" smtClean="0">
                <a:cs typeface="Arial" pitchFamily="34" charset="0"/>
              </a:rPr>
              <a:t>β</a:t>
            </a:r>
            <a:r>
              <a:rPr lang="pl-PL" sz="2400" dirty="0" smtClean="0">
                <a:cs typeface="Arial" pitchFamily="34" charset="0"/>
              </a:rPr>
              <a:t>(x) : </a:t>
            </a:r>
            <a:r>
              <a:rPr lang="pl-PL" sz="2400" dirty="0" err="1" smtClean="0">
                <a:cs typeface="Arial" pitchFamily="34" charset="0"/>
              </a:rPr>
              <a:t>synthesis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rate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distribution</a:t>
            </a:r>
            <a:endParaRPr lang="pl-PL" sz="2400" dirty="0" smtClean="0">
              <a:cs typeface="Arial" pitchFamily="34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pl-PL" sz="2400" dirty="0" smtClean="0">
                <a:cs typeface="Arial" pitchFamily="34" charset="0"/>
              </a:rPr>
              <a:t>Uniform </a:t>
            </a:r>
            <a:r>
              <a:rPr lang="pl-PL" sz="2400" dirty="0" err="1" smtClean="0">
                <a:cs typeface="Arial" pitchFamily="34" charset="0"/>
              </a:rPr>
              <a:t>distribution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assumed</a:t>
            </a:r>
            <a:r>
              <a:rPr lang="pl-PL" sz="2400" dirty="0" smtClean="0">
                <a:cs typeface="Arial" pitchFamily="34" charset="0"/>
              </a:rPr>
              <a:t>: </a:t>
            </a:r>
            <a:r>
              <a:rPr lang="el-GR" sz="2400" dirty="0" smtClean="0">
                <a:cs typeface="Arial" pitchFamily="34" charset="0"/>
              </a:rPr>
              <a:t>β</a:t>
            </a:r>
            <a:r>
              <a:rPr lang="pl-PL" sz="2400" dirty="0" smtClean="0">
                <a:cs typeface="Arial" pitchFamily="34" charset="0"/>
              </a:rPr>
              <a:t>(x) = </a:t>
            </a:r>
            <a:r>
              <a:rPr lang="el-GR" sz="2400" dirty="0" smtClean="0">
                <a:cs typeface="Arial" pitchFamily="34" charset="0"/>
              </a:rPr>
              <a:t>β</a:t>
            </a:r>
            <a:r>
              <a:rPr lang="pl-PL" sz="2400" baseline="-25000" dirty="0" smtClean="0">
                <a:cs typeface="Arial" pitchFamily="34" charset="0"/>
              </a:rPr>
              <a:t>0 </a:t>
            </a:r>
            <a:r>
              <a:rPr lang="pl-PL" sz="2400" dirty="0" smtClean="0">
                <a:cs typeface="Arial" pitchFamily="34" charset="0"/>
              </a:rPr>
              <a:t>[1/s]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l-GR" sz="2400" dirty="0" smtClean="0">
                <a:cs typeface="Arial" pitchFamily="34" charset="0"/>
              </a:rPr>
              <a:t>ρ</a:t>
            </a:r>
            <a:r>
              <a:rPr lang="pl-PL" sz="2400" dirty="0" smtClean="0">
                <a:cs typeface="Arial" pitchFamily="34" charset="0"/>
              </a:rPr>
              <a:t> : </a:t>
            </a:r>
            <a:r>
              <a:rPr lang="pl-PL" sz="2400" dirty="0" err="1" smtClean="0">
                <a:cs typeface="Arial" pitchFamily="34" charset="0"/>
              </a:rPr>
              <a:t>synthesis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threshold</a:t>
            </a:r>
            <a:r>
              <a:rPr lang="pl-PL" sz="2400" dirty="0" smtClean="0">
                <a:cs typeface="Arial" pitchFamily="34" charset="0"/>
              </a:rPr>
              <a:t> of NT  [</a:t>
            </a:r>
            <a:r>
              <a:rPr lang="pl-PL" sz="2400" dirty="0" err="1" smtClean="0">
                <a:cs typeface="Arial" pitchFamily="34" charset="0"/>
              </a:rPr>
              <a:t>ves</a:t>
            </a:r>
            <a:r>
              <a:rPr lang="pl-PL" sz="2400" dirty="0" smtClean="0">
                <a:cs typeface="Arial" pitchFamily="34" charset="0"/>
              </a:rPr>
              <a:t>/</a:t>
            </a:r>
            <a:r>
              <a:rPr lang="el-GR" sz="2400" dirty="0" smtClean="0">
                <a:cs typeface="Arial" pitchFamily="34" charset="0"/>
              </a:rPr>
              <a:t>μ</a:t>
            </a:r>
            <a:r>
              <a:rPr lang="pl-PL" sz="2400" dirty="0" smtClean="0">
                <a:cs typeface="Arial" pitchFamily="34" charset="0"/>
              </a:rPr>
              <a:t>m</a:t>
            </a:r>
            <a:r>
              <a:rPr lang="pl-PL" sz="2400" baseline="30000" dirty="0" smtClean="0">
                <a:cs typeface="Arial" pitchFamily="34" charset="0"/>
              </a:rPr>
              <a:t>3</a:t>
            </a:r>
            <a:r>
              <a:rPr lang="pl-PL" sz="2400" dirty="0" smtClean="0">
                <a:cs typeface="Arial" pitchFamily="34" charset="0"/>
              </a:rPr>
              <a:t>]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4</a:t>
            </a:fld>
            <a:endParaRPr lang="pl-PL"/>
          </a:p>
        </p:txBody>
      </p:sp>
      <p:cxnSp>
        <p:nvCxnSpPr>
          <p:cNvPr id="9" name="Łącznik prosty 8"/>
          <p:cNvCxnSpPr/>
          <p:nvPr/>
        </p:nvCxnSpPr>
        <p:spPr>
          <a:xfrm>
            <a:off x="971600" y="5949280"/>
            <a:ext cx="21602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ymbol zastępczy daty 3"/>
          <p:cNvSpPr txBox="1">
            <a:spLocks/>
          </p:cNvSpPr>
          <p:nvPr/>
        </p:nvSpPr>
        <p:spPr>
          <a:xfrm>
            <a:off x="323528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2023-11-13</a:t>
            </a:r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251520" y="1196752"/>
            <a:ext cx="889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 indent="12700"/>
            <a:r>
              <a:rPr lang="pl-PL" sz="2400" dirty="0" err="1" smtClean="0">
                <a:cs typeface="Arial" pitchFamily="34" charset="0"/>
              </a:rPr>
              <a:t>Boundary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condition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in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finite</a:t>
            </a:r>
            <a:r>
              <a:rPr lang="pl-PL" sz="2400" dirty="0" smtClean="0">
                <a:cs typeface="Arial" pitchFamily="34" charset="0"/>
              </a:rPr>
              <a:t> element </a:t>
            </a:r>
            <a:r>
              <a:rPr lang="pl-PL" sz="2400" dirty="0" err="1" smtClean="0">
                <a:cs typeface="Arial" pitchFamily="34" charset="0"/>
              </a:rPr>
              <a:t>method</a:t>
            </a:r>
            <a:r>
              <a:rPr lang="pl-PL" sz="2400" dirty="0" smtClean="0">
                <a:cs typeface="Arial" pitchFamily="34" charset="0"/>
              </a:rPr>
              <a:t> (FEM)</a:t>
            </a:r>
          </a:p>
          <a:p>
            <a:pPr marL="914400" lvl="1" indent="-736600">
              <a:buFont typeface="Arial" pitchFamily="34" charset="0"/>
              <a:buChar char="•"/>
            </a:pPr>
            <a:endParaRPr lang="pl-PL" sz="2400" dirty="0" smtClean="0"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pl-PL" sz="2400" b="1" i="1" dirty="0" smtClean="0">
              <a:cs typeface="Arial" pitchFamily="34" charset="0"/>
            </a:endParaRPr>
          </a:p>
          <a:p>
            <a:pPr marL="914400" lvl="1" indent="-457200"/>
            <a:r>
              <a:rPr lang="pl-PL" sz="2400" b="1" i="1" dirty="0" smtClean="0">
                <a:cs typeface="Arial" pitchFamily="34" charset="0"/>
              </a:rPr>
              <a:t>                                                                     </a:t>
            </a:r>
            <a:r>
              <a:rPr lang="pl-PL" sz="2400" dirty="0" smtClean="0">
                <a:cs typeface="Arial" pitchFamily="34" charset="0"/>
              </a:rPr>
              <a:t>,    </a:t>
            </a:r>
            <a:r>
              <a:rPr lang="pl-PL" sz="24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  –  </a:t>
            </a:r>
            <a:r>
              <a:rPr lang="pl-PL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  <a:endParaRPr lang="pl-PL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endParaRPr lang="pl-PL" sz="2400" b="1" i="1" dirty="0" smtClean="0">
              <a:cs typeface="Arial" pitchFamily="34" charset="0"/>
            </a:endParaRPr>
          </a:p>
          <a:p>
            <a:pPr marL="514350" indent="-514350"/>
            <a:endParaRPr lang="pl-PL" sz="2400" dirty="0" smtClean="0">
              <a:cs typeface="Arial" pitchFamily="34" charset="0"/>
            </a:endParaRPr>
          </a:p>
          <a:p>
            <a:pPr marL="514350" indent="-514350"/>
            <a:endParaRPr lang="pl-PL" sz="2400" dirty="0">
              <a:cs typeface="Arial" pitchFamily="34" charset="0"/>
            </a:endParaRPr>
          </a:p>
          <a:p>
            <a:pPr marL="514350" indent="-514350"/>
            <a:r>
              <a:rPr lang="pl-PL" sz="2400" dirty="0" smtClean="0">
                <a:cs typeface="Arial" pitchFamily="34" charset="0"/>
              </a:rPr>
              <a:t>   </a:t>
            </a:r>
            <a:r>
              <a:rPr lang="pl-PL" sz="2400" dirty="0" err="1" smtClean="0">
                <a:cs typeface="Arial" pitchFamily="34" charset="0"/>
              </a:rPr>
              <a:t>Explanations</a:t>
            </a:r>
            <a:r>
              <a:rPr lang="pl-PL" sz="2400" dirty="0" smtClean="0">
                <a:cs typeface="Arial" pitchFamily="34" charset="0"/>
              </a:rPr>
              <a:t>:</a:t>
            </a:r>
          </a:p>
          <a:p>
            <a:pPr marL="971550" lvl="1" indent="-514350"/>
            <a:r>
              <a:rPr lang="pl-PL" sz="2400" dirty="0" smtClean="0">
                <a:cs typeface="Arial" pitchFamily="34" charset="0"/>
              </a:rPr>
              <a:t>∂</a:t>
            </a:r>
            <a:r>
              <a:rPr lang="el-GR" sz="2400" dirty="0" smtClean="0">
                <a:cs typeface="Arial" pitchFamily="34" charset="0"/>
              </a:rPr>
              <a:t>Ω</a:t>
            </a:r>
            <a:r>
              <a:rPr lang="pl-PL" sz="2400" baseline="-25000" dirty="0" smtClean="0">
                <a:cs typeface="Arial" pitchFamily="34" charset="0"/>
              </a:rPr>
              <a:t>d </a:t>
            </a:r>
            <a:r>
              <a:rPr lang="pl-PL" sz="2400" dirty="0" smtClean="0">
                <a:cs typeface="Arial" pitchFamily="34" charset="0"/>
              </a:rPr>
              <a:t> -  </a:t>
            </a:r>
            <a:r>
              <a:rPr lang="pl-PL" sz="2400" dirty="0" err="1" smtClean="0">
                <a:cs typeface="Arial" pitchFamily="34" charset="0"/>
              </a:rPr>
              <a:t>Secretion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zone</a:t>
            </a:r>
            <a:r>
              <a:rPr lang="pl-PL" sz="2400" dirty="0" smtClean="0">
                <a:cs typeface="Arial" pitchFamily="34" charset="0"/>
              </a:rPr>
              <a:t> of NT (</a:t>
            </a:r>
            <a:r>
              <a:rPr lang="pl-PL" sz="2400" dirty="0" err="1" smtClean="0">
                <a:cs typeface="Arial" pitchFamily="34" charset="0"/>
              </a:rPr>
              <a:t>active</a:t>
            </a:r>
            <a:r>
              <a:rPr lang="pl-PL" sz="2400" dirty="0" smtClean="0">
                <a:cs typeface="Arial" pitchFamily="34" charset="0"/>
              </a:rPr>
              <a:t> </a:t>
            </a:r>
            <a:r>
              <a:rPr lang="pl-PL" sz="2400" dirty="0" err="1" smtClean="0">
                <a:cs typeface="Arial" pitchFamily="34" charset="0"/>
              </a:rPr>
              <a:t>zone</a:t>
            </a:r>
            <a:r>
              <a:rPr lang="pl-PL" sz="2400" dirty="0" smtClean="0">
                <a:cs typeface="Arial" pitchFamily="34" charset="0"/>
              </a:rPr>
              <a:t>);</a:t>
            </a:r>
          </a:p>
          <a:p>
            <a:pPr marL="971550" lvl="1" indent="-514350"/>
            <a:r>
              <a:rPr lang="el-GR" sz="2400" dirty="0" smtClean="0">
                <a:cs typeface="Arial" pitchFamily="34" charset="0"/>
                <a:sym typeface="Wingdings" pitchFamily="2" charset="2"/>
              </a:rPr>
              <a:t>α</a:t>
            </a:r>
            <a:r>
              <a:rPr lang="pl-PL" sz="2400" dirty="0" smtClean="0">
                <a:cs typeface="Arial" pitchFamily="34" charset="0"/>
                <a:sym typeface="Wingdings" pitchFamily="2" charset="2"/>
              </a:rPr>
              <a:t> – exocytosis </a:t>
            </a:r>
            <a:r>
              <a:rPr lang="pl-PL" sz="2400" dirty="0" err="1" smtClean="0">
                <a:cs typeface="Arial" pitchFamily="34" charset="0"/>
                <a:sym typeface="Wingdings" pitchFamily="2" charset="2"/>
              </a:rPr>
              <a:t>rate</a:t>
            </a:r>
            <a:r>
              <a:rPr lang="pl-PL" sz="2400" dirty="0" smtClean="0">
                <a:cs typeface="Arial" pitchFamily="34" charset="0"/>
                <a:sym typeface="Wingdings" pitchFamily="2" charset="2"/>
              </a:rPr>
              <a:t> [</a:t>
            </a:r>
            <a:r>
              <a:rPr lang="el-GR" sz="2400" dirty="0" smtClean="0">
                <a:cs typeface="Arial" pitchFamily="34" charset="0"/>
              </a:rPr>
              <a:t>μ</a:t>
            </a:r>
            <a:r>
              <a:rPr lang="pl-PL" sz="2400" dirty="0" smtClean="0">
                <a:cs typeface="Arial" pitchFamily="34" charset="0"/>
              </a:rPr>
              <a:t>m</a:t>
            </a:r>
            <a:r>
              <a:rPr lang="pl-PL" sz="2400" baseline="30000" dirty="0" smtClean="0">
                <a:cs typeface="Arial" pitchFamily="34" charset="0"/>
              </a:rPr>
              <a:t>3</a:t>
            </a:r>
            <a:r>
              <a:rPr lang="pl-PL" sz="2400" dirty="0" smtClean="0">
                <a:cs typeface="Arial" pitchFamily="34" charset="0"/>
              </a:rPr>
              <a:t>/s];</a:t>
            </a:r>
          </a:p>
          <a:p>
            <a:pPr marL="971550" lvl="1" indent="-514350"/>
            <a:r>
              <a:rPr lang="pl-PL" sz="2400" dirty="0" smtClean="0">
                <a:cs typeface="Arial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pl-PL" sz="2400" dirty="0" smtClean="0">
              <a:cs typeface="Arial" pitchFamily="34" charset="0"/>
            </a:endParaRPr>
          </a:p>
        </p:txBody>
      </p:sp>
      <p:sp>
        <p:nvSpPr>
          <p:cNvPr id="8194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eaLnBrk="1" hangingPunct="1"/>
            <a:r>
              <a:rPr lang="pl-PL" sz="3200" dirty="0" err="1" smtClean="0">
                <a:cs typeface="Arial" pitchFamily="34" charset="0"/>
              </a:rPr>
              <a:t>Assumptions</a:t>
            </a:r>
            <a:r>
              <a:rPr lang="pl-PL" sz="3200" dirty="0" smtClean="0">
                <a:cs typeface="Arial" pitchFamily="34" charset="0"/>
              </a:rPr>
              <a:t> (3): </a:t>
            </a:r>
            <a:r>
              <a:rPr lang="pl-PL" sz="3200" dirty="0" err="1" smtClean="0">
                <a:cs typeface="Arial" pitchFamily="34" charset="0"/>
              </a:rPr>
              <a:t>boundary</a:t>
            </a:r>
            <a:r>
              <a:rPr lang="pl-PL" sz="3200" dirty="0" smtClean="0">
                <a:cs typeface="Arial" pitchFamily="34" charset="0"/>
              </a:rPr>
              <a:t> </a:t>
            </a:r>
            <a:r>
              <a:rPr lang="pl-PL" sz="3200" dirty="0" err="1" smtClean="0">
                <a:cs typeface="Arial" pitchFamily="34" charset="0"/>
              </a:rPr>
              <a:t>condition</a:t>
            </a:r>
            <a:endParaRPr lang="pl-PL" sz="3200" dirty="0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4694247" cy="165618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5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908720"/>
            <a:ext cx="8892480" cy="331236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pl-PL" dirty="0" err="1" smtClean="0"/>
              <a:t>Quality</a:t>
            </a:r>
            <a:r>
              <a:rPr lang="pl-PL" dirty="0" smtClean="0"/>
              <a:t> of </a:t>
            </a:r>
            <a:r>
              <a:rPr lang="pl-PL" dirty="0" err="1" smtClean="0"/>
              <a:t>triangular</a:t>
            </a:r>
            <a:r>
              <a:rPr lang="pl-PL" dirty="0" smtClean="0"/>
              <a:t> </a:t>
            </a:r>
            <a:r>
              <a:rPr lang="pl-PL" dirty="0" err="1" smtClean="0"/>
              <a:t>mesh</a:t>
            </a:r>
            <a:r>
              <a:rPr lang="pl-PL" dirty="0" smtClean="0"/>
              <a:t> (</a:t>
            </a:r>
            <a:r>
              <a:rPr lang="pl-PL" dirty="0" err="1" smtClean="0"/>
              <a:t>continued</a:t>
            </a:r>
            <a:r>
              <a:rPr lang="pl-PL" dirty="0" smtClean="0"/>
              <a:t>)</a:t>
            </a:r>
          </a:p>
          <a:p>
            <a:pPr lvl="1">
              <a:spcBef>
                <a:spcPts val="200"/>
              </a:spcBef>
            </a:pPr>
            <a:r>
              <a:rPr lang="pl-PL" dirty="0" err="1" smtClean="0"/>
              <a:t>Ideal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for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equilateral</a:t>
            </a:r>
            <a:r>
              <a:rPr lang="pl-PL" dirty="0" smtClean="0"/>
              <a:t> triangle:</a:t>
            </a:r>
          </a:p>
          <a:p>
            <a:pPr marL="1371600" lvl="2" indent="-457200">
              <a:spcBef>
                <a:spcPts val="200"/>
              </a:spcBef>
            </a:pP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longest</a:t>
            </a:r>
            <a:r>
              <a:rPr lang="pl-PL" dirty="0" smtClean="0"/>
              <a:t> </a:t>
            </a:r>
            <a:r>
              <a:rPr lang="pl-PL" dirty="0" err="1" smtClean="0"/>
              <a:t>edge</a:t>
            </a:r>
            <a:r>
              <a:rPr lang="pl-PL" dirty="0" smtClean="0"/>
              <a:t> </a:t>
            </a:r>
            <a:r>
              <a:rPr lang="pl-PL" dirty="0" err="1" smtClean="0"/>
              <a:t>length</a:t>
            </a:r>
            <a:r>
              <a:rPr lang="pl-PL" dirty="0" smtClean="0"/>
              <a:t> /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shortest</a:t>
            </a:r>
            <a:r>
              <a:rPr lang="pl-PL" dirty="0" smtClean="0"/>
              <a:t> </a:t>
            </a:r>
            <a:r>
              <a:rPr lang="pl-PL" dirty="0" err="1" smtClean="0"/>
              <a:t>height</a:t>
            </a:r>
            <a:r>
              <a:rPr lang="pl-PL" dirty="0" smtClean="0"/>
              <a:t> </a:t>
            </a:r>
            <a:r>
              <a:rPr lang="pl-PL" dirty="0" err="1" smtClean="0"/>
              <a:t>length</a:t>
            </a:r>
            <a:endParaRPr lang="pl-PL" dirty="0" smtClean="0"/>
          </a:p>
          <a:p>
            <a:pPr marL="1828800" lvl="3" indent="-457200">
              <a:spcBef>
                <a:spcPts val="200"/>
              </a:spcBef>
            </a:pPr>
            <a:r>
              <a:rPr lang="pl-PL" dirty="0" smtClean="0"/>
              <a:t> </a:t>
            </a:r>
            <a:r>
              <a:rPr lang="pl-PL" dirty="0" err="1" smtClean="0"/>
              <a:t>formula</a:t>
            </a:r>
            <a:r>
              <a:rPr lang="pl-PL" dirty="0" smtClean="0"/>
              <a:t>: 	</a:t>
            </a:r>
            <a:r>
              <a:rPr lang="pl-PL" b="1" dirty="0" smtClean="0">
                <a:solidFill>
                  <a:srgbClr val="FF0000"/>
                </a:solidFill>
              </a:rPr>
              <a:t>EH</a:t>
            </a:r>
            <a:r>
              <a:rPr lang="pl-PL" dirty="0" smtClean="0"/>
              <a:t> = a / h = a / (</a:t>
            </a:r>
            <a:r>
              <a:rPr lang="pl-PL" dirty="0" err="1" smtClean="0"/>
              <a:t>a∙</a:t>
            </a:r>
            <a:r>
              <a:rPr lang="pl-PL" dirty="0" smtClean="0"/>
              <a:t>(3</a:t>
            </a:r>
            <a:r>
              <a:rPr lang="pl-PL" baseline="30000" dirty="0" smtClean="0"/>
              <a:t>0,5</a:t>
            </a:r>
            <a:r>
              <a:rPr lang="pl-PL" dirty="0" smtClean="0"/>
              <a:t>)/2)  ≈  </a:t>
            </a:r>
            <a:r>
              <a:rPr lang="pl-PL" b="1" dirty="0" smtClean="0">
                <a:solidFill>
                  <a:srgbClr val="FF0000"/>
                </a:solidFill>
              </a:rPr>
              <a:t>1,1547</a:t>
            </a:r>
          </a:p>
          <a:p>
            <a:pPr marL="1371600" lvl="2" indent="-457200">
              <a:spcBef>
                <a:spcPts val="200"/>
              </a:spcBef>
            </a:pP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longest</a:t>
            </a:r>
            <a:r>
              <a:rPr lang="pl-PL" dirty="0" smtClean="0"/>
              <a:t> </a:t>
            </a:r>
            <a:r>
              <a:rPr lang="pl-PL" dirty="0" err="1" smtClean="0"/>
              <a:t>edge</a:t>
            </a:r>
            <a:r>
              <a:rPr lang="pl-PL" dirty="0" smtClean="0"/>
              <a:t> </a:t>
            </a:r>
            <a:r>
              <a:rPr lang="pl-PL" dirty="0" err="1" smtClean="0"/>
              <a:t>length</a:t>
            </a:r>
            <a:r>
              <a:rPr lang="pl-PL" dirty="0" smtClean="0"/>
              <a:t> / </a:t>
            </a:r>
            <a:r>
              <a:rPr lang="pl-PL" dirty="0" err="1" smtClean="0"/>
              <a:t>the</a:t>
            </a:r>
            <a:r>
              <a:rPr lang="pl-PL" dirty="0" smtClean="0"/>
              <a:t> radius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inscribed</a:t>
            </a:r>
            <a:r>
              <a:rPr lang="pl-PL" dirty="0" smtClean="0"/>
              <a:t> </a:t>
            </a:r>
            <a:r>
              <a:rPr lang="pl-PL" dirty="0" err="1" smtClean="0"/>
              <a:t>sphere</a:t>
            </a:r>
            <a:endParaRPr lang="pl-PL" dirty="0" smtClean="0"/>
          </a:p>
          <a:p>
            <a:pPr marL="1828800" lvl="3" indent="-457200">
              <a:spcBef>
                <a:spcPts val="200"/>
              </a:spcBef>
            </a:pPr>
            <a:r>
              <a:rPr lang="pl-PL" dirty="0" smtClean="0"/>
              <a:t> </a:t>
            </a:r>
            <a:r>
              <a:rPr lang="pl-PL" dirty="0" err="1" smtClean="0"/>
              <a:t>formula</a:t>
            </a:r>
            <a:r>
              <a:rPr lang="pl-PL" dirty="0" smtClean="0"/>
              <a:t>: 	</a:t>
            </a:r>
            <a:r>
              <a:rPr lang="pl-PL" b="1" dirty="0" smtClean="0">
                <a:solidFill>
                  <a:srgbClr val="FF0000"/>
                </a:solidFill>
              </a:rPr>
              <a:t>ER</a:t>
            </a:r>
            <a:r>
              <a:rPr lang="pl-PL" dirty="0" smtClean="0"/>
              <a:t> = a / </a:t>
            </a:r>
            <a:r>
              <a:rPr lang="pl-PL" dirty="0" err="1" smtClean="0"/>
              <a:t>r</a:t>
            </a:r>
            <a:r>
              <a:rPr lang="pl-PL" dirty="0" smtClean="0"/>
              <a:t>(</a:t>
            </a:r>
            <a:r>
              <a:rPr lang="pl-PL" dirty="0" err="1" smtClean="0"/>
              <a:t>ins</a:t>
            </a:r>
            <a:r>
              <a:rPr lang="pl-PL" dirty="0" smtClean="0"/>
              <a:t>) = a / ( </a:t>
            </a:r>
            <a:r>
              <a:rPr lang="pl-PL" dirty="0" err="1" smtClean="0"/>
              <a:t>a</a:t>
            </a:r>
            <a:r>
              <a:rPr lang="pl-PL" dirty="0" smtClean="0"/>
              <a:t> ∙ (3</a:t>
            </a:r>
            <a:r>
              <a:rPr lang="pl-PL" baseline="30000" dirty="0" smtClean="0"/>
              <a:t>0,5</a:t>
            </a:r>
            <a:r>
              <a:rPr lang="pl-PL" dirty="0" smtClean="0"/>
              <a:t>)/6 )  ≈  </a:t>
            </a:r>
            <a:r>
              <a:rPr lang="pl-PL" b="1" dirty="0" smtClean="0">
                <a:solidFill>
                  <a:srgbClr val="FF0000"/>
                </a:solidFill>
              </a:rPr>
              <a:t>3,4641</a:t>
            </a:r>
            <a:endParaRPr lang="pl-PL" dirty="0" smtClean="0"/>
          </a:p>
          <a:p>
            <a:pPr marL="1371600" lvl="2" indent="-457200">
              <a:spcBef>
                <a:spcPts val="200"/>
              </a:spcBef>
            </a:pPr>
            <a:r>
              <a:rPr lang="pl-PL" dirty="0" err="1" smtClean="0"/>
              <a:t>the</a:t>
            </a:r>
            <a:r>
              <a:rPr lang="pl-PL" dirty="0" smtClean="0"/>
              <a:t> triangle </a:t>
            </a:r>
            <a:r>
              <a:rPr lang="pl-PL" dirty="0" err="1" smtClean="0"/>
              <a:t>perimeter</a:t>
            </a:r>
            <a:r>
              <a:rPr lang="pl-PL" dirty="0" smtClean="0"/>
              <a:t> /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square</a:t>
            </a:r>
            <a:r>
              <a:rPr lang="pl-PL" dirty="0" smtClean="0"/>
              <a:t> </a:t>
            </a:r>
            <a:r>
              <a:rPr lang="pl-PL" dirty="0" err="1" smtClean="0"/>
              <a:t>root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surface</a:t>
            </a:r>
            <a:endParaRPr lang="pl-PL" dirty="0" smtClean="0"/>
          </a:p>
          <a:p>
            <a:pPr marL="1828800" lvl="3" indent="-457200">
              <a:spcBef>
                <a:spcPts val="200"/>
              </a:spcBef>
            </a:pPr>
            <a:r>
              <a:rPr lang="pl-PL" dirty="0" err="1" smtClean="0"/>
              <a:t>formula</a:t>
            </a:r>
            <a:r>
              <a:rPr lang="pl-PL" dirty="0" smtClean="0"/>
              <a:t>: 	</a:t>
            </a:r>
            <a:r>
              <a:rPr lang="pl-PL" b="1" dirty="0" smtClean="0">
                <a:solidFill>
                  <a:srgbClr val="FF0000"/>
                </a:solidFill>
              </a:rPr>
              <a:t>PS</a:t>
            </a:r>
            <a:r>
              <a:rPr lang="pl-PL" dirty="0" smtClean="0"/>
              <a:t> = 3a / ( (3</a:t>
            </a:r>
            <a:r>
              <a:rPr lang="pl-PL" baseline="30000" dirty="0" smtClean="0"/>
              <a:t>0,5</a:t>
            </a:r>
            <a:r>
              <a:rPr lang="pl-PL" dirty="0" smtClean="0"/>
              <a:t>/4)a</a:t>
            </a:r>
            <a:r>
              <a:rPr lang="pl-PL" baseline="30000" dirty="0" smtClean="0"/>
              <a:t>2</a:t>
            </a:r>
            <a:r>
              <a:rPr lang="pl-PL" dirty="0" smtClean="0"/>
              <a:t>) </a:t>
            </a:r>
            <a:r>
              <a:rPr lang="pl-PL" baseline="30000" dirty="0" smtClean="0"/>
              <a:t>0,5</a:t>
            </a:r>
            <a:r>
              <a:rPr lang="pl-PL" dirty="0" smtClean="0"/>
              <a:t>)</a:t>
            </a:r>
            <a:r>
              <a:rPr lang="en-GB" dirty="0" smtClean="0"/>
              <a:t> ≈ </a:t>
            </a:r>
            <a:r>
              <a:rPr lang="en-GB" b="1" dirty="0" smtClean="0">
                <a:solidFill>
                  <a:srgbClr val="FF0000"/>
                </a:solidFill>
              </a:rPr>
              <a:t>4</a:t>
            </a:r>
            <a:r>
              <a:rPr lang="pl-PL" b="1" dirty="0" smtClean="0">
                <a:solidFill>
                  <a:srgbClr val="FF0000"/>
                </a:solidFill>
              </a:rPr>
              <a:t>,</a:t>
            </a:r>
            <a:r>
              <a:rPr lang="en-GB" b="1" dirty="0" smtClean="0">
                <a:solidFill>
                  <a:srgbClr val="FF0000"/>
                </a:solidFill>
              </a:rPr>
              <a:t>5590</a:t>
            </a:r>
            <a:endParaRPr lang="pl-PL" b="1" dirty="0" smtClean="0">
              <a:solidFill>
                <a:srgbClr val="FF0000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6</a:t>
            </a:fld>
            <a:endParaRPr lang="pl-PL" dirty="0"/>
          </a:p>
        </p:txBody>
      </p:sp>
      <p:sp>
        <p:nvSpPr>
          <p:cNvPr id="5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pPr lvl="0">
              <a:defRPr/>
            </a:pPr>
            <a:r>
              <a:rPr lang="en-US" sz="3600" dirty="0" smtClean="0"/>
              <a:t>Finite element method  (2D)</a:t>
            </a:r>
            <a:endParaRPr lang="en-US" sz="3600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 lvl="0"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  <p:graphicFrame>
        <p:nvGraphicFramePr>
          <p:cNvPr id="8" name="Obiekt 7"/>
          <p:cNvGraphicFramePr>
            <a:graphicFrameLocks noChangeAspect="1"/>
          </p:cNvGraphicFramePr>
          <p:nvPr/>
        </p:nvGraphicFramePr>
        <p:xfrm>
          <a:off x="1547664" y="4581128"/>
          <a:ext cx="6594356" cy="1080120"/>
        </p:xfrm>
        <a:graphic>
          <a:graphicData uri="http://schemas.openxmlformats.org/presentationml/2006/ole">
            <p:oleObj spid="_x0000_s40961" name="Równanie" r:id="rId3" imgW="234936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3816424"/>
          </a:xfrm>
        </p:spPr>
        <p:txBody>
          <a:bodyPr/>
          <a:lstStyle/>
          <a:p>
            <a:r>
              <a:rPr lang="en-US" dirty="0" smtClean="0"/>
              <a:t>Three-dimensional mesh – </a:t>
            </a:r>
            <a:r>
              <a:rPr lang="pl-PL" dirty="0" err="1" smtClean="0"/>
              <a:t>cubes</a:t>
            </a:r>
            <a:r>
              <a:rPr lang="pl-PL" dirty="0" smtClean="0"/>
              <a:t>, tetrahedra, …</a:t>
            </a:r>
            <a:endParaRPr lang="en-US" dirty="0" smtClean="0"/>
          </a:p>
          <a:p>
            <a:pPr lvl="1"/>
            <a:r>
              <a:rPr lang="pl-PL" dirty="0" smtClean="0"/>
              <a:t>T</a:t>
            </a:r>
            <a:r>
              <a:rPr lang="en-US" dirty="0" err="1" smtClean="0"/>
              <a:t>etrahedr</a:t>
            </a:r>
            <a:r>
              <a:rPr lang="pl-PL" dirty="0" smtClean="0"/>
              <a:t>al </a:t>
            </a:r>
            <a:r>
              <a:rPr lang="pl-PL" dirty="0" err="1" smtClean="0"/>
              <a:t>mesh</a:t>
            </a:r>
            <a:r>
              <a:rPr lang="pl-PL" dirty="0" smtClean="0"/>
              <a:t> </a:t>
            </a:r>
            <a:r>
              <a:rPr lang="pl-PL" dirty="0" err="1" smtClean="0"/>
              <a:t>allows</a:t>
            </a:r>
            <a:r>
              <a:rPr lang="pl-PL" dirty="0" smtClean="0"/>
              <a:t> for </a:t>
            </a:r>
            <a:r>
              <a:rPr lang="pl-PL" dirty="0" err="1" smtClean="0"/>
              <a:t>dense</a:t>
            </a:r>
            <a:r>
              <a:rPr lang="pl-PL" dirty="0" smtClean="0"/>
              <a:t> </a:t>
            </a:r>
            <a:r>
              <a:rPr lang="pl-PL" dirty="0" err="1" smtClean="0"/>
              <a:t>packing</a:t>
            </a:r>
            <a:r>
              <a:rPr lang="pl-PL" dirty="0" smtClean="0"/>
              <a:t> of </a:t>
            </a:r>
            <a:r>
              <a:rPr lang="pl-PL" dirty="0" err="1" smtClean="0"/>
              <a:t>points</a:t>
            </a:r>
            <a:endParaRPr lang="pl-PL" dirty="0" smtClean="0"/>
          </a:p>
          <a:p>
            <a:pPr lvl="2"/>
            <a:r>
              <a:rPr lang="pl-PL" dirty="0" err="1" smtClean="0"/>
              <a:t>Disadvantage</a:t>
            </a:r>
            <a:r>
              <a:rPr lang="pl-PL" dirty="0" smtClean="0"/>
              <a:t>   –   </a:t>
            </a:r>
            <a:r>
              <a:rPr lang="pl-PL" dirty="0" err="1" smtClean="0"/>
              <a:t>three-dimensional</a:t>
            </a:r>
            <a:r>
              <a:rPr lang="pl-PL" dirty="0" smtClean="0"/>
              <a:t> </a:t>
            </a:r>
            <a:r>
              <a:rPr lang="pl-PL" dirty="0" err="1" smtClean="0"/>
              <a:t>space</a:t>
            </a:r>
            <a:r>
              <a:rPr lang="pl-PL" dirty="0" smtClean="0"/>
              <a:t> </a:t>
            </a:r>
            <a:r>
              <a:rPr lang="pl-PL" dirty="0" err="1" smtClean="0"/>
              <a:t>cannot</a:t>
            </a:r>
            <a:r>
              <a:rPr lang="pl-PL" dirty="0" smtClean="0"/>
              <a:t> be </a:t>
            </a:r>
            <a:r>
              <a:rPr lang="pl-PL" dirty="0" err="1" smtClean="0"/>
              <a:t>filled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regular</a:t>
            </a:r>
            <a:r>
              <a:rPr lang="pl-PL" dirty="0" smtClean="0"/>
              <a:t> tetrahedra (as </a:t>
            </a:r>
            <a:r>
              <a:rPr lang="pl-PL" dirty="0" err="1" smtClean="0"/>
              <a:t>it</a:t>
            </a:r>
            <a:r>
              <a:rPr lang="pl-PL" dirty="0" smtClean="0"/>
              <a:t> was for </a:t>
            </a:r>
            <a:r>
              <a:rPr lang="pl-PL" dirty="0" err="1" smtClean="0"/>
              <a:t>triangles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2D)</a:t>
            </a:r>
          </a:p>
          <a:p>
            <a:pPr lvl="1"/>
            <a:r>
              <a:rPr lang="en-US" dirty="0" smtClean="0"/>
              <a:t>Parameters of a tetrahedron</a:t>
            </a:r>
          </a:p>
          <a:p>
            <a:pPr lvl="2"/>
            <a:r>
              <a:rPr lang="pl-PL" dirty="0" err="1" smtClean="0"/>
              <a:t>Heights</a:t>
            </a:r>
            <a:r>
              <a:rPr lang="en-US" dirty="0" smtClean="0"/>
              <a:t>,</a:t>
            </a:r>
            <a:r>
              <a:rPr lang="pl-PL" dirty="0" smtClean="0"/>
              <a:t> </a:t>
            </a:r>
            <a:r>
              <a:rPr lang="pl-PL" dirty="0" err="1" smtClean="0"/>
              <a:t>surface</a:t>
            </a:r>
            <a:r>
              <a:rPr lang="pl-PL" dirty="0" smtClean="0"/>
              <a:t> </a:t>
            </a:r>
            <a:r>
              <a:rPr lang="pl-PL" dirty="0" err="1" smtClean="0"/>
              <a:t>area</a:t>
            </a:r>
            <a:r>
              <a:rPr lang="en-US" dirty="0" smtClean="0"/>
              <a:t>, </a:t>
            </a:r>
            <a:r>
              <a:rPr lang="pl-PL" dirty="0" err="1" smtClean="0"/>
              <a:t>volume</a:t>
            </a:r>
            <a:endParaRPr lang="en-US" dirty="0" smtClean="0"/>
          </a:p>
          <a:p>
            <a:pPr lvl="2"/>
            <a:r>
              <a:rPr lang="en-US" dirty="0" smtClean="0"/>
              <a:t>Inscribed </a:t>
            </a:r>
            <a:r>
              <a:rPr lang="pl-PL" dirty="0" err="1" smtClean="0"/>
              <a:t>sphere</a:t>
            </a:r>
            <a:r>
              <a:rPr lang="en-US" dirty="0" smtClean="0"/>
              <a:t>, dihedral angles, face angles, solid angles</a:t>
            </a:r>
          </a:p>
          <a:p>
            <a:pPr lvl="2"/>
            <a:r>
              <a:rPr lang="pl-PL" dirty="0" err="1" smtClean="0"/>
              <a:t>Quality</a:t>
            </a:r>
            <a:r>
              <a:rPr lang="pl-PL" dirty="0" smtClean="0"/>
              <a:t> </a:t>
            </a:r>
            <a:r>
              <a:rPr lang="pl-PL" dirty="0" err="1" smtClean="0"/>
              <a:t>measures</a:t>
            </a:r>
            <a:r>
              <a:rPr lang="pl-PL" dirty="0" smtClean="0"/>
              <a:t> –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kinds</a:t>
            </a:r>
            <a:r>
              <a:rPr lang="pl-PL" dirty="0" smtClean="0"/>
              <a:t> of tetrahedra</a:t>
            </a:r>
          </a:p>
          <a:p>
            <a:pPr lvl="2"/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7</a:t>
            </a:fld>
            <a:endParaRPr lang="pl-PL" dirty="0"/>
          </a:p>
        </p:txBody>
      </p:sp>
      <p:sp>
        <p:nvSpPr>
          <p:cNvPr id="5" name="Tytuł 1"/>
          <p:cNvSpPr txBox="1">
            <a:spLocks/>
          </p:cNvSpPr>
          <p:nvPr/>
        </p:nvSpPr>
        <p:spPr bwMode="auto">
          <a:xfrm>
            <a:off x="539552" y="0"/>
            <a:ext cx="822960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defRPr/>
            </a:pPr>
            <a:r>
              <a:rPr lang="en-US" sz="3600" dirty="0" smtClean="0">
                <a:latin typeface="+mj-lt"/>
              </a:rPr>
              <a:t>Finite element method  (</a:t>
            </a:r>
            <a:r>
              <a:rPr lang="pl-PL" sz="3600" dirty="0" smtClean="0">
                <a:latin typeface="+mj-lt"/>
              </a:rPr>
              <a:t>3</a:t>
            </a:r>
            <a:r>
              <a:rPr lang="en-US" sz="3600" dirty="0" smtClean="0">
                <a:latin typeface="+mj-lt"/>
              </a:rPr>
              <a:t>D)</a:t>
            </a:r>
            <a:endParaRPr kumimoji="0" lang="pl-PL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 lvl="0"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  <p:pic>
        <p:nvPicPr>
          <p:cNvPr id="7" name="Obraz 6" descr="graph15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4637385"/>
            <a:ext cx="2267743" cy="1771674"/>
          </a:xfrm>
          <a:prstGeom prst="rect">
            <a:avLst/>
          </a:prstGeom>
        </p:spPr>
      </p:pic>
      <p:pic>
        <p:nvPicPr>
          <p:cNvPr id="8" name="Obraz 7" descr="graph15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4725144"/>
            <a:ext cx="2304255" cy="1716436"/>
          </a:xfrm>
          <a:prstGeom prst="rect">
            <a:avLst/>
          </a:prstGeom>
        </p:spPr>
      </p:pic>
      <p:pic>
        <p:nvPicPr>
          <p:cNvPr id="9" name="Obraz 8" descr="graph15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3" y="4730168"/>
            <a:ext cx="2232247" cy="1662796"/>
          </a:xfrm>
          <a:prstGeom prst="rect">
            <a:avLst/>
          </a:prstGeom>
        </p:spPr>
      </p:pic>
      <p:pic>
        <p:nvPicPr>
          <p:cNvPr id="10" name="Obraz 9" descr="graph15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12901" y="4653136"/>
            <a:ext cx="2231099" cy="1661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4896544"/>
          </a:xfrm>
        </p:spPr>
        <p:txBody>
          <a:bodyPr/>
          <a:lstStyle/>
          <a:p>
            <a:r>
              <a:rPr lang="pl-PL" sz="2400" dirty="0" smtClean="0"/>
              <a:t>Q</a:t>
            </a:r>
            <a:r>
              <a:rPr lang="en-GB" sz="2400" dirty="0" err="1" smtClean="0"/>
              <a:t>uality</a:t>
            </a:r>
            <a:r>
              <a:rPr lang="en-GB" sz="2400" dirty="0" smtClean="0"/>
              <a:t> measures of a tetrahedron:</a:t>
            </a:r>
            <a:endParaRPr lang="pl-PL" sz="2400" dirty="0" smtClean="0"/>
          </a:p>
          <a:p>
            <a:r>
              <a:rPr lang="en-GB" sz="2400" dirty="0" smtClean="0"/>
              <a:t>a) </a:t>
            </a:r>
            <a:r>
              <a:rPr lang="pl-PL" sz="2400" dirty="0" smtClean="0"/>
              <a:t>(</a:t>
            </a:r>
            <a:r>
              <a:rPr lang="en-GB" sz="2400" dirty="0" smtClean="0"/>
              <a:t>S</a:t>
            </a:r>
            <a:r>
              <a:rPr lang="pl-PL" sz="2400" baseline="30000" dirty="0" smtClean="0"/>
              <a:t>1/2</a:t>
            </a:r>
            <a:r>
              <a:rPr lang="pl-PL" sz="2400" dirty="0" smtClean="0"/>
              <a:t>)/(</a:t>
            </a:r>
            <a:r>
              <a:rPr lang="en-GB" sz="2400" dirty="0" smtClean="0"/>
              <a:t>V</a:t>
            </a:r>
            <a:r>
              <a:rPr lang="pl-PL" sz="2400" baseline="30000" dirty="0" smtClean="0"/>
              <a:t> 1/3</a:t>
            </a:r>
            <a:r>
              <a:rPr lang="pl-PL" sz="2400" dirty="0" smtClean="0"/>
              <a:t>)</a:t>
            </a:r>
            <a:r>
              <a:rPr lang="en-GB" sz="2400" dirty="0" smtClean="0"/>
              <a:t> simple, zero-dimensional and independent of the tetrahedron size;</a:t>
            </a:r>
            <a:r>
              <a:rPr lang="pl-PL" sz="2400" dirty="0" smtClean="0"/>
              <a:t> (S2_TO_V3, SV)</a:t>
            </a:r>
          </a:p>
          <a:p>
            <a:r>
              <a:rPr lang="en-GB" sz="2400" dirty="0" smtClean="0"/>
              <a:t>b) longest edge of tetrahedron</a:t>
            </a:r>
            <a:r>
              <a:rPr lang="pl-PL" sz="2400" dirty="0" smtClean="0"/>
              <a:t> /</a:t>
            </a:r>
            <a:r>
              <a:rPr lang="en-GB" sz="2400" dirty="0" smtClean="0"/>
              <a:t> radius of the inscribed sphere (E_TO_R, E</a:t>
            </a:r>
            <a:r>
              <a:rPr lang="pl-PL" sz="2400" dirty="0" smtClean="0"/>
              <a:t>/</a:t>
            </a:r>
            <a:r>
              <a:rPr lang="en-GB" sz="2400" dirty="0" smtClean="0"/>
              <a:t>R</a:t>
            </a:r>
            <a:r>
              <a:rPr lang="pl-PL" sz="2400" dirty="0" smtClean="0"/>
              <a:t>, ER</a:t>
            </a:r>
            <a:r>
              <a:rPr lang="en-GB" sz="2400" dirty="0" smtClean="0"/>
              <a:t>); also</a:t>
            </a:r>
            <a:r>
              <a:rPr lang="pl-PL" sz="2400" dirty="0" smtClean="0"/>
              <a:t> </a:t>
            </a:r>
            <a:r>
              <a:rPr lang="pl-PL" sz="2400" dirty="0" err="1" smtClean="0"/>
              <a:t>size</a:t>
            </a:r>
            <a:r>
              <a:rPr lang="pl-PL" sz="2400" dirty="0" smtClean="0"/>
              <a:t>-</a:t>
            </a:r>
            <a:r>
              <a:rPr lang="en-GB" sz="2400" dirty="0" smtClean="0"/>
              <a:t>independent and zero-dimensional</a:t>
            </a:r>
            <a:r>
              <a:rPr lang="pl-PL" sz="2400" dirty="0" smtClean="0"/>
              <a:t>;</a:t>
            </a:r>
          </a:p>
          <a:p>
            <a:r>
              <a:rPr lang="en-GB" sz="2400" dirty="0" smtClean="0"/>
              <a:t>c) </a:t>
            </a:r>
            <a:r>
              <a:rPr lang="pl-PL" sz="2400" dirty="0" smtClean="0"/>
              <a:t>„</a:t>
            </a:r>
            <a:r>
              <a:rPr lang="en-GB" sz="2400" dirty="0" smtClean="0"/>
              <a:t>aspect ratio</a:t>
            </a:r>
            <a:r>
              <a:rPr lang="pl-PL" sz="2400" dirty="0" smtClean="0"/>
              <a:t>”</a:t>
            </a:r>
            <a:r>
              <a:rPr lang="en-GB" sz="2400" dirty="0" smtClean="0"/>
              <a:t> </a:t>
            </a:r>
            <a:r>
              <a:rPr lang="pl-PL" sz="2400" dirty="0" smtClean="0"/>
              <a:t>– </a:t>
            </a:r>
            <a:r>
              <a:rPr lang="en-GB" sz="2400" dirty="0" smtClean="0"/>
              <a:t>longest edge </a:t>
            </a:r>
            <a:r>
              <a:rPr lang="pl-PL" sz="2400" dirty="0" smtClean="0"/>
              <a:t>/ </a:t>
            </a:r>
            <a:r>
              <a:rPr lang="en-GB" sz="2400" dirty="0" smtClean="0"/>
              <a:t>shortest </a:t>
            </a:r>
            <a:r>
              <a:rPr lang="pl-PL" sz="2400" dirty="0" err="1" smtClean="0"/>
              <a:t>tetrahedron</a:t>
            </a:r>
            <a:r>
              <a:rPr lang="pl-PL" sz="2400" dirty="0" smtClean="0"/>
              <a:t> </a:t>
            </a:r>
            <a:r>
              <a:rPr lang="en-GB" sz="2400" dirty="0" smtClean="0"/>
              <a:t>height (E_TO_H</a:t>
            </a:r>
            <a:r>
              <a:rPr lang="pl-PL" sz="2400" dirty="0" smtClean="0"/>
              <a:t>, EH</a:t>
            </a:r>
            <a:r>
              <a:rPr lang="en-GB" sz="2400" dirty="0" smtClean="0"/>
              <a:t>), </a:t>
            </a:r>
            <a:r>
              <a:rPr lang="en-GB" sz="2400" i="1" dirty="0" smtClean="0"/>
              <a:t>used in TetGen(R) (Si 2008a, 2008b; Si 2013)</a:t>
            </a:r>
            <a:endParaRPr lang="pl-PL" sz="2400" i="1" dirty="0" smtClean="0"/>
          </a:p>
          <a:p>
            <a:r>
              <a:rPr lang="en-GB" sz="2400" dirty="0" smtClean="0"/>
              <a:t>The ideal values for the regular tetrahedron should be:</a:t>
            </a:r>
            <a:endParaRPr lang="pl-PL" sz="2400" dirty="0" smtClean="0"/>
          </a:p>
          <a:p>
            <a:pPr lvl="1"/>
            <a:r>
              <a:rPr lang="en-GB" sz="2400" dirty="0" smtClean="0"/>
              <a:t>S2_TO_V3 = (3</a:t>
            </a:r>
            <a:r>
              <a:rPr lang="en-GB" sz="2400" baseline="30000" dirty="0" smtClean="0"/>
              <a:t>1/4</a:t>
            </a:r>
            <a:r>
              <a:rPr lang="en-GB" sz="2400" dirty="0" smtClean="0"/>
              <a:t>) x(72</a:t>
            </a:r>
            <a:r>
              <a:rPr lang="en-GB" sz="2400" baseline="30000" dirty="0" smtClean="0"/>
              <a:t>1/6</a:t>
            </a:r>
            <a:r>
              <a:rPr lang="en-GB" sz="2400" dirty="0" smtClean="0"/>
              <a:t>) ≈ 1.316074 x 2.039649 ≈ </a:t>
            </a:r>
            <a:r>
              <a:rPr lang="en-GB" sz="2400" b="1" dirty="0" smtClean="0"/>
              <a:t>2.684329</a:t>
            </a:r>
            <a:r>
              <a:rPr lang="en-GB" sz="2400" dirty="0" smtClean="0"/>
              <a:t>;</a:t>
            </a:r>
            <a:endParaRPr lang="pl-PL" sz="2400" dirty="0" smtClean="0"/>
          </a:p>
          <a:p>
            <a:pPr lvl="1"/>
            <a:r>
              <a:rPr lang="en-GB" sz="2400" dirty="0" smtClean="0"/>
              <a:t>E_TO_R = 2*(6</a:t>
            </a:r>
            <a:r>
              <a:rPr lang="en-GB" sz="2400" baseline="30000" dirty="0" smtClean="0"/>
              <a:t>1/2</a:t>
            </a:r>
            <a:r>
              <a:rPr lang="en-GB" sz="2400" dirty="0" smtClean="0"/>
              <a:t>) ≈ </a:t>
            </a:r>
            <a:r>
              <a:rPr lang="en-GB" sz="2400" b="1" dirty="0" smtClean="0"/>
              <a:t>4.8989</a:t>
            </a:r>
            <a:r>
              <a:rPr lang="en-GB" sz="2400" dirty="0" smtClean="0"/>
              <a:t>;</a:t>
            </a:r>
            <a:endParaRPr lang="pl-PL" sz="2400" dirty="0" smtClean="0"/>
          </a:p>
          <a:p>
            <a:pPr lvl="1"/>
            <a:r>
              <a:rPr lang="en-GB" sz="2400" dirty="0" smtClean="0"/>
              <a:t>E_TO_</a:t>
            </a:r>
            <a:r>
              <a:rPr lang="pl-PL" sz="2400" dirty="0" smtClean="0"/>
              <a:t>H</a:t>
            </a:r>
            <a:r>
              <a:rPr lang="en-GB" sz="2400" dirty="0" smtClean="0"/>
              <a:t> = (3</a:t>
            </a:r>
            <a:r>
              <a:rPr lang="en-GB" sz="2400" baseline="30000" dirty="0" smtClean="0"/>
              <a:t>1/2</a:t>
            </a:r>
            <a:r>
              <a:rPr lang="en-GB" sz="2400" dirty="0" smtClean="0"/>
              <a:t>)/(2</a:t>
            </a:r>
            <a:r>
              <a:rPr lang="en-GB" sz="2400" baseline="30000" dirty="0" smtClean="0"/>
              <a:t>1/2</a:t>
            </a:r>
            <a:r>
              <a:rPr lang="en-GB" sz="2400" dirty="0" smtClean="0"/>
              <a:t>) ≈ </a:t>
            </a:r>
            <a:r>
              <a:rPr lang="en-GB" sz="2400" b="1" dirty="0" smtClean="0"/>
              <a:t>1.2247</a:t>
            </a:r>
            <a:endParaRPr lang="pl-PL" sz="24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BA9C-78C4-44A5-AA12-19078303F663}" type="slidenum">
              <a:rPr lang="pl-PL" smtClean="0"/>
              <a:pPr>
                <a:defRPr/>
              </a:pPr>
              <a:t>8</a:t>
            </a:fld>
            <a:endParaRPr lang="pl-PL"/>
          </a:p>
        </p:txBody>
      </p:sp>
      <p:sp>
        <p:nvSpPr>
          <p:cNvPr id="6" name="Tytuł 1"/>
          <p:cNvSpPr txBox="1">
            <a:spLocks/>
          </p:cNvSpPr>
          <p:nvPr/>
        </p:nvSpPr>
        <p:spPr bwMode="auto">
          <a:xfrm>
            <a:off x="539552" y="0"/>
            <a:ext cx="82296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>
              <a:defRPr/>
            </a:pPr>
            <a:r>
              <a:rPr lang="en-US" sz="3600" dirty="0" smtClean="0">
                <a:latin typeface="+mj-lt"/>
              </a:rPr>
              <a:t>Finite element method  (</a:t>
            </a:r>
            <a:r>
              <a:rPr lang="pl-PL" sz="3600" dirty="0" smtClean="0">
                <a:latin typeface="+mj-lt"/>
              </a:rPr>
              <a:t>3</a:t>
            </a:r>
            <a:r>
              <a:rPr lang="en-US" sz="3600" dirty="0" smtClean="0">
                <a:latin typeface="+mj-lt"/>
              </a:rPr>
              <a:t>D)</a:t>
            </a:r>
            <a:endParaRPr lang="pl-PL" sz="3600" dirty="0">
              <a:latin typeface="+mj-lt"/>
            </a:endParaRP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figure_1.png"/>
          <p:cNvPicPr>
            <a:picLocks noChangeAspect="1"/>
          </p:cNvPicPr>
          <p:nvPr/>
        </p:nvPicPr>
        <p:blipFill>
          <a:blip r:embed="rId2" cstate="print"/>
          <a:srcRect l="16644" t="14473" r="8460" b="10270"/>
          <a:stretch>
            <a:fillRect/>
          </a:stretch>
        </p:blipFill>
        <p:spPr>
          <a:xfrm>
            <a:off x="5580112" y="3656253"/>
            <a:ext cx="3563888" cy="3201747"/>
          </a:xfrm>
          <a:prstGeom prst="rect">
            <a:avLst/>
          </a:prstGeom>
          <a:noFill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0"/>
            <a:ext cx="8064896" cy="836712"/>
          </a:xfrm>
        </p:spPr>
        <p:txBody>
          <a:bodyPr>
            <a:noAutofit/>
          </a:bodyPr>
          <a:lstStyle/>
          <a:p>
            <a:r>
              <a:rPr lang="pl-PL" sz="3200" dirty="0" err="1" smtClean="0">
                <a:cs typeface="Arial" pitchFamily="34" charset="0"/>
              </a:rPr>
              <a:t>Simplified</a:t>
            </a:r>
            <a:r>
              <a:rPr lang="pl-PL" sz="3200" dirty="0" smtClean="0">
                <a:cs typeface="Arial" pitchFamily="34" charset="0"/>
              </a:rPr>
              <a:t> 3D model of a presynaptic bouton</a:t>
            </a:r>
            <a:endParaRPr lang="pl-PL" sz="3200" dirty="0">
              <a:cs typeface="Arial" pitchFamily="34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251520" y="836712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Arial" pitchFamily="34" charset="0"/>
                <a:cs typeface="Arial" pitchFamily="34" charset="0"/>
              </a:rPr>
              <a:t>Design of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surface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mesh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3D model </a:t>
            </a:r>
            <a:r>
              <a:rPr lang="pl-PL" sz="2400" b="1" i="1" dirty="0" smtClean="0">
                <a:latin typeface="Arial" pitchFamily="34" charset="0"/>
                <a:cs typeface="Arial" pitchFamily="34" charset="0"/>
              </a:rPr>
              <a:t>(Python)</a:t>
            </a:r>
          </a:p>
          <a:p>
            <a:pPr marL="457200" indent="-457200">
              <a:buAutoNum type="arabicPeriod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„Globe” – bouton model (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(</a:t>
            </a:r>
            <a:r>
              <a:rPr lang="pl-PL" sz="2400" dirty="0" err="1" smtClean="0">
                <a:solidFill>
                  <a:srgbClr val="CCCC00"/>
                </a:solidFill>
                <a:latin typeface="Arial" pitchFamily="34" charset="0"/>
                <a:cs typeface="Arial" pitchFamily="34" charset="0"/>
              </a:rPr>
              <a:t>yellow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Radius –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1.6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units</a:t>
            </a: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24 „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meridians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” (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i.e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15°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interval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11 „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circles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latitude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” (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also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15°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interval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457200" indent="-457200">
              <a:buAutoNum type="arabicPeriod"/>
            </a:pP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Synthesis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zone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of NT (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pl-PL" sz="24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(</a:t>
            </a:r>
            <a:r>
              <a:rPr lang="pl-PL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red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Radius –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0.64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units</a:t>
            </a: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Subdivision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as for (1.)</a:t>
            </a:r>
          </a:p>
          <a:p>
            <a:pPr marL="457200" indent="-457200">
              <a:buAutoNum type="arabicPeriod"/>
            </a:pP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Docking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site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active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zone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release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zone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of NT (∂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pl-PL" sz="2400" baseline="-25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 (</a:t>
            </a:r>
            <a:r>
              <a:rPr lang="pl-PL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blue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It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a part of (1.)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Shape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spherical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cap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„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Latitude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”: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from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90°S to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45°S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pl-P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/>
          <a:p>
            <a:pPr lvl="0">
              <a:defRPr/>
            </a:pPr>
            <a:r>
              <a:rPr lang="pl-PL" dirty="0" smtClean="0"/>
              <a:t>2023-11-13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D3389A90-65FB-4E4E-AE84-782EC74E7ED3}" type="slidenum">
              <a:rPr lang="pl-PL" smtClean="0"/>
              <a:pPr>
                <a:defRPr/>
              </a:pPr>
              <a:t>9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5263</TotalTime>
  <Words>1070</Words>
  <Application>Microsoft Office PowerPoint</Application>
  <PresentationFormat>Pokaz na ekranie (4:3)</PresentationFormat>
  <Paragraphs>198</Paragraphs>
  <Slides>21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3" baseType="lpstr">
      <vt:lpstr>Motyw pakietu Office</vt:lpstr>
      <vt:lpstr>Równanie</vt:lpstr>
      <vt:lpstr>Three-dimensional simulation of neurotransmitter flow in a presynaptic bouton</vt:lpstr>
      <vt:lpstr>Biological parameters</vt:lpstr>
      <vt:lpstr>Theoretical assumptions of the model of presynaptic bouton</vt:lpstr>
      <vt:lpstr>Assumptions (2): Mathematical model</vt:lpstr>
      <vt:lpstr>Assumptions (3): boundary condition</vt:lpstr>
      <vt:lpstr>Finite element method  (2D)</vt:lpstr>
      <vt:lpstr>Slajd 7</vt:lpstr>
      <vt:lpstr>Slajd 8</vt:lpstr>
      <vt:lpstr>Simplified 3D model of a presynaptic bouton</vt:lpstr>
      <vt:lpstr>Simplified 3D model – after tetrahedralization</vt:lpstr>
      <vt:lpstr>3d realistic model with mitochondrion and microtubules</vt:lpstr>
      <vt:lpstr>Geometric parameters:</vt:lpstr>
      <vt:lpstr>Various models of the presynaptic bouton – 3D</vt:lpstr>
      <vt:lpstr>Example 3D bouton model parameters</vt:lpstr>
      <vt:lpstr>Formulas for cellular automaton (I)</vt:lpstr>
      <vt:lpstr>Formulas for cellular automaton (II)</vt:lpstr>
      <vt:lpstr>Spatial distribution of NT density  (t=0.0000s; 0.0023s; 0.0025s; 0.0027s;)</vt:lpstr>
      <vt:lpstr>Simulations</vt:lpstr>
      <vt:lpstr>Total amont of NT [vesicles] four example experiments  (simulation time 0.1000s; red = finite elements)</vt:lpstr>
      <vt:lpstr>Files</vt:lpstr>
      <vt:lpstr>Node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Maciej Gierdziewicz</dc:creator>
  <cp:lastModifiedBy>User</cp:lastModifiedBy>
  <cp:revision>507</cp:revision>
  <dcterms:created xsi:type="dcterms:W3CDTF">2016-05-24T11:42:03Z</dcterms:created>
  <dcterms:modified xsi:type="dcterms:W3CDTF">2025-03-12T13:25:14Z</dcterms:modified>
</cp:coreProperties>
</file>