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2016-02-29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Projekt </a:t>
            </a:r>
            <a:r>
              <a:rPr lang="pl-PL" b="1" dirty="0" err="1" smtClean="0"/>
              <a:t>PubMed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200" dirty="0" smtClean="0"/>
              <a:t>kod:</a:t>
            </a:r>
            <a:br>
              <a:rPr lang="pl-PL" sz="2200" dirty="0" smtClean="0"/>
            </a:br>
            <a:r>
              <a:rPr lang="pl-PL" sz="2200" dirty="0" err="1" smtClean="0"/>
              <a:t>relevance</a:t>
            </a:r>
            <a:r>
              <a:rPr lang="pl-PL" sz="2200" dirty="0" smtClean="0"/>
              <a:t> sort</a:t>
            </a:r>
            <a:r>
              <a:rPr lang="pl-PL" sz="2200" dirty="0" smtClean="0"/>
              <a:t> </a:t>
            </a:r>
            <a:br>
              <a:rPr lang="pl-PL" sz="2200" dirty="0" smtClean="0"/>
            </a:br>
            <a:r>
              <a:rPr lang="pl-PL" sz="2200" dirty="0" smtClean="0"/>
              <a:t>algorytm </a:t>
            </a:r>
            <a:r>
              <a:rPr lang="pl-PL" sz="2200" dirty="0" smtClean="0"/>
              <a:t>PMRA</a:t>
            </a:r>
            <a:endParaRPr lang="pl-PL" sz="2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Autorka: Aleksandra Kocot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Sort by </a:t>
            </a:r>
            <a:r>
              <a:rPr lang="pl-PL" b="1" dirty="0" err="1" smtClean="0"/>
              <a:t>Relevance</a:t>
            </a:r>
            <a:r>
              <a:rPr lang="pl-PL" b="1" dirty="0" smtClean="0"/>
              <a:t> (</a:t>
            </a:r>
            <a:r>
              <a:rPr lang="pl-PL" dirty="0" err="1" smtClean="0"/>
              <a:t>relevance</a:t>
            </a:r>
            <a:r>
              <a:rPr lang="pl-PL" dirty="0" smtClean="0"/>
              <a:t> sort </a:t>
            </a:r>
            <a:r>
              <a:rPr lang="pl-PL" b="1" dirty="0" smtClean="0"/>
              <a:t>)</a:t>
            </a:r>
            <a:endParaRPr lang="pl-PL" b="1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pl-PL" sz="1800" dirty="0" smtClean="0"/>
              <a:t>Wyszukiwarka </a:t>
            </a:r>
            <a:r>
              <a:rPr lang="pl-PL" sz="1800" dirty="0" smtClean="0"/>
              <a:t>domyślnie wyświetla wyszukane abstrakty od </a:t>
            </a:r>
            <a:r>
              <a:rPr lang="pl-PL" sz="1800" dirty="0" smtClean="0"/>
              <a:t>najnowszego</a:t>
            </a:r>
          </a:p>
          <a:p>
            <a:pPr marL="342900" lvl="2" indent="-342900"/>
            <a:r>
              <a:rPr lang="pl-PL" sz="1800" dirty="0" smtClean="0"/>
              <a:t>Istnieje opcja posortowania wyszukanych abstraktów według trafności (</a:t>
            </a:r>
            <a:r>
              <a:rPr lang="pl-PL" sz="1800" dirty="0" err="1" smtClean="0"/>
              <a:t>Relevance</a:t>
            </a:r>
            <a:r>
              <a:rPr lang="pl-PL" sz="1800" dirty="0" smtClean="0"/>
              <a:t>)</a:t>
            </a:r>
          </a:p>
          <a:p>
            <a:pPr marL="342900" lvl="2" indent="-342900"/>
            <a:endParaRPr lang="pl-PL" dirty="0" smtClean="0"/>
          </a:p>
          <a:p>
            <a:pPr marL="342900" lvl="2" indent="-342900"/>
            <a:endParaRPr lang="pl-PL" dirty="0" smtClean="0"/>
          </a:p>
          <a:p>
            <a:pPr marL="342900" lvl="2" indent="-342900"/>
            <a:endParaRPr lang="pl-PL" dirty="0" smtClean="0"/>
          </a:p>
          <a:p>
            <a:endParaRPr lang="pl-PL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20888"/>
            <a:ext cx="5562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Sort by </a:t>
            </a:r>
            <a:r>
              <a:rPr lang="pl-PL" b="1" dirty="0" err="1" smtClean="0"/>
              <a:t>Relevance</a:t>
            </a:r>
            <a:r>
              <a:rPr lang="pl-PL" b="1" dirty="0" smtClean="0"/>
              <a:t> (</a:t>
            </a:r>
            <a:r>
              <a:rPr lang="pl-PL" dirty="0" err="1" smtClean="0"/>
              <a:t>relevance</a:t>
            </a:r>
            <a:r>
              <a:rPr lang="pl-PL" dirty="0" smtClean="0"/>
              <a:t> sort </a:t>
            </a:r>
            <a:r>
              <a:rPr lang="pl-PL" b="1" dirty="0" smtClean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 smtClean="0"/>
              <a:t>Jednak dla hasła „</a:t>
            </a:r>
            <a:r>
              <a:rPr lang="pl-PL" sz="1800" dirty="0" err="1" smtClean="0"/>
              <a:t>plaque</a:t>
            </a:r>
            <a:r>
              <a:rPr lang="pl-PL" sz="1800" dirty="0" smtClean="0"/>
              <a:t> </a:t>
            </a:r>
            <a:r>
              <a:rPr lang="pl-PL" sz="1800" dirty="0" err="1" smtClean="0"/>
              <a:t>psoriasis</a:t>
            </a:r>
            <a:r>
              <a:rPr lang="pl-PL" sz="1800" dirty="0" smtClean="0"/>
              <a:t>” najbardziej trafnym jest artykuł o „</a:t>
            </a:r>
            <a:r>
              <a:rPr lang="pl-PL" sz="1800" dirty="0" err="1" smtClean="0"/>
              <a:t>dental</a:t>
            </a:r>
            <a:r>
              <a:rPr lang="pl-PL" sz="1800" dirty="0" smtClean="0"/>
              <a:t> </a:t>
            </a:r>
            <a:r>
              <a:rPr lang="pl-PL" sz="1800" dirty="0" err="1" smtClean="0"/>
              <a:t>plaque</a:t>
            </a:r>
            <a:r>
              <a:rPr lang="pl-PL" sz="1800" dirty="0" smtClean="0"/>
              <a:t>”  (poniżej)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6827887" cy="307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Jak </a:t>
            </a:r>
            <a:r>
              <a:rPr lang="pl-PL" dirty="0" err="1" smtClean="0"/>
              <a:t>PubMed</a:t>
            </a:r>
            <a:r>
              <a:rPr lang="pl-PL" dirty="0" smtClean="0"/>
              <a:t> oblicza </a:t>
            </a:r>
            <a:r>
              <a:rPr lang="pl-PL" b="1" dirty="0" err="1" smtClean="0"/>
              <a:t>Relevance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(</a:t>
            </a:r>
            <a:r>
              <a:rPr lang="pl-PL" dirty="0" err="1" smtClean="0"/>
              <a:t>relevance</a:t>
            </a:r>
            <a:r>
              <a:rPr lang="pl-PL" dirty="0" smtClean="0"/>
              <a:t> sort </a:t>
            </a:r>
            <a:r>
              <a:rPr lang="pl-PL" dirty="0" smtClean="0"/>
              <a:t>)</a:t>
            </a:r>
            <a:endParaRPr lang="pl-PL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 smtClean="0"/>
              <a:t>Jeśli wyszukiwanie zawiera więcej niż jedno słowo to wskaźnik trafności oblicza się dla każdego oddzielnie, dlatego wynik może być wysoki przy różnej częstotliwości użycia słów </a:t>
            </a:r>
          </a:p>
          <a:p>
            <a:pPr>
              <a:buNone/>
            </a:pPr>
            <a:endParaRPr lang="pl-PL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68960"/>
            <a:ext cx="8229600" cy="184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rostokąt 7"/>
          <p:cNvSpPr/>
          <p:nvPr/>
        </p:nvSpPr>
        <p:spPr>
          <a:xfrm>
            <a:off x="611560" y="5013176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Źródło:  </a:t>
            </a:r>
            <a:r>
              <a:rPr lang="pl-PL" sz="1400" dirty="0" err="1" smtClean="0"/>
              <a:t>www.ncbi.nlm.nih.gov</a:t>
            </a:r>
            <a:r>
              <a:rPr lang="pl-PL" sz="1400" dirty="0" smtClean="0"/>
              <a:t>/</a:t>
            </a:r>
            <a:r>
              <a:rPr lang="pl-PL" sz="1400" dirty="0" err="1" smtClean="0"/>
              <a:t>books</a:t>
            </a:r>
            <a:r>
              <a:rPr lang="pl-PL" sz="1400" dirty="0" smtClean="0"/>
              <a:t>/NBK3827</a:t>
            </a:r>
            <a:r>
              <a:rPr lang="pl-PL" sz="1400" dirty="0" smtClean="0"/>
              <a:t>/#pubmedhelp.Computation_of_Similar_Articl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Poprawki w algorytmie </a:t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dirty="0" err="1" smtClean="0"/>
              <a:t>relevance</a:t>
            </a:r>
            <a:r>
              <a:rPr lang="pl-PL" dirty="0" smtClean="0"/>
              <a:t> sort 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sz="1800" dirty="0" smtClean="0"/>
              <a:t>Opis algorytmu na: </a:t>
            </a:r>
            <a:r>
              <a:rPr lang="pl-PL" sz="1800" dirty="0" err="1" smtClean="0"/>
              <a:t>www.ncbi.nlm.nih.gov</a:t>
            </a:r>
            <a:r>
              <a:rPr lang="pl-PL" sz="1800" dirty="0" smtClean="0"/>
              <a:t>/</a:t>
            </a:r>
            <a:r>
              <a:rPr lang="pl-PL" sz="1800" dirty="0" err="1" smtClean="0"/>
              <a:t>books</a:t>
            </a:r>
            <a:r>
              <a:rPr lang="pl-PL" sz="1800" dirty="0" smtClean="0"/>
              <a:t>/NBK3827</a:t>
            </a:r>
            <a:r>
              <a:rPr lang="pl-PL" sz="1800" dirty="0" smtClean="0"/>
              <a:t>/#</a:t>
            </a:r>
            <a:r>
              <a:rPr lang="pl-PL" sz="1800" dirty="0" err="1" smtClean="0"/>
              <a:t>pubmedhelp</a:t>
            </a:r>
            <a:endParaRPr lang="pl-PL" sz="1800" dirty="0" smtClean="0"/>
          </a:p>
          <a:p>
            <a:r>
              <a:rPr lang="pl-PL" sz="1800" dirty="0" smtClean="0"/>
              <a:t>Starałam się odtworzyć ten algorytm i dodałam poprawkę – jeśli w danym polu (tytuł, treść abstraktu, </a:t>
            </a:r>
            <a:r>
              <a:rPr lang="pl-PL" sz="1800" dirty="0" err="1" smtClean="0"/>
              <a:t>MeSH</a:t>
            </a:r>
            <a:r>
              <a:rPr lang="pl-PL" sz="1800" dirty="0" smtClean="0"/>
              <a:t>) pojawiają się jednocześnie oba słowa lub większa ich liczba (jeśli zapytanie zawierało więcej słów) to doliczane były dodatkowe punkty  (</a:t>
            </a:r>
            <a:r>
              <a:rPr lang="pl-PL" sz="1800" dirty="0" err="1" smtClean="0"/>
              <a:t>altogeter</a:t>
            </a:r>
            <a:r>
              <a:rPr lang="pl-PL" sz="1800" dirty="0" smtClean="0"/>
              <a:t>)</a:t>
            </a:r>
          </a:p>
          <a:p>
            <a:endParaRPr lang="pl-PL" sz="1800" dirty="0" smtClean="0"/>
          </a:p>
          <a:p>
            <a:endParaRPr lang="pl-PL" sz="1800" dirty="0" smtClean="0"/>
          </a:p>
          <a:p>
            <a:endParaRPr lang="pl-PL" sz="1800" dirty="0" smtClean="0"/>
          </a:p>
          <a:p>
            <a:endParaRPr lang="pl-PL" sz="1800" dirty="0" smtClean="0"/>
          </a:p>
          <a:p>
            <a:r>
              <a:rPr lang="pl-PL" sz="1800" dirty="0" smtClean="0"/>
              <a:t>Dodatkowo przewagę mają zwykle abstrakty z </a:t>
            </a:r>
            <a:r>
              <a:rPr lang="pl-PL" sz="1800" dirty="0" err="1" smtClean="0"/>
              <a:t>tagami</a:t>
            </a:r>
            <a:r>
              <a:rPr lang="pl-PL" sz="1800" dirty="0" smtClean="0"/>
              <a:t> </a:t>
            </a:r>
            <a:r>
              <a:rPr lang="pl-PL" sz="1800" dirty="0" err="1" smtClean="0"/>
              <a:t>MeSH</a:t>
            </a:r>
            <a:r>
              <a:rPr lang="pl-PL" sz="1800" dirty="0" smtClean="0"/>
              <a:t>, dlatego przypisałam im niską wagę </a:t>
            </a:r>
          </a:p>
          <a:p>
            <a:endParaRPr lang="pl-PL" sz="1800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17032"/>
            <a:ext cx="7362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Analiza </a:t>
            </a:r>
            <a:r>
              <a:rPr lang="pl-PL" b="1" dirty="0" err="1" smtClean="0"/>
              <a:t>relevance.index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dirty="0" smtClean="0"/>
              <a:t>(</a:t>
            </a:r>
            <a:r>
              <a:rPr lang="pl-PL" dirty="0" err="1" smtClean="0"/>
              <a:t>relevance</a:t>
            </a:r>
            <a:r>
              <a:rPr lang="pl-PL" dirty="0" smtClean="0"/>
              <a:t> </a:t>
            </a:r>
            <a:r>
              <a:rPr lang="pl-PL" dirty="0" smtClean="0"/>
              <a:t>sort) 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 smtClean="0"/>
              <a:t>Każdemu analizowanemu abstraktowi zostaje przyporządkowana liczba wskazująca na jego trafność (im większa tym bardziej trafny) . Dla ułatwienia analizy proponuję zobrazować wyniki na wykresie, gdzie widać jaką część abstraktów warto pozostawić a jaką odrzucić</a:t>
            </a:r>
          </a:p>
          <a:p>
            <a:endParaRPr lang="pl-PL" sz="1800" dirty="0" smtClean="0"/>
          </a:p>
          <a:p>
            <a:endParaRPr lang="pl-PL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852936"/>
            <a:ext cx="6882869" cy="362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Grupowanie abstraktów </a:t>
            </a:r>
            <a:br>
              <a:rPr lang="pl-PL" dirty="0" smtClean="0"/>
            </a:br>
            <a:r>
              <a:rPr lang="pl-PL" dirty="0" smtClean="0"/>
              <a:t>(algorytm PMRA)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b="1" dirty="0" smtClean="0"/>
              <a:t>„</a:t>
            </a:r>
            <a:r>
              <a:rPr lang="en-US" sz="1800" b="1" dirty="0" err="1" smtClean="0"/>
              <a:t>PubMed</a:t>
            </a:r>
            <a:r>
              <a:rPr lang="en-US" sz="1800" b="1" dirty="0" smtClean="0"/>
              <a:t> </a:t>
            </a:r>
            <a:r>
              <a:rPr lang="en-US" sz="1800" b="1" dirty="0" smtClean="0"/>
              <a:t>related articles: a probabilistic topic-based model </a:t>
            </a:r>
            <a:r>
              <a:rPr lang="en-US" sz="1800" b="1" dirty="0" smtClean="0"/>
              <a:t>for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content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similarity</a:t>
            </a:r>
            <a:r>
              <a:rPr lang="pl-PL" sz="1800" b="1" dirty="0" smtClean="0"/>
              <a:t>” </a:t>
            </a:r>
            <a:r>
              <a:rPr lang="en-US" sz="1800" dirty="0" smtClean="0"/>
              <a:t>Jimmy Lin</a:t>
            </a:r>
            <a:r>
              <a:rPr lang="pl-PL" sz="1800" dirty="0" smtClean="0"/>
              <a:t>,</a:t>
            </a:r>
            <a:r>
              <a:rPr lang="en-US" sz="1800" dirty="0" smtClean="0"/>
              <a:t>W </a:t>
            </a:r>
            <a:r>
              <a:rPr lang="en-US" sz="1800" dirty="0" smtClean="0"/>
              <a:t>John </a:t>
            </a:r>
            <a:r>
              <a:rPr lang="en-US" sz="1800" dirty="0" smtClean="0"/>
              <a:t>Wilbur</a:t>
            </a:r>
            <a:endParaRPr lang="pl-PL" sz="1800" dirty="0" smtClean="0"/>
          </a:p>
          <a:p>
            <a:r>
              <a:rPr lang="pl-PL" sz="1800" dirty="0" smtClean="0"/>
              <a:t>W artykule tym opisany jest algorytm znajdowania podobnych artykułów</a:t>
            </a:r>
          </a:p>
          <a:p>
            <a:r>
              <a:rPr lang="pl-PL" sz="1800" dirty="0" smtClean="0"/>
              <a:t>Starałam się go odtworzyć i na jego podstawie wykonać analizę skupień dla wybranych abstraktów</a:t>
            </a:r>
          </a:p>
          <a:p>
            <a:r>
              <a:rPr lang="pl-PL" sz="1800" dirty="0" smtClean="0"/>
              <a:t>Moja metoda działa, wymaga jednak analizy pod kątem efektywności podziału</a:t>
            </a:r>
          </a:p>
          <a:p>
            <a:pPr>
              <a:buNone/>
            </a:pPr>
            <a:endParaRPr lang="pl-PL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</a:t>
            </a:r>
            <a:r>
              <a:rPr lang="pl-PL" dirty="0" err="1" smtClean="0"/>
              <a:t>Shiny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3000" dirty="0" smtClean="0"/>
              <a:t>Wyszukuje abstrakty z zadanym przedziałem czasu publikacji</a:t>
            </a:r>
          </a:p>
          <a:p>
            <a:r>
              <a:rPr lang="pl-PL" sz="3000" dirty="0" smtClean="0"/>
              <a:t>Podaje liczbę wyszukanych abstraktów, </a:t>
            </a:r>
          </a:p>
          <a:p>
            <a:r>
              <a:rPr lang="pl-PL" sz="3000" dirty="0" smtClean="0"/>
              <a:t>Podaje sześciu autorów z największą liczba publikacji pośród wyszukanych abstraktów</a:t>
            </a:r>
          </a:p>
          <a:p>
            <a:r>
              <a:rPr lang="pl-PL" sz="3000" dirty="0" smtClean="0"/>
              <a:t>Podaje wykres trafności</a:t>
            </a:r>
          </a:p>
          <a:p>
            <a:r>
              <a:rPr lang="pl-PL" sz="3000" dirty="0" smtClean="0"/>
              <a:t>Podaje tytuły wybranej liczby najbardziej trafnych artykułów</a:t>
            </a:r>
          </a:p>
          <a:p>
            <a:r>
              <a:rPr lang="pl-PL" sz="3000" dirty="0" smtClean="0"/>
              <a:t>Zapisuje wybraną liczbę najbardziej trafnych abstraktów do pliku (funkcjonalność nie jest ukończona)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</a:t>
            </a:r>
            <a:r>
              <a:rPr lang="pl-PL" dirty="0" err="1" smtClean="0"/>
              <a:t>Shiny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24744"/>
            <a:ext cx="5684490" cy="524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304</Words>
  <Application>Microsoft Office PowerPoint</Application>
  <PresentationFormat>Pokaz na ekranie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Projekt PubMed kod: relevance sort  algorytm PMRA</vt:lpstr>
      <vt:lpstr>Sort by Relevance (relevance sort )</vt:lpstr>
      <vt:lpstr>Sort by Relevance (relevance sort )</vt:lpstr>
      <vt:lpstr>Jak PubMed oblicza Relevance (relevance sort )</vt:lpstr>
      <vt:lpstr>Poprawki w algorytmie  (relevance sort )</vt:lpstr>
      <vt:lpstr>Analiza relevance.index  (relevance sort) </vt:lpstr>
      <vt:lpstr>Grupowanie abstraktów  (algorytm PMRA)</vt:lpstr>
      <vt:lpstr>Aplikacja Shiny</vt:lpstr>
      <vt:lpstr>Aplikacja Shiny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Olks</dc:creator>
  <cp:lastModifiedBy>Olks</cp:lastModifiedBy>
  <cp:revision>15</cp:revision>
  <dcterms:created xsi:type="dcterms:W3CDTF">2016-02-28T20:33:11Z</dcterms:created>
  <dcterms:modified xsi:type="dcterms:W3CDTF">2016-02-29T23:18:59Z</dcterms:modified>
</cp:coreProperties>
</file>